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28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01:20.491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11410 1640 5734,'-12'50'0,"0"1"0,0-1 0,0 1 0,0-3 0,0-3 0,0 5 0,0 0 0,-1 5 0,0 2 0,0-2 0,1-5-1024,0-1 1,0-5 0,-1 3 1023,-2 15 0,-2 3 0,2-4 0,-2 3 0,1-4 0,-1 0 0,1-1 98,0 0 1,-2 1-99,3-14 0,-2 0 0,2-2 0,0 5 0,0-1 0,-5 10 0,2-4 0,1 0 0,8-12 632,9-23-632,9-14 0,15-5 0,9 0 0,17 0 0,6 0 0,5 0-587,-7 0 1,3 0 586,-3 0 0,4 0 0,-1 0 0,-9 0 0,-2 0 0,1 0 0,3 1 0,-1 1 0,1-1 0,-3 0 0,1-1 0,-2 1 0,21 1 0,-1 0 0,-7-2 0,-3 0 0,-9 0 0,-2 0 557,1 0 0,-4 0-557,12 0 565,-6 0-565,-25 0 0,-13 5 0,4-4 0,-5 4 0</inkml:trace>
  <inkml:trace contextRef="#ctx0" brushRef="#br0" timeOffset="865">12998 2642 5734,'-32'0'0,"5"0"0,-7 9 0,-2 5 0,-4 10-483,4-1 1,2 5 482,11-1 0,4 2 0,-3 2 0,1 1 0,0 8 0,2 2 0,5-3 0,2 1 0,2 5 0,4 2 0,3-6 0,6 2 0,9 14 0,7 0 0,-2-15 0,3-3 155,4 8 1,9-5-156,5-19 0,9-7 0,-2-4 0,7-5 0,3-5-151,-5 2 0,3-2 0,-2-7 151,-6-11 0,-2-7 0,-4-1 0,-1-3 0,-3-3 0,7-13 0,-5-5 0,-9-9 0,-8-1 0,-9 10 0,-2 0-380,4-13 1,-4 1 379,-7 13 0,-4 2 0,0 5 0,-3 1 0,-2-3 0,-3 2 212,-1 8 1,-3 1-213,-9-7 0,-2 2 0,-19-10 0,19 19 0,0 4 0,-15 7 0,7 7 0,-5 15 0,-2 6 0,-4 7 0,5-1 0,1 4-273,5 15 273,7 4 0,3 0 0,6 1 0,0-1 0</inkml:trace>
  <inkml:trace contextRef="#ctx0" brushRef="#br0" timeOffset="1392">13924 2590 5734,'-9'-16'0,"1"1"0,-7 5 0,4 4 0,-12 11 0,6 16 0,-7 15 0,-2 16-1016,13-20 0,1 3 1016,-1 3 0,2 2 0,2 1 0,1 1 0,3 4 0,1 0 0,2-2 0,4 1-369,8 13 1,4 0 368,-1-15 0,2-1 0,3 5 0,4-5 0,18 4-122,-9-27 1,3-7 121,21-5 0,-8-17 0,0-14 0,-20-13 0,-6-10 0,0 1 0,11-10 0,-3-3 378,-12 7 1,-3-4 0,-6 1-379,-9 8 0,-6 2 0,0 3 0,-1-3 0,-4 1 0,-3 1 0,-4-2 0,-2 7 237,-8 7 1,-1 6-238,0-1 0,-1 6 0,-26 1 297,9 19-297,21 5 0,-12 5 0,13 6 0</inkml:trace>
  <inkml:trace contextRef="#ctx0" brushRef="#br0" timeOffset="1789">14420 2539 5734,'26'47'0,"-3"12"0,-13 5-689,-6-23 1,-1 5 688,-2 3 0,-2 4 0,1-1 0,0 10 0,0 3 0,0-13 0,0 5 0,0-1 0,0-5 0,0 10 0,0-1 0,0-3 0,0 3 0,0-6 0,0-13 0,0-2 0,0 15 0,0-6 109,0-12 0,0-7 1,0-30-1</inkml:trace>
  <inkml:trace contextRef="#ctx0" brushRef="#br0" timeOffset="2174">14469 2249 5734,'22'-33'0,"13"9"0,32 24-1997,-30 4 1,1 2 1996,7 3 0,0 3 0,-3 3 0,0 5 0,12 13 0,-3 5 0,-17-6 0,-4 3 0,5 10 0,-7 1 525,-15-10 1,-10 0-526,-13 10 0,-9-1 0,3-10 0,-7-2 139,-10-2 0,-8-1 0,-2-3-139,-17 3 0,-1-6-329,0-1 0,0-3 329,8-6 0,3-4 0,-7-6 0,15-4 1978,9 0-1978,9 0 63,15-4-63,-6-2 268,14-9-268,-7-1 874,8-14-874,0 12 0,0-11 0,0 13 0</inkml:trace>
  <inkml:trace contextRef="#ctx0" brushRef="#br0" timeOffset="17859">10542 4302 16206,'-39'0'3328,"11"0"-231,-11 0-2377,17 0 1061,1 0-1331,5 0 205,7 0-655,11 0 2344,13 4-2344,20 1 0,24 0-727,-17-3 0,7 0 727,-2-2 0,7 0 0,3 0 0,-2 0-743,8 0 1,1 0 0,7 0 742,-17 0 0,7 0 0,4 0 0,2 0 0,-1 0 0,-1 0 0,-6 0 0,5 0 0,-5 0 0,-1 0 0,2 0 0,3 0 0,-6 0 0,2 0 0,3 0 0,1 0 0,-2 0 0,-1 0 0,-4 0-435,6-1 1,-2 0-1,-3 0 1,0 1 0,0-1 434,-2 0 0,0 0 0,0 0 0,-1 0 0,0 0 0,9-2 0,-1 0 0,0 0 0,-2 0-364,-3 1 1,-1 0 0,-2-1-1,0 1 364,13-2 0,-2 1 0,-2-1 24,-5 1 0,-2 0 0,1 0-24,8 0 0,3 0 0,-3 0-105,-6 1 1,-2 0 0,0 1 104,-1-1 0,-1 1 0,-3 0 0,13 1 0,-5 0 295,-21 0 1,-1 0-296,-1 0 0,1 0 813,-3 1 0,3 2-813,7-1 0,5 2 0,0-1 0,15 2 0,1 0 14,-14-2 0,2 0 0,-3 0-14,8-1 0,-5 0 0,-17-2 0,-3 0 1066,0 0 1,-1 0-1067,28 0 0,-4 0 0,-4 0 0,-6 0 0,10-4 0,-21 1 1603,7-2-1603,-23 3 0,-4 2 0,-4 0 1111,-2 0-1111,-2 0 442,-1 0-442,0 0-990,-9 0-1348,-3-2 2338,-12-2 0,-5 1 0,-3-1 0</inkml:trace>
  <inkml:trace contextRef="#ctx0" brushRef="#br0" timeOffset="104705">16097 2198 22644,'-7'-22'2249,"-2"-1"-1799,-8-1-91,-1-2 91,-2 1-90,-3-1 90,-1 3-181,0-2 91,1 2-90,1 3-90,4 0-90,-1 2 90,5-1-90,0 3 0,0-1 0,-8-13-90,3 4 0,-7-13 0,6 9 0,-3-4 0,-1 0 0,-4-6 0,-5-1-1718,-3-6 1718,-3-3 0,19 24 0,-1-2-242,-9-13 1,-4-1 241,-3-2 0,-1 0 0,0 0 0,-1 2 0,0 2 0,2 4 0,11 11 0,-1 0 0,-13-9 0,-2 0 0,11 9 0,-1 0 0,-12-6 0,0 1 0,12 11 0,1 0 0,-14-5 0,-2 0 0,-5-2 0,-1 1 0,2 0 0,-1 0-1332,-2 2 1,2 1 1331,13 5 0,0 2 0,-1 0 0,-1 0 433,1 0 1,1 1-434,-1 1 0,1 1 0,1 0 0,0 1 0,1 2 0,0 0 0,1 2 0,0 1 0,2 0 0,-1 1 0,-30-2 0,4 2 0,4 3 0,5 2 0,1 0 332,2 0-332,3 0 0,-1 0 0,1 0 0,11 0 0,-1 0 0,-24 0 0,19 0 0,0 0 662,7 2 0,0 0-662,-3-2 0,-1 1 0,-2 3 0,-1 0-168,-2-3 1,-1-1 167,-1 4 0,-2 0-87,3-3 1,-3-1 0,0 0 86,-3 2 0,0-1 0,0 0 0,-1 0 0,0-2 0,1 1-592,3 0 0,-1 0 0,4 0 592,-4 2 0,-1 0 0,5 0 0,-4 1 0,3-1 546,-8 1 1,0 0-547,8 0 0,-2 1 0,2-1 0,-2-2 0,3-1 0,-1 2 0,0 0 0,3-2 0,-1 0 0,2 2 0,1 0 0,2-2 0,1 1 0,1 3 0,1 2 246,-9-1 0,1 2-246,-21 7 0,26-6 0,-1 2 0,2 3 0,0 1 150,-1 2 0,-2 2-150,-12 7 0,1 1 913,11-4 1,1-1-914,1 2 0,2 0 0,-12 11 69,-1 4-69,-2-1 0,0 3 0,0-1 0,1-1 0,1 3 0,-1-3 0,1 3 0,0 2 0,16-12 0,1 1 0,9-7 0,1 0 0,-8 9 0,1 0 0,-5 13 0,-1 5 0,5 0 0,0 1 0,3-2 0,1-1 0,3 0 0,3 0 0,2-1 55,2 1-55,5-16 0,0 0 0,-5 18-132,5-18 1,1 0 131,-5 15 0,-3 4 0,0 5 0,2-13 0,-1 1 0,4-8 0,-1 0-16,-5 13 1,0 0 15,6-13 0,0-1 0,0 1 0,2 1 0,0-1 0,1 3 0,-3 16 0,1 2 0,4-14 0,0 0 0,-3 13 0,0 0 0,6-19 0,0 0 0,0 13 0,0 1 0,3 0 0,0 1 0,0-2 0,0 0 0,2-4 0,0-2 0,0-12 0,0-1 0,1 2 0,0 1 0,0 1 0,2 0 89,0-1 0,2 1-89,3 15 0,2 2 0,1 4 0,1-1-419,-1-1 0,1-1 419,0-1 0,0-4 0,-4-16 0,0-2 0,0 1 0,0-1 0,10 30 160,1-2-160,-5-19 0,3 1 0,2 0 0,1-1 0,-1 2 0,1-2 0,1-5 0,1-2 0,10 11 274,3-3-274,1 1 0,3-2 0,0 4-439,3-2 439,1 3 0,2-1 0,-1-2 0,1 2 0,1-2 0,-21-20 0,1-1 0,1 1 0,3 1 0,19 13 0,3 0 0,-11-7 0,4 1 0,6 4 0,6 3 0,-4-2 0,-1-3 0,-2-1 0,-7-4 0,1 2 0,2-1 0,8 5 0,1 0 0,-1-3 0,-7-5 0,-2-2 0,2 1 0,6 5 0,2 1 0,0-3 0,-3-5 0,0-3 0,-5-1 0,-2-3 0,1 0 0,-2-2 0,8 1 0,1 0 0,-3-1 0,1-2 0,-1-1 0,1 1-516,9 1 0,3 1 0,-3-1 516,-11-4 0,-2 0 0,0-1 0,3 0 0,0-1 0,-3 0 0,11 2 0,-1-1 0,-9-1 0,2 0 0,-3-1 0,4 1 0,-3-1-505,2 2 1,-1-2 504,1-2 0,0-1-146,1 4 1,0-1 145,-1-6 0,1 1 0,0 4 0,0 0 0,0-4 0,1-1 0,0 2 0,0 0-168,1-2 1,-1 0 167,1 0 0,0 0 0,0 0 0,0 0 0,-1 0 0,1 0 0,-2-1 0,2-2 0,-6 0 0,2-1 0,-2 0 0,7-2 0,0-1 0,-9 1 0,2 0 0,-3-1 0,3-1 0,-2 0 0,1-3 0,-1 0 0,-1 0 0,0-1 0,-1-2 0,1-2 813,13-3 0,4-3-813,-13 2 0,3-1 0,-3 1 0,12-5 0,-1 0-190,-17 5 0,1 0 0,-6 2 190,15-12 0,-3-1-347,-4 1 347,-5-3 786,-1-1-786,-5-4 0,1-1 0,-13 14 0,0 0-320,13-17 0,-1 1 320,5-7 0,0-2 0,1-2 0,1 0 0,-20 26 0,0-2 591,10-16 0,1-1-591,-7 11 0,0-1 0,7-13 0,0 0 539,-10 14 0,1 1-539,8-13 0,1 2 0,-10 11 0,1 0-125,6-6 1,-1 0 124,4-8 0,-4 4 0,-1 0 0,-10 13 0,1-1 0,9-14 0,-5 5 0,0 1 0,3-6 0,6-14 0,-11 16 0,2 0 0,1-2 0,0-1 0,-1-1 0,-2-1 0,-2-1 0,1 1 0,-3 1 0,0 1 0,-2 1 0,6-18 0,-7 15 0,3-13 0,-6 21 0,0-17 0,-5 16 0,0-11 1028,-5 21-1028,0 1 738,0 1-738,-3-8 0,-2 7 0,-3-7 0,-2 8 0,0-3 304,-2-4-304,-1-3 0,1-3 0,0-4 0,-2-3-177,-2-6 177,-3-6 0,9 30 0,0-1-770,0-3 0,0 0 770,-1 0 0,0-1 0,0 0 0,1 0-141,-1 1 1,0 0 140,1 1 0,-1 0 0,1 2 0,-2 1 0,-10-26 0,-3 5 0,8 21 0,-1 1 0,-11-13 0,-8-7 0,9 25 0,1 3 211,-1 6-211,1 0 1527,-10 1-1527,8 3 341,-6 1-341,12 4 0,1 1 0,2-1 0,-2-4 0,-1-1 0,-12-8 0,10 5 0,-8-4 0,14 5 0,-1 1 0,4-1-2159,-13-6-180,8 5 2339,-8-6 0,10 9 0,1-1 0</inkml:trace>
  <inkml:trace contextRef="#ctx0" brushRef="#br0" timeOffset="115016">17400 3049 23454,'-4'0'1079,"-3"0"-899,6 0 2608,-3 0-2338,9 0-90,0 0-90,16 0-270,-1 0 0,14 0 0,-2-1 0,3 0 0,-2-1 0,1-1-571,18 1 0,3-1 571,-2-1 0,1 0 0,-11 2 0,2 0 0,1 1 0,5-2 0,1 1 0,5 0-566,-5 1 1,5 1-1,1-1 1,1 1 0,-4 0 565,3-1 0,-2 0 0,-1 1 0,4 0 0,-1-1 0,4 1 0,0 0 0,-1 0 0,-4 1-693,12 0 1,-4 0-1,-2 1 693,-2-2 0,-2 0 0,0 1 0,-6 0 0,-1 0 0,-1 1-166,-4-2 1,-2 0-1,-1 0 166,14 0 0,-4 0 0,-8 0 0,-1 0 0,0 0 0,-3 0 0,12 0 464,-3 0-464,-30 0 1786,-4 0-2865,-9 4 1190,-1 3-2449,-13-2 2641,5 1 0,-8-6 1,4 0-1</inkml:trace>
  <inkml:trace contextRef="#ctx0" brushRef="#br0" timeOffset="117966">23524 2881 21565,'6'-9'2788,"-2"0"-2428,-2 2 0,-2 3-90,0 0-91,0 3 1,0-1-90,0 8 90,0 10 0,0 19 45,-1 16 0,-1 12-793,-1-7 0,-1 4 0,1 5 604,0-13 0,-1 4 0,1 1 0,-1 0 0,1-2-654,-1 8 1,0-2 0,0 0 0,1 1 639,-1-2 1,0 1-1,0 0 1,0-1 44,1-3 0,0 0 1,1 1-1,-2 1-398,1-4 1,0 3 0,0 0 0,-1-1 0,1-2 352,0 5 1,-1-3 0,1 1-1,0 3-4,0-1 0,0 4 0,-1 0 0,1-3 0,0-7-239,0-5 1,0-5 0,-1 1 250,1 15 0,0 3 0,-1-5-30,-2 6 0,0-4 45,0 2 0,0-2 0,0 0 0,1-1-45,2-2 0,0 1 45,-1-5 0,1 0 118,2-3 0,1-2-118,-2-5 0,0 0 760,2-6 1,0 0-761,0 4 0,0-3-45,0 15 0,0 6 0,0-34 2463,4-8-2463,-1-11 1619,1-14-1619,1-6 1186,-2-5-1186,3-3 0,-2 6 0,2 0 0,-2 3 0,2-1 0,3-4 0,6-2 0,4 1 0,7-3 0,25 0 0,1 4-1225,-13 7 1,3 1 1224,-3 2 0,1 2 0,6 0 0,1 1-500,9-1 1,2 1 499,-15 2 0,2 2 0,1 0-371,5-1 1,2 1-1,1 0 371,6 0 0,2 1 0,1 1-471,-13 0 1,2 1 0,0 0 0,1 1 470,3-1 0,1 0 0,0 1 0,1 0 0,1 1 0,-1 1 0,3 0 0,3 1-29,-8-1 0,4 0 0,3 1 1,-1 0-1,-1-1 0,-3 0 29,-2 1 0,-3-1 0,-1 0 0,1 0 0,2 0 0,0 1 0,2-1 0,1 1 0,0 0 0,-1 0 0,-3 0 0,15 1 0,-2 0 0,-3 1 0,-3-2-44,-2 1 0,-4 0 0,2 0 44,-3-2 0,2 1 0,-2 0 0,-7-2 342,-4 0 0,-4-1-342,7 0 0,-4-2 2069,-12-1-2069,1 0 2353,-22 0-2353,-11-6 1640,-4-5-1640,-11-12 0,2-11 0,2-3 0,-1-5 0,3 3 0,0-3-471,1 1 0,-1-4 0,2 0 471,1 1 0,1-1 0,0-1 0,0-7 0,0-1 0,1-2 0,-1-5 0,1-1 0,0-2 0,2 15 0,-1-2 0,1 1 0,1-1-431,0 0 0,1 0 1,0 0-1,0 0 431,1 0 0,-1 1 0,1-1 0,0 1-686,0-15 0,2 0 1,-1 1 685,0 2 0,0 0 0,0 0 0,0 3 0,1 0 0,0 1-558,-1 2 1,1 0 0,0 1 557,0 1 0,1 0 0,-1 1 0,0 2 0,0 0 0,-1 0-37,1 1 1,0 0-1,-1 0 37,0 2 0,0 0 0,0 0 0,0 1 0,0 0 0,0 0 0,0 2 0,0 0 0,0 0 0,-2-21 0,-1 1 0,0 4 0,-1 1 0,-2 4 0,0 1 0,0 9 0,-1-1 396,-1-4 0,-1 1-396,0 10 0,-1 2 0,1 2 0,1 3 1654,-4-10-1654,3 25 2829,8 5-2829,-10 4 1700,4 4-1700,-5 1 0,-2 2 0,-2-3 0,-6 1 0,-5 1 0,-7 1 0,0 2 0,-4 0 0,-13 0 0,-3 0-542,-2 0 0,-2 0 542,-8-1 0,0 0 0,14 0 0,-1 0 0,-4-2 0,-4 0 0,2 0 0,10 1 0,1-1 0,-2 1-393,0-1 0,-2 1 0,-2 0 0,4 0 393,-3-1 0,3 1 0,-4 0 0,-1 0 0,-3 0 0,-1-1 0,0 1 0,2 1 0,0 0 0,0-1 0,-2 1 0,5 0 0,-2-1 0,-1 1 0,2-1 0,3 1 0,-15 0 0,3 0 0,1 1 0,-3 2 0,1 0 0,-3 0-629,9 1 1,-1 1 0,0 0 0,3-1 628,1 0 0,2 0 0,-1 0 0,1 0 0,-3 1 0,2-1 0,9-1-54,7-2 0,5 0 54,-27 0 588,13 0-588,9 0 0,13 0 0,6 0 521,11 0-971,4 0 3320,5 0-4129,0 0 848,2 6-309,3 2-89,6 7-1,7 1-2608,22 14 3418,-3-6 0,18 12 0,-12-8 0</inkml:trace>
  <inkml:trace contextRef="#ctx0" brushRef="#br0" timeOffset="118405">23703 2601 16348,'0'-7'5846,"-4"-2"-5216,3 4 180,-3-5 179,4 0-629,0 1-180,-3-2 0,2 6-91,-8 1-89,8 2 0,-8 2 90,8 6-90,-8 9 0,2 19-45,-3 11 0,-1 6 0,2-7 1,0 2-350,1-2 0,-1 4 0,2-2 79,-3 9 0,2-1-45,0 2 1,1-1-91,2 0 0,2-1-405,-1-2 1,2 0-4062,3-5 1,2-1 4597,-1-2 1,2-2 0,2-6-1,0 0 1,2-2 0,-1-1-1</inkml:trace>
  <inkml:trace contextRef="#ctx0" brushRef="#br0" timeOffset="119080">23950 3166 19856,'-4'0'3328,"0"0"-1169,4 0-1800,11 0-89,6 0 0,19 0 0,15 0-180,-18 0 0,3 0-1475,6 0 0,2 0 1430,6 0 0,1 0-45,3 0 0,0 0 65,1 0 1,-1 0-66,-3 0 0,-1 0 0,-4 0 0,-2 0 0,-5 0 0,-1 0 0,27 0-270,-2 0 1,-23 0-271,-3 0-1079,-31 0 2721,-12 4-5150,-33 7 4207,-1 2 0,-20 11 1,11-3-1</inkml:trace>
  <inkml:trace contextRef="#ctx0" brushRef="#br0" timeOffset="119421">24036 3750 22734,'-29'7'2339,"4"-1"-1710,7-6-179,10 0 0,2 0-90,6 0-1,0 0 91,33 8-270,6-6-90,0 5 0,5 0-422,2-5 0,6-2 362,5 4 0,6 1 0,2 0-382,-13-3 0,0 0 0,2 0 1,0 0 351,10 1 0,1 0 0,0 1 0,-4 0 30,4 0 0,-3 0 0,-4 1-60,-10-2 0,-3 0 0,-4 0 30,23 4-38,-15-3-142,-13-4-630,-13 0 1,-11 0 368,-12 0-818,-12 0 1242,-11 6-2412,-9 0 2429,-11 5 0,-6 4 0,-6 2 0</inkml:trace>
  <inkml:trace contextRef="#ctx0" brushRef="#br0" timeOffset="119761">24027 4252 22284,'-37'5'1979,"5"3"-1529,12-7 90,9 3-1,6-4 181,12 4-180,13 3-181,21 2-89,24 3-1709,-24-10 1,3 1 1483,7 1 0,2 0-45,2-4 0,4 1-134,-5 1 1,2 1-1,1 0 164,-2-3 0,0 0 0,1 1-60,8 0 0,2 1 0,-5-1-60,8-1 0,-5 0-180,-2 0 1,-7 0-181,-3 0-90,2 0 1,-34 0-6298,-35 0 6837,-5 0 0,-32 6 0,5 1 0</inkml:trace>
  <inkml:trace contextRef="#ctx0" brushRef="#br0" timeOffset="120131">24166 4971 17996,'-4'18'2159,"3"-4"-26,-3-5-1503,4-5 1151,9-4-971,24 0-450,8-4-181,24-1 1,-2-4-348,-28 4 1,1 1 167,3-1 0,0 1 0,1 1 0,1 1 0,0 0 0,1 0 0,-2 2 0,2 0-45,12 0 0,0 0-45,-17 0 0,-1 0-45,9 0 1,-3 0 729,3 0-1584,0 4 269,-18-3-89,-2 3-4318,-39 4 5127,-5-2 0,-25 13 0,3-2 0</inkml:trace>
  <inkml:trace contextRef="#ctx0" brushRef="#br0" timeOffset="120531">23987 5663 20485,'-7'13'2339,"2"-5"-1979,5 4 0,0-6-1,0 1 91,0 1 0,1-7-90,5 7 89,7-3-179,9 4 0,10 0-90,13-4 0,10 3-90,10-7 0,-13 3 0,1 0-90,-12-2 0,1 1 0,1 1 0,5 1 0,-5-1 0,-6-1 0,-2 0-103,9 3 1,-2 0 102,8-5 0,-7 3 0,-4-4 0,-1 0-90,-14 0 0,1 0-270,-17 0-360,-2 0-539,-4 0 1332,-11 0 1,-1-2 0,-8 0 0</inkml:trace>
  <inkml:trace contextRef="#ctx0" brushRef="#br0" timeOffset="126616">27045 2036 20485,'-13'-16'2429,"7"2"-2159,-3 7 180,8 3-181,-3 4 1,4 0 90,6 6 0,6 5 0,10 10-181,11 8 91,7 5-535,9 7 355,-21-18 0,1 1 0,2 2 0,1 1-45,2 2 0,1 0-367,1 2 1,-1 0 366,1 1 0,0 1 0,-1 1 0,-1 0 0,0 2 0,-1 0 45,-2 1 0,1 3-60,-3-1 0,1 3 0,-1-1-30,3 6 0,-1 4 22,-6-11 1,1 5-1,1 2 1,-3-2 67,1 8 0,-2 0 0,-1 0-60,1 1 0,0 0 0,-2 0-954,-2 0 1,-2-1 0,-2-2 1013,-1 6 0,-2-1-45,-2-1 0,-2 1-353,0-1 0,-2 0 398,-2 0 0,-2-1-90,1 0 0,-2 0 45,-3 1 0,-1-1-45,-1 1 0,-1 0 45,-3 2 0,-2-1-45,0 2 0,-2 2 30,-1-2 0,-1 5 0,-1-4-30,4-11 0,0-2 0,-2 4 22,-2 9 1,-2 7-1,0-1 1,0-5-286,2-8 0,1-5 1,-1 3 262,0-3 0,0 3 0,-1 0 0,1-4 0,-1-1 0,0-3 0,-1 2-110,-8 16 0,-2 3 1,1-2 109,5-14 0,0-1 0,-2 1 0,-6 12 0,-2 2 0,1-5 0,7-14 0,0-4 0,-2 2 0,-3 1 0,-2 2 0,-2 0 0,3-2 0,-2 2 0,0-2 0,-1 1 0,2-2 0,-3 2 0,0 0 0,2-3 0,0-1 0,2-3 0,0 0 0,1 0 0,0 0 0,-7 6 0,3-5 0,-5 6 0,-5 5 0,-2 2 0,-2 2 0,2-2 0,1-3 0,5-4 47,-5 4 0,5-5 0,0-2 1,-1 2-1,-4 4-47,3-3 0,-3 4 0,-2 2 0,-1 2 0,0-2 0,2-1 0,3-5 0,4-5-359,-17 13 1,7-8-1,2-5 359,-7 3 0,2-5 0,-3 0 0,-1-2-26,-2-3 1,0-3 25,-3-2 0,-2-3 0,-2-2 0,-2-2 0,21-7 0,-2 0 0,0-1 0,-2 0 0,-1-1 0,0-1 0,1 0 0,-1-2 0,-6 1 0,-2-3 0,-6 0 0,-4 0 0,-1-1 0,4-1 0,5 0 0,1-1 0,0-1 0,0 0 0,-2 1 0,2-1 0,-2 0 0,-1 1 0,0-1 0,2-1 0,3 0 0,-14-2 0,2 0 0,3-2 0,4 0-235,-2-1 0,5-2 1,0 0 234,1-1 0,0-1 0,-2-3 0,3-2 0,-4-4 0,1 0 0,3-1 74,-3-2 1,4-1-1,-2-2-74,4 1 0,-2-3 0,1-1 0,5-1 0,1-4 0,3-1 0,2-2 0,-1-3 0,1-1 0,0-2 0,1-2 0,1-1 0,0-2 0,1-1 0,1-2 0,0-1 0,2 0 0,2-1 0,0-1 0,0-1 0,2-1 0,1-1 0,2-1 0,2 0 0,1-1 0,0-1 0,2-1 0,2 0 4,1 0 0,2 0 1,1-5-5,5 12 0,1-4 0,1-2 0,0 0 0,1 4 0,1 0 0,1 2 0,0 0 0,1-3 0,1 0 0,0-3 0,1-1 0,0 2 0,2 3 0,0-12 0,1 4 0,2 1 0,2 0 0,1 1 0,1 0 70,-1 3 0,1 0 0,0 0-70,2 4 0,0 0 0,2-2 0,-1 2 0,2-3 0,1 1 0,-1 2 0,1-3 0,1 2 0,0-2-7,-1 4 1,1-2 0,0 0 0,0 4 6,2-1 0,0 2 0,0 1 0,1-2 0,0-1 0,0 1 0,2-2 0,-1 1 0,2-1 0,0-1 0,1 0 0,0 1 0,1 0 0,0 0 0,0 0 0,0 1 0,1 0 0,1 0 144,-2 3 1,1 0-1,0 0-144,0 2 0,0 1 0,0 1 0,0 1 0,0 1 0,0 1 260,8-16 1,3 1-261,-3 10 0,2-1 0,3 2 0,2 3 0,2 2 0,1 0 0,1 0 0,0 2 0,1 1 0,2 5 0,1 2 0,-1 2 0,9-2 0,0 3 299,1 0 1,2 0-300,-1 0 0,1 1 0,-2 2 0,2-1 0,-7 3 0,3-1 0,-3 1 0,6-3 0,0 1 0,-9 3 0,1 0 0,-3 1 0,1 1 0,-2 2 0,-2-2 0,1 1 0,-2 2 0,1 0 0,-1 1 0,1 1 0,-1 1 0,1 0 0,0 2 0,1 0 0,0 0 0,-1 1 0,2 0 0,-1 0 0,0-2 0,0 1 0,0 0 0,1 1 0,-3-2 0,-1 1 0,-1 2 0,1 0 543,11-3 1,0 1-544,-11 4 0,0-1 0,11 0 0,0 1 0,-11 2 0,-2 1 0,3 0 0,2 1 0,18-4 0,1 1 0,-13 0 0,-1 1 0,15-2 0,-1 0 0,-19 3 0,-3-1 0,3 2 0,-1-1 0,-2 2 0,-1-1 0,0 0 0,-1 0 0,31-1 291,0-2-291,-16 5 0,5 0 0,9 0 0,3 1 633,-22 0 1,1 1 0,0-1-634,2 1 0,1 0 0,-3 0 0,7 0 0,-3 0 114,0 3 1,2 0-115,-7 0 0,2 1 0,-2 1 0,5 2 0,2 0 0,2 1 0,5 0 0,-6 0 0,-4 0 0,-1 1 0,12 2 0,5 0 0,-13-1 0,3 1 0,-5-2 0,-1 1 0,-1-1 0,0 0 0,3 0 0,-6-1 462,19 3-462,-6 0 0,-19-2 0,0 0 0,17 6 0,-20-5 0,0-1 0,9 5 0,-1 0 0,0-1 0,12 11 0,3 4 0,-1 3 0,-4-1 0,-17-7 0,1 1 0,1 2 0,1 3 0,-11-5 0,1 1 0,14 16 247,-15-11 0,-2 1-247,9 19 0,-18-22 0,-1 2 0,-1 5 0,-2 0 0,0 4 0,-2 2 0,1 2 0,-1 2 0,-1 2 0,0 1 0,0 2 0,0 0 0,0 0 0,-1 2 0,0 1 0,0 0-187,-2 0 0,0 0 187,0 1 0,0 1 0,-1-1 0,-2 0 0,2-1 0,-2 3 0,-1-7 0,-2 2 0,0 2 0,0 0 0,1 2 0,-1-2 0,-1 0 0,0 0 0,0-1 0,0-3 0,0-1 0,0-4 0,0 2 0,0-2 0,-2 17 0,0 3 0,-2 0 0,0 1 0,0-1 0,-1 2 0,-1-10 0,-2 3 0,1-5 0,-1 0 0,0 0-338,0-6 0,-1 2 1,1-2 337,-4 9 0,1-3 0,-2 2 0,0 1 0,-2 2 0,0 0 0,-2 1 0,1 0 0,-2 0 0,-1 2 0,1-5 0,-2 3 0,2-3 0,3-12 0,1-1 0,-1 0-396,-4 13 0,-1 2 0,1-5 396,-2 4 0,1-3 0,0 1 0,-1-1 0,1-1 0,0 1-71,0-1 1,-1 0 70,1-1 0,0 1 0,-1-1 0,-1 0 0,1 0 0,-1 0 0,1-1 0,-2 2 0,2-5 0,-1 3 0,0 0-555,-1 1 1,0-1-1,0 1 555,0-1 0,-1-1 0,1 0 0,1-4 0,1 0 0,0-4 116,-3 3 0,1-2-116,0 2 0,-1-1 0,-1-2 0,0 0 0,0-1 0,-3 2 0,2-8 0,-2 3 0,0-3 170,-5 6 0,-1-1-170,5-6 0,-2 1 0,2-3-112,-4 1 0,1-2 112,1-1 0,-1-1 0,0-1 0,0-2 0,1-1 0,0-2 0,0-1 0,-2-1 1052,-14 7 1,0-3-1053,9-6 0,0-2 0,-13 4 0,0-3 0,12-7 0,0-2 0,-1-1 0,-1-2 0,0 0 0,-1 0 0,-2-1 0,1-1 0,-2 0 0,0-1 0,-1-2 0,-1 1 6,-1 2 1,0 0-7,2-2 0,-3 0 0,3 2 0,-2 1 0,1 0 0,-4-1 0,-2 0 0,-6 1 0,-4 1 0,5-1 0,6-1 0,0 0 0,-7 2 0,-5 0 0,5-2 0,4-1 0,-1-1 0,-6 2 0,-6 0 0,1-1 0,7-3 0,2-1 0,0 0-58,-1 1 1,-1 1 0,1-1 57,0-1 0,1 0 0,3 0-392,-7 0 0,2 0 392,-1-1 0,0-2 0,1 0 0,0-1-913,1-1 0,0-2 913,2 0 0,1-1 0,2-1 0,-2-2-130,6-1 0,-2-3 0,1 1 130,-5-4 0,-3-2 61,14 3 1,-4-3-1,-1-1 1,3 0-62,-6-6 0,2-1 0,1 0 134,-1-1 1,0 0-1,1-1-134,2-2 0,0-1 0,4 2 0,-5-7 0,2 1 0,-2-5 0,-1-2 0,17 15 0,1 0 0,-3-4 0,-1-2 0,-3-4 0,-1-1 0,3 3 0,-2-3 0,2 2 0,-3-3 105,4 2 1,-4-3 0,-1-1-1,2 1 1,3 4-106,-1-2 0,4 4 0,-3-4 0,-3-2 0,-2-3 0,-1 0 0,5 2-358,1 1 1,4 1 0,0 1 357,0 1 0,1 1 0,2-1 0,-5-12 0,6 3-140,12 14 1,4 2 139,0-3 0,3 0 334,3-1 1,2-2-335,0-21 0,3-2 0,0 12 0,2-2 330,-1 6 1,2-3 0,-1 1-331,2-9 0,1 1 887,1-5 0,2-2-887,1-2 0,2-1-512,-4 21 0,1-1 0,1 0 512,0 0 0,1 0 0,0 0 0,-1 0 0,0 1 0,1-1-113,-1 1 0,1 1 0,0-3 113,1-12 0,1-3 0,-1 3 0,2-7 0,-1-1-195,-3 17 0,0-5 1,0 2-1,-1 4 195,0-7 0,-1 2 0,-1 9 0,1-3 0,0 2-37,4-21 0,1 3 37,-1 14 0,1-2 0,1-4 0,3-4 0,-2 4 0,1 4 0,-1 2 0,-1 5 0,0-1 0,0 3 0,2-4 0,0 1 0,0 0 0,2 0 0,3 0 0,1 0 808,1-2 1,0 1-809,3 0 0,-1-1-106,2-1 1,1-1 105,0 0 0,1 1 0,1-2 0,1 0-1,1 0 1,0 1 0,2-2 0,0 0 0,1 0 0,0 0 201,-1 1 0,2-2-201,-4 7 0,2-3 0,-2 3 0,4-5 0,0 0-60,-6 8 1,1 0 0,-1 2 59,1 1 0,-1 3-180,0 1 1,-1 1 179,0 1 0,-1 2 0,-1 2 0,1-1 702,-1 2 1,0 0-703,0 2 0,1 0 0,0 1 0,1 0 0,-1 1 0,1 1 0,-1 1 0,0 1 0,25-22 0,-2 4 0,-2 3 0,-17 16 0,1 0 0,17-7 0,-17 13 0,-1 0 0,18-3 0,2 0 0,2-1 0,3 0 0,2-2 262,-17 6 1,2-2-263,2-3 0,1 0 169,0 1 0,0-1-169,-1 0 0,-2 0 0,-8 5 0,-1-1 0,4 0 0,1 1 0,1-1 0,0 0 339,0 0 1,1 1-340,0 1 0,1 1 0,-2 0 0,1 1 0,1 1 0,-1 0 0,0 2 0,2 0 84,15-2 0,3 0-84,3 3 0,0 2 0,1-1 0,0 1-613,-2 2 1,-4 2 612,-15 0 0,-1 2 0,2-2 0,-1 2 0,-1 0 0,2 2 0,17 0 0,3 3 0,-19-1 0,2 2 0,-1-1 0,1 0 0,-1-1 0,0 1 0,1 1 0,-2-1 0,-1 1 0,6-1 0,-1-1 0,2 2 0,0-1-131,0 0 0,1 0 131,0 0 0,0-1 0,-2-1 0,2-1 0,12 4 0,0 0 0,-17-3 0,0-1 0,10 4 0,-2 1 0,-17-3 0,-2-1 258,-1 1 0,1-1-258,-1 0 0,1 1 0,-2 1 0,1-1-115,0 1 0,1 0 115,-1 1 0,1 1 0,1 1 0,1 0 0,-1 1 0,1 1 0,1 1 0,1 1 0,0-1 0,-1 1 0,1 0 0,0 1 0,-2-2 0,1 1 0,12 6 0,0 1 0,-14-6 0,0 0 0,11 6 0,-2 1 0,-15-6 0,-1 0 0,-1 0 0,1 1 0,-1 1 0,0 0 0,27 15 0,-28-14 0,0 0 0,25 16 0,2 4 0,-28-19 0,0 1 0,-1 1 0,2 1 0,11 8 0,1 1 0,-10-6 0,0 0 0,8 7 0,0-1 0,-12-8 0,-2-1 0,21 24 0,-2-1 0,-7 4 0,-5 3 0,-16-22 0,-2 1 0,-2 1 0,-1 2 0,0 2 0,0 0 0,-3 1 0,0 3 0,4 20 0,-1 2 0,-2-14 0,-2 0 200,4 16 1,-2 0-201,-4-18 0,-2-1 0,1 17 0,-2 2 0,-1 2 0,0 0 0,0 1 0,0-1 0,0-5 0,0-4 0,0-15 0,0-1 0,0 18 0,0 0 0,0-14 0,0 0 0,0 15 0,0 0 0,0-18 0,0 0 0,0 23 0,0 2 0,0-15 0,0 2 0,-1 7 0,-1 7 0,-1-5 0,1-4 0,-1-1 0,1-7 0,-2 2 0,1-3 0,-2 3 0,0-2 0,0 1 0,-1 0 0,0 0 0,-2 0 0,1 1 0,-2 0 0,-1 0 0,0 1 0,-2 0 0,-1 4 0,0-4 0,-3 4 0,1-2 0,2-12 0,0-1 0,-1 1-166,-4 12 0,-1 3 0,0-4 166,-4 4 0,0-3 0,-1 0 0,1-1 0,-1-1 0,-1 3-822,2-8 0,-1 3 0,1-3 822,-4 8 0,1 0 0,4-10 0,-2 1 0,2-2-62,0 1 1,-1 0 61,2-2 0,-1 2 0,1-2 0,-3 9 0,0 0-81,3-7 0,-1 2 0,1-3 81,0 4 0,-1 0 0,2-6 0,-2 2 0,0 1 0,-2 2 0,0-1 0,0 1 0,1-3 0,-1 1 0,0-2 0,0-2 0,1-1 0,1-3 0,-3 1 0,-1-1 121,-11 14 0,-2 1-121,7-13 0,0 0 0,4-6 0,-2 1 0,1-2 0,-4 1 0,-1 0 0,1-3 0,-2 2 0,1-2 0,-5 4 0,-1-1 0,7-6 0,-2 2 0,0-2 0,-19 10 0,2-4 0,11-8 0,1-1 0,-13 7 0,0-1 0,15-11 0,1-1 0,0 0 0,-1 0 0,-1 1 0,-1-1 0,0 0 0,1 1 0,-3-1 0,1 0 0,0 1 0,-2 1 0,3-2 0,-2 2 0,-1-1 0,0 0 0,-1 0 0,0 0 0,1-1 0,0 1 0,-2-2 0,-7 1 0,-1-2 0,4-3 0,4-3 0,1-3 568,-16 2 0,-1-3-568,19-5 0,-1-2 0,-1-1 0,-3-2 0,1 0-30,-6-1 0,-2-1 30,-8-1 0,-5 0 0,4-1 0,5-1 0,-1 0 0,11 2 0,-6-1 0,1 0 0,4 1 0,-12-1 0,0 0 0,13 1 0,-5 1 0,-1 0 0,2 0-104,-5-1 0,2 0 1,0 1 103,0 0 0,0 0 0,-2 0 0,7 0 0,-1 0 0,0-1 0,1 1-497,-5-2 0,1 0 1,0 0 496,0 0 0,-1-1 0,1 1 0,3-1 0,0-1 0,4 1 3,-5-2 0,3 0-3,-2-1 0,0-1-19,0 0 0,-1 0 19,-1-1 0,0 1 0,1-1 0,-4-1 0,6 2 0,-4 0 0,2 0 0,-7 0 0,-2-1 0,14 3 0,-6-1 0,1 0 0,5 1 0,-11-2 0,3 0-258,7 1 0,-2-1 0,3-1 258,-1-2 0,3-1 0,-1-4 0,1-1 282,0 0 0,0-3-282,0-3 0,1-2 223,0 0 0,-1-5-223,3-2 0,-2-6 0,1-1 0,7 5 0,1-1 0,0-1 0,0-1-136,-1 0 0,0-2 1,1 1-1,1-2 136,-1 0 0,2-1 0,0 0 0,2 2 0,0-3 0,2 1 0,0 0 0,0-1 0,1 0 0,0-1 0,1 0 0,0 0 0,1 0-184,1-1 1,0 1 0,0-1 183,3 1 0,0 0 0,1 0-43,1 0 0,0 1 0,1-4 43,4 1 0,0-3 0,0-1 0,3 2 0,-2-3 0,3 2 0,0-2-139,2 2 1,0-2 0,1 0 0,1 3 138,3-2 0,2 2 0,0 0 0,1-2 0,-1-1 0,2 0 227,0 0 1,0 0 0,2-4-228,0-2 0,1-4 0,1-1 0,0 4 0,-1-4 0,1 3 0,1-5 0,0 6 0,2-5 0,0-2 0,0 1 0,1 3 0,1-1 0,1 2 0,0 2 0,0 0 142,1-1 1,-1 0 0,1 1 0,0 2-143,1 6 0,0 0 0,0 2 0,0 4 0,5-17 0,0 4 0,1 2 0,-1 1 0,-1 2 0,0 0 116,0 2 0,1-2-116,-2 2 0,2-3 0,-1 1 0,-3 12 0,-1 1 0,2-4 209,2-8 0,3-7 0,-1 1 0,0 5-209,-4 6 0,0 5 0,1-3 0,4-13 0,0-2 0,0 3 0,1-4 0,-2 4 0,0-1 0,-1 0 0,-1 4 0,0 1 0,0 4 0,-2 1 483,-1 5 0,1 0-483,1 2 0,2-3 0,-1 5 580,-2 1 0,0 1-580,9-17 0,-1 2 0,-1 3 0,5 1 0,-1 1 374,3 1-374,1 2 0,1-1 0,1 1 0,1 0 0,1 2 0,-3 0 0,8-10 0,-12 15 0,2-3 1850,-12 19-1850,-8 6 0,-2 2 0,-4 3 665,-2 4-665,0 1 212,-7 3-212,-4 1 0,-11 2 0,-7 0 0,-6 0 0,-7 4 0,-5 1 0,-6 4 0,-2 2 0,-3-5 0,-3 4-256,-1-9 256,1 7 0,24-7 0,0-1 0,-12 4 0,-6-4 0,32 4 0,32 1 0,18 0 0,38-1 0,-4-4 0,3-2-529,-12 1 1,1 0 528,-5-1 0,2 1 0,-1-1 0,4-1 0,1 0 0,-5 1 0,3 2 0,-3-1 0,4-2 0,-1 2 0,13 0 0,-4 2 109,0-1-109,-13 0 0,-15 0 0,-11-2 0,-8-1 0,-6 1 0,-7 0 1070,-6 10-1070,-5 8 134,-2 13-134,-1 12 0,1 9 0,0 4 0,6-20 0,2 0-164,-6 23 1,2-3 163,8 1 0,0-10 0,1 2 0,0-20 0,1-2 0,-6-24 0,-13-22 0,-3-7 0,-16-19 327,-2 9-327,-3 8 0,-3 1-463,7 6 1,-2 1 462,-16-8 0,-2 1 0,11 9 0,1 1 0,-2 0 0,0 0 0,-1 1 0,0 2 0,1 1 0,1 0 0,3 3 0,0 0-232,-5-1 1,1 2 231,-13-5 0,-2 1 0,38 11-540,11 0-269,6 3-450,7-1-2000,11 16 3259,1-2 0,13 18 0,0-4 0</inkml:trace>
  <inkml:trace contextRef="#ctx0" brushRef="#br0" timeOffset="128682">7780 11249 23544,'2'-41'959,"-1"0"0,0 2 1,-1 1-825,-1 3 0,-3 2 314,-6-24 1,-9 10-90,-5 13 0,-6 11-90,-7 16-270,-9 22 0,15 10 0,-2 9 0,2 2-717,3-4 1,2 2 0,-2 6 716,-2 7 0,-2 8 0,0 3 0,1 1 0,3-4-323,5-4 1,2-2-1,2 0 1,-1 4 322,-1 1 0,0 4 0,-1 1 0,3-1 0,3-3 0,4-2 0,2-3 0,2-1 0,1 0 0,0 15 0,1-1 0,3-1 0,3-3 0,2-1 0,2-1 0,4-6 0,2-1 0,3-1 0,1-5 0,2-1 0,3-2-352,12 13 0,9-6 292,-1-14 0,6-2 0,3-7-1303,2-7 0,1-7 0,1-1 943,0 1 1,0-2-1,-1-6-30,-4-7 0,0-6 1,-5-3-214,0-5 0,-5-7 663,-5-4 0,-1-6 0,-3 0 0,2-4 0,-1-2 0,-7 2 0,0-1 0,1 1 0</inkml:trace>
  <inkml:trace contextRef="#ctx0" brushRef="#br0" timeOffset="129672">8495 11154 22554,'15'-37'989,"-1"1"1,-1 2-1,-2 2-449,7-24 180,-5-2-450,-14 23-181,-14 15 1,-21 33-90,8 5 0,-1 4-264,-7 6 1,-2 3 263,-3 3 0,-3 3-516,2 0 0,-2 4 1,2-1 515,-4 2 0,0 2 0,3 0 0,-3 2 0,7-3-195,6-3 1,4-3 194,3 0 0,4-2 0,8 15 0,26-16 0,7-6 0,4 0 0,20 18 11,-11-14 1,1-1-12,-5-9 0,0-1 0,-1 1 0,1-1 0,24 18 0,-3-5 0,-6-5 1460,-6-6-1280,-4-1 0,-11-12 572,-3 0-483,-10-10-179,-5 0 0,-3 0 0,-1-28-90,0-5 0,0 0 0,0-3-505,0 0 0,0-1 505,2-5 0,0-2 0,1 1 0,2-3-270,6-4 1,4-4 0,-1 4 269,-1 3 0,2 2 0,7-9 0,5-4 0,3 12 0,2 18 0,3 10 0,5 5 0,1 10 0,-8 12 0,-5 9-226,-5 15 1,-5 7 225,-7-9 0,-2 4 0,1 25 0,-4 1 0,-2-27 0,-3 0 0,1 16 0,-6-8 1349,-11-24-1349,-7-18 1002,-1-18-1002,-3-16 0,5-18-108,14 20 0,1-3 108,2-5 0,3 0-9,5-5 0,3-1 9,2 1 0,3 1 0,4 1 0,3 0-407,1 5 1,3 2 406,0 3 0,2 4 0,0 5 0,1 3 0,25-2 0,0 21-210,-4 26 210,-24 0 0,-2 4 0,0 10 0,-3 4-260,0 10 1,-3 4 259,-2 7 0,-2 2-301,-4-18 1,-1 2-1,-1 0 301,-1-1 0,-2 1 0,1-1 0,-1-2 0,0 0 0,-1 1-31,0 6 0,-2 1 1,1-5 30,0 2 0,0-4 86,0 7 0,0-9-86,0-28 637,7-29-637,5-34 0,2-15 0,1 10 0,3-4 0,0 0-503,-1-3 0,1-1 0,1 1 503,2-4 0,1 1 0,0 5 0,2-1 0,1 5 33,3-7 1,0 3-34,-9 20 0,0 2 0,1-2 0,-2 4 0,-3 7 0,-6 24 0,-12 49 0,0-16 0,-1 4-730,-3 20 1,0 3 729,1 0 0,3 0 0,2-15 0,2 0 0,1 2 0,3 2 0,2 1 0,3 1 0,2 1 0,3 1 0,4-1 0,4 1 0,4 0 0,2-2-174,4 0 1,4-1-1,1-2 174,4-2 0,2-1 0,1-2 0,1-3 0,2-2 0,1-2 0,-3-3 0,1-2 0,2-2 0,10 1 0,2-2 0,-3-5-675,2 0 1,-2-6-316,9-1 1,-8-12-1530,-15-28 2519,-22-25 0,-22 17 0,-5-2 0,-3-5 0,0 0 0</inkml:trace>
  <inkml:trace contextRef="#ctx0" brushRef="#br0" timeOffset="130500">10335 11294 19265,'0'-21'2069,"0"3"140,0 9-1939,0 2 923,0 20-744,0 8-179,-6 17-90,-1 12-90,-5 5 0,0 2-90,-2-3-11,1-8 101,-1-6 1590,4-13-1590,0-4-90,2-34 0,4-6 0,0-32 0,8-1 0,5-9 290,10 0-290,9 2 0,5 9 0,6 12 0,-2 14 0,17 29 0,-11 15-566,-15 3 1,-1 4 565,-7 2 0,-1 2 0,0 4 0,0 1 0,-1 1 0,-1 1 0,-1-2 0,0-1 0,-2-1 0,1-2 0,1 2 0,1-3 0,5 5 0,7-11 0,-10-38 0,-1-21 0,0-17 0,-10 17 0,-1-2-122,0-6 1,-2-2 121,-1-3 0,-2-3 0,1-3 0,-2-2-879,-4-1 0,-3-1 879,-1 0 0,-3 1 0,-4 1 0,-6 0-27,-4 8 0,-5-2 1,-1 3 26,-7-6 0,-5 2 0,4 13 0,-6-1 0,-2 0 0,3 6-357,3 6 1,2 3 0,-2 1 356,-13-4 0,-3 0 0,4 4 0,-6 3 0,4 4 0,2 1 0,2 2 0,5 2 0,2 2-172,8 2 0,1 1 172,-15-1 1369,25 10-1369,25 6 0,37 10-90,-3-8 0,6 0-7,11 3 0,12 0 7,-17-8 0,8 1 0,5-1 0,3 1 0,0-2 0,-4 0-191,7 0 1,-2-1 0,1-1 0,0 0 0,3 0 280,-12 0 0,3 0 0,1 0 0,0 1 0,-1-2 0,-1 0 0,-4-2 54,7 0 0,-2-2 0,-2-1 0,-4 0 0,-3-2-294,6 0 1,-6-2 0,-1-1 509,17-4 0,-4-3-370,-12-1 1,-3-5 99,-2-9 0,-6-5 0,-15 8 0,-4-5 211,-1-17 0,-10-2-211,-11 13 0,-6 2 1145,-1-3 1,-4 4-1146,-10 2 0,4 40 0,5 41 0,6-10 0,0 5 933,-1 11 0,-1 8-933,3-11 0,-1 7 0,0 2 0,0-3-269,2-9 1,0-3 0,1 3-1,-1 4 269,0 3 0,1 6 0,-2 3 0,2 1 0,0-3 0,0-6-639,1 2 1,1-5 0,1 0-1,-1 2 639,1-1 0,-1 3 0,1 0 0,0-1 0,1-6 0,0 8 0,2-4 0,0-3-427,0-4 1,1 0-1,-1-3 427,2 14 0,1-2 68,3 4 0,1-5-68,-2-20 0,2-4-360,1 4 1,3-7-1620,10-13 145,9-24 1834,9-26 0,-13 5 0,1-5 0,3-6 0,0 0 0</inkml:trace>
  <inkml:trace contextRef="#ctx0" brushRef="#br0" timeOffset="131175">13555 10760 22912,'16'-31'1079,"1"0"1,13-25-20,-2 3-341,-7 17-359,-6 7 212,-8 18-212,-16 21-252,-28 36-108,6-8 0,-4 7 0,5-8 0,-1 3 0,0 2-193,-5 11 0,0 2 0,5-1 193,11-11 0,4-2 0,1 0 0,-7 20 0,10-4 0,19-21 0,6-4 0,11 20 0,11-2-295,-9-14 0,3 0 295,-7-10 0,1-1-47,5 6 1,1-2 46,7 5 0,-3-9 0,-1-5 0,-11-10 0,-1-8 0,-7-35 0,-4-7 0,-3 4 0,-2-2 205,0 0 0,-2-1-205,0-3 0,-2-2 0,2-21 0,-2-1 0,-2 14 0,-1 1 0,2-13 0,0 2 0,-1 19 0,-1 4 0,3 2 0,0 2 0,0-27 0,9-1 0,4 23 612,17 7-612,9 29 0,10 18 0,8 15-278,-28-10 1,-1 3 277,1 3 0,-1 2 0,-3 0 0,-1 1 0,-3 0 0,-1 0 0,8 23 0,-13-6 0,-14 3 435,-9-20-435,-8-2 0,-12-20 0,5-12 691,-6-2-691,11-7 0,1-1 0,9-14 0,2 6 0,10-16 0,2 17 0,8-5-3059,19 6 901,2 5-541,19-3 2699,-5 5 0,4 1 0,0-2 0</inkml:trace>
  <inkml:trace contextRef="#ctx0" brushRef="#br0" timeOffset="131433">14485 10652 22554,'16'-25'3598,"-2"0"-2968,-1-2 89,-4 1 1,-2 4-360,-1 2-360,0 6 0,-2 1 0,2 12 0,-2 12 0,0 22 0,-2 26-473,-1-18 1,0 2 472,0 9 0,-2 3-620,-2 6 0,-1 2 620,1-19 0,0 1 0,-2 2 0,-1 3 0,0 3 0,-2 2 0,1 1-667,-2 8 0,0 3 0,0 0 0,0-3 667,2-8 0,0-2 0,1-1 0,-1 0 0,1 2 0,-1 0 0,2-3 0,1-9-841,1-5 0,2-6-149,1 20 135,0-18-2293,4-34 1483,0-24 1665,4-40 0,-3 24 0,-2-2 0,2-4 0,-1-1 0</inkml:trace>
  <inkml:trace contextRef="#ctx0" brushRef="#br0" timeOffset="131848">13372 10471 23004,'-62'-16'1889,"8"0"-1799,15 4-90,14 3 90,43 5-45,22 8 0,15 4 134,-7-3 1,7-1 0,3 1 0,-1 0-1086,4 2 1,0 0 0,3 1 0,1-1 923,-2-1 0,3 0 0,1-1 0,-1 1 0,-1-1-321,-7 0 0,-1 0 1,0-1-1,-1 0 1,2 1 302,2-1 0,0 1 0,0-1 0,1 1 0,-1-1-219,-1 1 0,-1 0 0,0 0 1,2 0-1,2 0 234,2 1 0,3-1 0,1 1 0,1 0 0,-3 0 0,-3 0-191,-5 0 1,-4-1 0,0 1-1,0-1 1,1 1 211,10 0 0,2 1 0,1 0 0,-3-1 0,-4 1 189,-5-1 0,-3-1-1,-3 1 1,-3-1 517,19 0 1,-4 0-519,3 1 1,-8-2 1573,-11-4-1798,-15 0 1759,-13 0-1759,-13-2 2587,-16-2-2587,-3 1-253,-5-1-1636,3 4 720,3 0-2249,-17 12 3418,7-3 0,-15 10 0,8-5 0</inkml:trace>
  <inkml:trace contextRef="#ctx0" brushRef="#br0" timeOffset="132298">16340 10760 22554,'0'-9'2609,"0"2"-2340,0 2 271,-7 7-90,-9 10-90,-16 10-90,-14 14-489,19-14 1,-1 2 263,-1 3 0,1 2-45,0 1 0,1 2 45,-3 13 0,6 4-45,11-3 0,6 1 0,-1-1 0,10-2-45,22 0 0,12-7 45,4-13 0,3-6-170,-1 1 1,1-3 169,-2-6 0,-3-5 0,4-1 90,-13-4 0,-9 6 270,-28 22-91,-29 5-179,-15 4-45,-3-24 0,-5-8 45,1-11 0,0-6-130,-2 1 0,1-5 85,4-7 0,5-5-45,20 5 0,5-4 0,-3-18 0,4-3-45,11 10 0,3-2 0,0-14 0,6 0-45,8 14 1,6-1-316,9-15 0,5-2-450,5 5 1,2 1 224,0 0 1,3 2-811,6 4 1,1 7-540,4 4-89,11-1 2068,-20 22 0,-3 7 0,-2 3 0</inkml:trace>
  <inkml:trace contextRef="#ctx0" brushRef="#br0" timeOffset="132624">16194 10543 20485,'8'12'2789,"-1"-5"-2070,8 9-269,0-3 90,35 23-360,-5-6-455,-11-10 1,5 0 274,14 4 0,3-1-440,-11-4 0,1-2 470,-5-1 0,3 1 0,-2-2-30,5-1 0,-2 0 0,-1-1 0,-1 0 45,-3-3 0,-2-1 405,25 6 180,-14-8 449,-15-3-449,-17-8-271,-17 1-359,-19-1 0,-21 10 0,-13 16 0,19 4 0,-5 10 0,-1 5 0,4 2-549,4 2 1,3 3 0,1 1 0,-2 3 548,1-5 0,-3 1 0,1 2 0,2 1 0,5-1 0,2 9 0,3 0 0,5 1 0,6 1 21,6-1 0,6 0 1,4 0-1,4-2-21,3-3 0,3-1 0,3-1 0,1-1-300,-2 0 1,1 1 0,1-3 0,3-5 299,10 5 0,2-6 0,0-8-540,-1-10 1,1-7-1281,26-4-249,-8-28-539,-13-26 2608,-24 11 0,-3-3 0,-3-3 0,-2-1 0,-2-2 0,0 0 0</inkml:trace>
  <inkml:trace contextRef="#ctx0" brushRef="#br0" timeOffset="133500">19329 10520 15888,'12'-54'2969,"-1"2"130,-3 11-2649,-4 7 1327,-2 11-1148,-19 26-629,-10 18 0,-2 6 0,-8 8 0,1 0-262,-9 9 0,-3 1 262,1-1 0,-3 3 0,2-1 0,10-10 0,0-1 0,2 0 0,0 1 0,0-1 0,2 1 595,2-3 1,2 0 0,0 1-596,-2 4 0,1 1 0,3 0 0,0 9 0,4 0 0,3-4 0,9-2 0,28 16 0,34-24 0,-14-18 0,3-2 0,8 1 0,1-1 0,4 0 0,2-1 0,-1 1 0,0-1 0,-4 0 0,0 1 0,5 3 0,1-1 0,-9-2 0,-1-1 0,-7-2 0,-3-1 0,9-2 0,-35-19 0,-14-32 0,-3-6 0,1 9 0,-1-2-711,1 2 0,1-2 711,-1-4 0,2-3 0,1-4 0,1-2-637,1-4 1,1 0 636,1-2 0,0-1-250,0 1 0,0 0 250,0 5 0,0-2 0,0-7 0,0 0 0,0 16 0,0 1-405,0 4 1,0 3-586,0-1 2069,0 26-3597,0 9 2976,0 11-458,-6 6 0,5 12 0,-4 1 0</inkml:trace>
  <inkml:trace contextRef="#ctx0" brushRef="#br0" timeOffset="133989">18545 10385 23364,'-55'-35'1799,"8"4"-1709,15 6 0,15 5-90,25 6 0,24 7 0,-1 7 0,5 2 0,10 3 0,9 4-274,-7-1 0,8 2 1,4 2-1,2 0 1,0-1 288,-5-2 0,1 0 0,1 0 0,0 0 0,0-1 0,-2 1-365,9 2 1,-1-1-1,-1 1 1,-1-1 0,-1-2 403,-4-1 0,1 0 0,-1-2 0,-7-2 0,-11-4 395,21-15 91,-12-11 90,-13-7 449,0-19-989,-14 13-510,-1-6 420,-13 24 641,0 2-641,-4 12 2372,1 38-2372,-4 16 0,-1 8 0,-1 4 0,-1 3-364,0-6 0,0 3 0,-1-1 364,0-9 0,0-1 0,-1 0-822,0 3 1,0 0-1,0 0 822,0 1 0,1 1 0,-1-1 0,2-1 0,0 0 0,0 0-671,0-2 1,-1 1 0,1-2 670,1-1 0,1-2 0,0 0-198,-2 17 1,0-2 197,2-7 0,0-2-45,2-7 0,0-2-1125,6 24-359,7-19-1845,25-27 856,-4-29 2518,-6-7 0,-1-7 0,-2-6 0,-3-4 0,4-3 0,-1-1 0</inkml:trace>
  <inkml:trace contextRef="#ctx0" brushRef="#br0" timeOffset="134449">20889 10814 22194,'25'-35'989,"1"-1"1,-3 4 0,-1 1-451,12-19-179,-10 12 0,-6 9 90,-6 6-181,-5 11 1,-32 24-180,-4 10-45,0-1 0,-2 2-45,5-2 0,-1 1 0,-11 11 0,1 2 0,11-9 0,1 1 0,-5 6 0,3 1 0,4 11 0,11-2-90,12 18 90,9-16 0,4-8 0,4-1 0,13 7 0,-8-17 0,1 0 0,16 8 0,-7-9 0,0 0 0,5 2 90,14 11 90,-34-30 90,-5-2 90,-2-6-180,-4 0-180,2-6 0,9-40 0,-11 7 0,-1-4 0,3-7 0,-1-4-285,-4-9 0,-2 0 285,-1 9 0,0 1-984,0-3 1,0-1 983,0 3 0,0 1 0,-3 4 0,0 1-148,1 5 0,-1 2 148,-3-25 0,-1 15-720,6 12-1798,-3 12 899,4 13 1728,-3 28 0,-4 12 0,-3 21 0</inkml:trace>
  <inkml:trace contextRef="#ctx0" brushRef="#br0" timeOffset="134639">20604 11633 25432,'-10'16'2789,"0"-6"-2429,5-4-360,2-6-4138,26-8 4138,7-21 0,12 1 0,-3-16 0</inkml:trace>
  <inkml:trace contextRef="#ctx0" brushRef="#br0" timeOffset="135323">22570 10226 22464,'4'-56'2519,"0"3"-2070,-4 8 451,-9 1-270,-21 19-451,-11 16 1,-8 27 0,-4 13-135,12-3 0,0 5-452,2-2 0,-3 3 1,3 0 406,-6 10 0,2 1 45,2 1 0,1 1-45,3-3 0,3 3-313,10-9 1,2 2 0,2-2 312,0 2 0,2 0-111,0 8 1,6-3 110,14 7 0,10-7 0,14-4 0,2-14 0,3 0 0,-6-6 0,4 0 0,23 14 0,4-1-562,-11-8 0,0-2 607,-1 0 0,0-1 563,-4-5 1,-4-4-429,-1-5 29,-5-5-209,-15-34 0,-10-8 0,-3 4 0,-1-3 0,0-1 0,-2-3 0,0-5 0,-1-5 0,0 2-599,0-10 0,-1-1 599,0 7 0,0-4 0,-1 5 0,0-3 0,0 4 0,-1 4 0,0 3 0,1 5 0,0 1 1137,0 2 1,1 1-1138,-4-15-360,6 10-89,-3 19-181,4 14-269,0 2-1,-3 3 460,-3 8-1179,-7 2-900,-1 7 2519,-4 3 0,-1 7 0,-1 3 0</inkml:trace>
  <inkml:trace contextRef="#ctx0" brushRef="#br0" timeOffset="135783">21347 10235 22284,'-33'-27'1799,"12"0"-1619,41-4-135,16 20 0,10 4-45,1-3 0,7 3-784,-4 7 1,7 3 0,1 1 0,-4-1 783,0 0 0,-3 0 0,3 0 22,1 2 0,2-1 1,1 1-1,-3-1-22,1-1 0,-2-1 0,-2 0 120,0-1 0,-1 0 0,-1-1 21,-3-1 0,0-1 1,-2-1 127,14-2 1,-1-4 270,6-9 0,-5-5-271,-19 6 1,-4-2-45,6-7 0,-5-3 225,-5-11-180,-6 1-270,-7 3 0,-5 4 0,-4 5 0,-6 4 0,0 5 2231,-4 5-2231,0 12 929,0 14-929,0 25 0,0 26-519,0-17 1,0 7 0,0-1 518,0-8 0,0-1 0,0 5 0,0 1 0,0 5 0,0 3 0,0-2 0,0-4-959,0 5 0,0-5 0,0 3 959,0-3 0,0 3 0,0-1 0,0-4 0,0 17 0,0-5-198,0-3 1,0-2 197,0-6 0,0-1-45,0-7 0,0-2-585,0-6 1,0-2-810,0 21-450,2-16-810,2-16 2941,6-16 0,6-20 1,5-7-1</inkml:trace>
  <inkml:trace contextRef="#ctx0" brushRef="#br0" timeOffset="136216">23784 10312 22914,'18'-36'929,"1"-1"1,-3 3-1,0 3-479,9-17 270,-9 14-1,-8 18 91,-31 38-720,-6 12-45,1-1 0,-2 3-174,4-3 0,-1 2 129,3 0 0,-2 3 0,1 0-862,-8 18 0,1 0 862,2 0 0,4-2 0,7-9 0,8-2-196,15-7 0,7-2 196,12 16-45,7-11 0,5-3 45,16 4 0,-9-11 0,0-2 0,4-2 90,8 5 0,-27-23 0,-2 4 117,-9-10-207,-3 3 1723,-5-10-1723,-2-8 0,4-13 0,-1-14 0,1-13-86,-7 20 0,0-4 86,-1-4 0,-1-4 0,0-3 0,-1-6 0,-2-2 0,0 0-1046,1 0 0,-2 0 1,1 1 1045,-2 1 0,0 2 0,-1 4 0,0 1 0,-2 5-171,2 5 0,0 2-728,-7-23-450,0 16-450,-1 12-900,-1 17 2699,2 16 0,0 24 0,0 15 0</inkml:trace>
  <inkml:trace contextRef="#ctx0" brushRef="#br0" timeOffset="136417">23398 11606 24623,'-14'44'2159,"5"-4"-1800,4-9-89,5-5-90,0-8-270,0-9-359,0-5-2340,0-4 2789,0-18 0,1-1 0,2-17 0</inkml:trace>
  <inkml:trace contextRef="#ctx0" brushRef="#br0" timeOffset="136632">23126 10267 23184,'11'-32'674,"0"0"1,17-27-585,16 12-2875,-15 28 0,3 4 2829,7 2 1,3 5-45,7 4 0,2 4 140,8 3 0,2 3-260,-17-1 0,1 2 0,0 0-188,4 0 1,0 2-1,0 0-502,0 0 1,0 0 0,0 0 809,-3-2 0,0 0 0,-1 0 0,15 4 0,-1 0 0,-6-3 0,1 0 0</inkml:trace>
  <inkml:trace contextRef="#ctx0" brushRef="#br0" timeOffset="137701">26626 9982 22554,'23'-57'2968,"-3"5"-2338,-5 5-270,-7 10-180,-5 8 90,-17 19-180,-10 17-1,-26 25-59,15-4 0,-4 6 0,-1 0-521,6-5 0,0-1 0,-4 5 491,0-1 0,-4 5 0,-2 2 0,1-1 0,5-4-712,-5 4 1,4-3 0,-1 2 711,3-4 0,-2 3 0,1-1 0,5-3 0,-6 6 0,4-1-90,2 6 1,5-1 0,2 13 178,14 10-89,37-25 0,15-1 0,-14-18 0,1-1 0,5 1 0,1 0 0,3 0 0,0 0 0,2 0 0,1 0-613,-1-2 1,0-1 656,-1-1 1,-1 0 0,-4-4 0,-1-1 533,22 8-308,-11-6 1781,-11-7-1691,-9-3-52,-8-4-308,-8 0 1820,-2-4-1820,-8-7 795,-2-10-795,-6-15 0,-1-16 0,8-4 0,1-6 0,1 9 0,1-3-197,2 6 1,2-5 0,1 0 196,2-5 0,2-2 0,1 1-624,2 0 1,2 0 0,1 1 623,-1 1 0,1 0 0,1 3 0,0 9 0,1 3 0,1 5-307,1 5 1,3 5 306,22-14 0,7 16 0,-9 26 0,2 9 0,-11 3 0,0 5-38,11 12 1,-4 7 37,-14 2 0,-5 5 0,-5 2 0,-2 5 0,-2-2 0,0 7 0,-3 2 0,-4 0 0,-2 5 0,-3-7 0,-1-12 0,-2-3 0,-6 16 0,-1-6 0,0-15 1704,-5-7-1704,5-34 752,-1-15-752,-1-13 0,8-10 0,0-7 0,6-5 0,4 0 0,2 5-539,3 7-451,1 9-449,-2 9-540,0 4 2151,4-5 1,-1 10 0,3-8 0</inkml:trace>
  <inkml:trace contextRef="#ctx0" brushRef="#br0" timeOffset="138366">25887 9448 22824,'-30'-19'539,"-1"0"1,-3-3 0,2 0 0,-15-12-360,12 9 89,32 13-89,29 16 90,27 5-613,-13-2 1,5 2 477,11 2 0,5 0-677,-11-1 1,3 0 0,0 0 571,7 0 0,1 0 0,6 2-12,-9-3 0,3 2 0,4 0 0,0 0 0,-1-1-18,1 0 0,0 0 0,0-1 0,0 1 0,0-1-390,0 1 1,0-1 0,0 1 0,-1-1 0,-3-1 411,8 2 1,-2-2-1,-3 0 1,-5-1-23,-8-3 0,-5-1 0,-1-1-283,15 2 1,-2-2 372,-9-1 0,-3-2 0,-7 1 0,-3 0 90,19 0 454,-15 0-634,-15 4 1474,-13 3-1474,-36 25 90,-14 7-90,3-8 0,-6 4 199,0 2 1,-4 3 0,2-1-200,8-8 0,2 0 0,-2 1 0,-10 11 0,-2 2 0,4-2 0,1 1 0,4-2 0,5-1 0,1 0 0,7-4 0,2 0 289,4-4 0,3 0-289,0 28 0,9-7 0,14-4 0,9-3 0,13-2 0,8 2 0,11-1 0,-10-13 0,1-1 0,-9-9 0,1-2 0,9 6 0,-2-2 0,9-1 89,-8-5 91,-7-10-90,-9-3 0,-5-6 90,-8-16-180,-4-2 2079,-10-22-2079,-6-7 0,-5-6 0,-1-6-357,2 8 1,0-3 356,2 2 0,-2-3 0,3 1-1013,2 8 0,2 1 1,0 0 1012,1-2 0,-1-1 0,2 0 0,2 2 0,0 1 0,1-1-369,-2-18 0,2 2 279,2 8 0,0 1-457,0-2 0,0 2-172,0-10 425,0 6-875,-3 52 2156,-6 23-987,-5 25 0,3-9 0,-2 2 0,0 6 0,-1-1 0</inkml:trace>
  <inkml:trace contextRef="#ctx0" brushRef="#br0" timeOffset="139116">27004 11438 17028,'-31'49'2069,"5"-9"500,5-10-2119,6-10 763,8-11-1033,1-3-382,8-14-427,4-4 1585,6-14-1946,9-9-449,5-14 539,-9 19 1,0-3-458,2-6 1,1-6 1416,1-4 0,0-5 0,0 1 839,-4 9 1,-1 1-1,1-2-1041,4-13 1,0-4 0,-1 3 380,-5 15 1,-2 1 0,0 1 30,6-20 0,-1 0-45,-1 1 0,0 2-403,-2 2 0,0 3 448,1 2 0,1 2-1,-3 5 1,2 2-45,1 3 0,0 3-45,1 3 0,1 2 270,22-20-309,-7 26 1,3 3 38,22 0 284,-17 14 0,-1 6-374,20 21 45,-20 17 0,-3 9 164,-8-6 1,-4 5-270,-3-2 0,-2 5 0,-2-1-30,-1 15 0,-4 0-521,-2 3 1,-2 2 520,-1 0 0,-2 1 45,-2-3 0,-1-1-269,-2-4 0,-1-1 224,-1-6 0,0-2 45,0-7 0,0-3-41,0 27 176,0-19 763,0-13-943,0-18 2123,0-14-2123,2-19 1313,2-18-1313,4-21 0,3-2 0,1-9-786,-3 14 1,0-4 0,-1 1 785,1-1 0,0 0 0,-1-1 0,-1 0 0,-1-1 0,-2 4 0,-1-2 0,-2 3 0,-4 3 0,-1 0-209,0 6 0,-1 2 209,-2 6 0,-1 1 0,-4-20 0,6 7 0,7 24 0,17 5 2276,19 24-2276,15 3 0,9 1 0,-8 1 0,3 0-497,-2-1 1,5 0-1,-2 0 497,-9-2 0,-2-1 0,1 0 0,1 0 0,-1 1 0,0-1 0,-2 0 0,0-1 0,-2 0 0,15 0 0,-2 0 0,-8-1 0,-3 0 0,-1-3 0,-3 0 0,21 0 0,-13 0 0,-22 0 0,-19 0-269,-8 4-2790,-17 7 2486,-5 3 573,-18 5 0,-1 2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19:42.31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10651 2773 21385,'-3'-20'4227,"2"1"-3597,-3-1-90,4 4-181,0 2-179,0 5-90,0 5 180,0 6 90,0 11 0,0 18-180,4 23-180,-3-15 0,1 4-631,0 8 0,0 4 631,-1 8 0,-1 1-992,0-17 1,0 0 0,0 0 991,1 1 0,0 1 0,-1-1 0,1 0 0,-1 0 0,1-1-995,2 20 1,0-2 994,-1-5 0,1-1-251,1-6 0,0-2 251,-1-6 0,0-1 0,0-6 0,0-2 0,3 21 494,-4-12-494,0-12 1984,-2-30-1984,0-18 2968,0-19-2968,0-6 0,0 1 0,0 13 1281,0-4-1281,0 14 0,0 5 0,0 2 0,0 2 0,0 3 0,0-3 0,0 0 0,0-4 0,0-3 0,-5-16 0,-13-7 0,-2-2 0,-15 5 0,0 18 0,2 13 0,-4 7 0,-6 14 0,0 6 0,-1 0 0,2 6 0,7 7 0,1 7 0,5 1-462,1 15 1,5 1 461,0 1 0,4-1 0,7-7 0,6-4 0,9 6 0,4-8 0,8-12 0,8-11 0,9-12 0,9-6 0,-9-15 0,3-5 0,0-4 0,0-3 0,0-2 0,-3-2 0,-3-4 0,-5-1 0,0-12 0,-6 0 923,-6 7-923,-5 5 0,-4 0 0,-3 10-540,0 1-360,0 12-269,0 4-4767,0 2 5936,0-2 0,0-1 0</inkml:trace>
  <inkml:trace contextRef="#ctx0" brushRef="#br0" timeOffset="341">10944 3940 21295,'16'-14'3868,"-2"3"-3329,-7 2-89,-4 2 360,-3 4-361,0 18-89,-5 5-90,-2 20 0,-5 7-180,2 8 0,3 6-90,5 0 45,9-19 0,7-1-45,7-5 0,4-3 0,1 0 0,3-4 0,5-9 0,4-9 0,2-14 0,-2-8 0,15-14-205,-19 3 1,-4-5 204,-3-30 0,-11-4 0,-11 26 0,-3 0 0,-7-32 0,-6 23 0,-3 1 0,-14-15-495,-1 17 1,-5 5-721,4 19 1,-1 4 404,-1-2 1,0 4-1530,-27 11 2339,23 8 0,3 9 0,3 2 0</inkml:trace>
  <inkml:trace contextRef="#ctx0" brushRef="#br0" timeOffset="1113">10387 1547 20755,'0'-27'3508,"-3"2"-2788,2 2-1,-3 5-179,4 3 0,0 3-270,0 3 269,0 4-269,0 22-90,0 7-90,0 14 0,0 6-90,0-10 0,0 0-305,0 17 1,0-1 304,0-12 0,0-1-135,0 12 0,0-1-585,0 18 45,0-27 1,0-3-1035,0 0 1709,0-11 0,0-19 0,0-10 0</inkml:trace>
  <inkml:trace contextRef="#ctx0" brushRef="#br0" timeOffset="1276">10290 1027 13913,'-5'-62'1259,"2"6"1182,3 13-2800,0 15 598,5 13-2757,6 23 2732,7 11 1,5 23 0,1 7 0</inkml:trace>
  <inkml:trace contextRef="#ctx0" brushRef="#br0" timeOffset="1888">10684 1597 22104,'14'-6'3598,"0"-2"-3148,-2-1-90,2 2 0,3 13-1,1 12-269,4 19 0,1 15-45,-11-21 0,0 4-516,4 17 1,-2 3 470,-4-15 0,-2 1 0,2 10 0,-2-2 90,-5 5-90,-3-5 0,0-26 0,0-7 0,0-29-90,4-42 90,7 7 0,2-5 0,-1 1 0,2-1-760,7-9 0,2 4 760,-5 18 0,0 3 0,0 4 0,1 2 0,14-19 90,1 19-90,-4 15 0,3 22 90,-1 13-90,3 17 0,-3 6 0,-3-6 0,2-1 0,15 5 0,-18-14 0,0-6 0,7-23-90,-10-19 90,-9-11 0,-3-9 0,1-13 0,-4-8 273,-2 6 0,-2-5 1,-1 1-184,-3 8 0,-2 1 0,0 0-1,-3 0 1,0 0 0,-2 3-174,-4-2 1,-1 3 83,1 5 0,0 2 0,0 3 0,0 2 0,-6-19 0,7 75 0,6 27 0,4 5 0,3 14 0,1 1-486,-1-15 0,1 0 0,0 1 0,0 0 486,1 0 0,-1 0 0,0 0 0,1-1 0,2 13 0,0 0 0,1-4 245,-1-12 0,0-1 0,0-5-560,0 4 0,1-3-180,1 7 0,1-6-559,-2-6-3084,-2-22 4138,-4-22 0,-6-25 0,-2-12 0</inkml:trace>
  <inkml:trace contextRef="#ctx0" brushRef="#br0" timeOffset="2039">11468 1280 21835,'-29'-41'3058,"3"5"-2788,5 9-180,7 7-90,6 8 90,8 6-270,11 4-540,16 2-944,7-2 0,5 0 1664,-5-2 0,1 0 0,14 0 0,0-1 0,-11-1 0,-1 1 0</inkml:trace>
  <inkml:trace contextRef="#ctx0" brushRef="#br0" timeOffset="2805">13514 1235 23004,'-5'-14'2159,"-2"1"-1710,-7-1-89,-2-1-90,-3 1 270,-12-8-91,-6 9-179,-3 0 0,-6 17-90,8 12-45,3 8 0,0 8-90,-4 10 0,1 3-461,0 0 0,2 2 416,2 4 0,6-1 0,13-16 0,5 2 0,2 10 0,7 2 0,12-5 0,5 0 0,-3-1 0,7-3-45,18-4 0,6-10 45,-7-17 0,1-7 0,8-6 0,-1-8 0,-12-3 0,-4-6 0,-5-7 0,-6-3 0,2-25 0,-11 25 0,-2-1 0,0-1 0,-1-1 0,0-17 0,-2-2-275,-2 13 0,0 1 275,-1-12 0,0 1 90,-1-10 867,0 9-867,0 13-90,0 8 0,0 11 0,0 6 0,0 8 0,-4 38 0,0 0 167,1 2 0,1 3-167,2 25 0,8-13 0,5 2 0,0-15 0,2-1-256,8 12 1,4-5 255,0-16 0,1-4 0,4-3 0,1-2 0,1-3 0,2-3-17,13-2 1,2-4 16,-4-4 0,-1-2 0,-2-2 0,-1-4 0,-6-6 0,-7-4-1440,-8-19-2247,-25-14 3687,-15 13 0,-23 8 0,6 14 0</inkml:trace>
  <inkml:trace contextRef="#ctx0" brushRef="#br0" timeOffset="3308">14489 1212 20215,'-25'0'3419,"1"0"-2700,0 0 720,-8 0-539,4 0-720,7 0 0,8 0-91,17 0 1,9 0-90,18-2 90,20 0-386,-16-1 1,3-1 295,6 2 0,2-1 0,3-1 0,2 0 0,1 2 0,-1 1-507,0-2 1,-2 0 506,-4 1 0,-2 1 0,-4 0 0,-3 0-90,21-3-1529,-4 3 449,-29-1-89,-8 2 1259,-48 8 0,-3 0 0,-20 8 0</inkml:trace>
  <inkml:trace contextRef="#ctx0" brushRef="#br0" timeOffset="3641">14399 1529 21295,'-24'25'2878,"3"-4"-2338,3-6 0,10-8-91,2-3-89,17-4-90,12 0 0,21 0 0,21 0-488,-26 0 0,4 0 308,2 0 0,4 0 0,1 0-60,0 0 0,0 0 0,1 0 0,6 0 0,3 0 0,-5 0-30,6 1 0,-7-2 0,-14 1 0,-7-2-180,-3 0-180,-9-1-1259,-7 1 270,-8 2-1170,-2-2 2519,-10 0 0,-6-1 0,-7 1 0</inkml:trace>
  <inkml:trace contextRef="#ctx0" brushRef="#br0" timeOffset="4739">16052 1009 17967,'0'-9'4407,"0"2"-3507,0 2-540,-5 3 89,3 2 631,-7 0-451,8 0 1260,-2 0-1709,3-2-90,0-2 0,3-3-90,9-4 90,9-3-90,13-6 0,-2 0 0,3-3 45,0-3 0,1 0 45,7-6 0,0 1-45,-14 8 0,-2 2-45,11-6 90,-24 18-90,-2 4 0,-7 13 0,-2 35 0,-3 9-337,0-11 1,0 3 336,0-5 0,0 1 0,0 1 0,0 2 0,0 18 0,0 0 0,1-17 0,0 1 0,1 23 0,2-3 0,3-2 0,-3-21 0,2-1 0,5 2 0,-2-5-450,3-14-629,-6-17-180,0 1-181,-2-7-3057,0 3 4665,-1-4 0,-2 0 0,-1 0 1</inkml:trace>
  <inkml:trace contextRef="#ctx0" brushRef="#br0" timeOffset="4992">16235 1733 21745,'-37'11'2968,"4"-4"-2428,9-3-1,6-4-359,11 0-90,62 0-90,-2 0-441,0 0 1,4 0 440,-14-1 0,0 0 0,2 0 0,-1 0 0,-3-2 0,-2 1 45,-3 1 0,-1 0-135,20-3-3640,-5-3 2831,-24-2-271,-3-7-1168,-19-2 2338,-2-7 0,-2-2 0,0-5 0</inkml:trace>
  <inkml:trace contextRef="#ctx0" brushRef="#br0" timeOffset="5217">17299 887 17924,'0'-16'2609,"0"2"-320,-4 5-2199,3 5 789,-2 2-1149,3 10 389,0-6-838,0 6 1342,0-2-2422,0-1 1799,-6 8 0,-1 1 0,-5 2 0</inkml:trace>
  <inkml:trace contextRef="#ctx0" brushRef="#br0" timeOffset="5423">17177 1425 22644,'26'0'4048,"3"0"-3149,3 8-89,5 6-630,1 15-180,1 10 0,0 9 0,-16-6 0,-3 2 0,-7-10 0,-4 1-1531,3 14 1,-7 0 675,-11-14 1,-8-2 775,-20 17 0,-9-2 0,5-11 0,-3-3 0,0-4 0,1 1 0,-1-1 0</inkml:trace>
  <inkml:trace contextRef="#ctx0" brushRef="#br0" timeOffset="7001">12588 3121 20935,'-10'-16'2968,"0"0"-2518,-4-2 0,0 0-270,-4 2 0,-3 1-90,-3 5 179,-5 3 91,-3 5 270,-23 19-270,12-3-270,14 0 0,-1 4 44,1 3 1,2 0-135,-13 16 0,12-2 0,4 3 90,8 12-90,10-3 0,5 0 0,14 12-150,-4-22 1,4-1 149,17 8-4,5-8 4,4-9 0,2-7 0,-3-6 90,6-3-90,-15-6 0,-2-1 0,-19-4 300,-4 0-300,-8 6 3,-6 1 87,-24 21-90,-19 11 0,26-19 0,0 1 0,-1 2 0,1 0 0,-3 9 0,4-3 0,7 1 0,5-3 90,8-2-90,2-3 0,11 5 0,10-10 0,1 3 0,5-13 0,-8 1 180,-5-7 0,-4 7-90,-10-1 0,-12 10-90,-7 7 0,1-3 0,7 3 90,11-10-90,8 1 0,4-1 0,25 6 0,-5-7 0,15 0 0,-16-3 0,-7-9 90,-6 11-90,-7-6 90,-4 9 0,-6 1-90,-15 19 0,2-7 0,-12 9 0,11-14 0,2-5 0,8-3 0,1-3 0,8-1 0,4-6-180,6 5-540,7-4-539,3 5-540,5-2-989,3-4 2788,3 5 0,3-3 0,1 7 0</inkml:trace>
  <inkml:trace contextRef="#ctx0" brushRef="#br0" timeOffset="8172">11029 11176 21565,'6'-4'3867,"-2"-1"-3417,-2 3-90,0-2-180,7-1-180,6 2 0,10-1 0,5 4 0,3 6 0,2 2 180,8 15 90,-16-1 89,-1 9 1,-19-1 0,-16-1-90,-6 5-90,-13-2-90,-5 2 0,0-5-90,-7 7 0,17-14 0,2 4 0,16-15 0,8 2 0,6-3 0,5 1 0,5-2 0,1 0 0,6 0 0,-8-4 0,-1 5 0,-11-2 0,-4 7 0,-8 3 0,-9 15 0,0-5 0,-6 7 0,9-10 0,1-3 0,5 1 0,3 9 0,6-4 0,12 21 0,14-4 0,2 1 0,2-2 0,-10-10 0,-7 2 0,0 3 0,-9 3 0,-2 0 0,-10 0 0,-4-3 0,-9-3 0,-4-4 0,-5-5 0,-3-4 0,-12-1 0,0-12 0,2 0 0,9-10 0,15 0-900,7-8-809,4 2 1709,5-17 0,2 9 0,0-7 0</inkml:trace>
  <inkml:trace contextRef="#ctx0" brushRef="#br0" timeOffset="9689">12548 11678 22523,'0'-11'3508,"-4"-6"-2249,3-5-618,-2 7-371,-1 3-84,-1 12-186,-8 26 48,3 3-48,1 27 0,5 0-1075,6 3 1075,5 3 0,8-5 0,6-21 0,4-3 0,18 11 0,-10-18 0,1-5-90,21-7 90,-15-17 0,-1-4 0,18-11 0,-22 0 0,-2-4-1031,3-19 1121,-7-9-118,-15 13 1,-2 0 27,-1-15 0,0-10 1074,-11 35-1074,0 8 0,0 20 0,0 12 1163,2 21-1163,2 7 0,6 9 70,4 0-70,1-16 0,3 0 0,6-4 0,2-2 0,-2 0 0,2-4 0,30 4 0,-17-22 0,-2-14 0,-6-10 0,-7-16 0,-6-16 0,-8-13-153,-6 27 1,-2-1 152,0-1 0,-2 1 0,-1 1 0,-2 1 0,-3-26 0,-3 9 0,0 0 0,4 19-270,1-1-540,4 20-269,0 7-450,0 3 435,0 4 1,6 0 0,1 0 0</inkml:trace>
  <inkml:trace contextRef="#ctx0" brushRef="#br0" timeOffset="10181">13790 11330 23634,'-5'-32'3507,"0"3"-2967,-1 1-270,-3 6 0,4 4-270,-2 8 0,4 26 270,3 44-225,0-23 0,0 2-510,0 16 0,0 3 465,0-6 0,0 0 0,-2 5 0,0 0 0,2 0 0,-1 1 0,-1-10 0,-1 3 0,1-5 0,1 5 0,1-3 0,-2 9 0,0-4 0,2 4 0,0-23 0,0-12 0,0-29 0,6-20 0,6-16 0,9-12 0,-8 24 0,2-1 0,10-12 0,1 0-277,-6 10 0,1 2 277,8-6 0,0 2 0,14-2 0,4 11 0,-13 21 0,2 6 0,19 8 0,-18 4 0,-2 4-1035,8 22 1035,-4 3 0,-9 4 0,-2 15-180,-11-18 588,1 6-1577,-10-23-1889,2-1 719,-2-13-7492,4-7 9623,0-22 0,4-16 0,3-10 1</inkml:trace>
  <inkml:trace contextRef="#ctx0" brushRef="#br0" timeOffset="10362">14582 11782 21205,'12'-38'2248,"0"-1"1,6-14-1709,-1-7-90,-7 33 89,-3 9-179,2 8 0,0 19-90,3 14-180,2 22-90,0 16 45,-3-6 0,0 5-900,-1 3 1,-1 0 359,0 2 0,-1-3-225,-2-8 1,-1-6-1260,-3 6 1979,0-20 0,-2-21 0,0-15 0</inkml:trace>
  <inkml:trace contextRef="#ctx0" brushRef="#br0" timeOffset="10508">14830 11144 23935,'-16'-29'1034,"-1"-1"1,-15-22-945,3 9 29,3 12-299,7 8-350,9 7-549,5 9 1080,17 9 0,0 8 0,12 6 0</inkml:trace>
  <inkml:trace contextRef="#ctx0" brushRef="#br0" timeOffset="10761">15232 10900 25343,'-12'-20'2968,"1"2"-2788,1 4-90,6 7-90,0 9 0,4 14 0,0 19 0,0 20 0,2-18 0,0 3-491,1 4 1,0 1 490,2 4 0,1 1 0,0 0 0,0 0 0,0 1 0,0 0-327,-1-4 1,0-1-124,0-2 0,0 0-1214,1 6 0,2-1 1664,0-12 0,0-2 0,11 23 0,1-34 0</inkml:trace>
  <inkml:trace contextRef="#ctx0" brushRef="#br0" timeOffset="11158">15593 11479 22104,'8'0'2339,"1"0"-1889,-1 0-90,2 4-91,2 3-89,6 3-90,4-3-90,27-3 90,-12-4-90,-2-2 0,1-2 0,14-16 90,-3-4 90,-12-16-90,-19-1 180,-9 7 0,-3-2 179,-2-19-269,-4 18 0,-4 2 90,-10 3 0,-5 4-90,-19-6-45,-3 18 0,-3 9-135,-17 21-324,19 3 1,3 7 323,12 4 0,3 5 0,1 3 0,2 3 0,2 4 0,5 3 0,2 0 0,3 2 0,5 2 0,4 0 0,5-1 0,6 0 0,3-1 0,6-3 0,6-4 0,7-5-1060,4-9 1,7-3 0,0-4 1059,8-1 0,3-5 0,-7-3 0,4-3 0,-3-5-835,4-7 0,-2-7-1504,12-12 1,-2-6 2338,-18 5 0,-2-3 0,5-9 0,-5-2 0,-21 8 0,1 1 0</inkml:trace>
  <inkml:trace contextRef="#ctx0" brushRef="#br0" timeOffset="12474">18233 10425 22104,'0'-23'3508,"0"1"-2788,0 6-180,-6 2-91,-2 7 1,-10 9 0,-8 16-90,-13 22-360,16-8 0,-1 4-266,-4 8 0,-1 8 266,9-10 0,-1 7 0,1 0 0,2-1-631,-1 4 0,3-2 1,0 3 630,1-1 0,-1 3 0,3 1 0,3-5 0,4 0 0,3-3 0,6 3 0,4-3 0,5 3 0,2 0 0,1-4 0,4 1 0,1-3 0,4 1 0,11 10 0,4 1 0,3-8-420,-6-17 0,3-6 0,1-2-180,2-2 1,1-1-1,2-4-633,-1-1 0,1-3 1,0-3 1232,0-2 0,1-3 0,-1-2 0,0-2 0,0-2 0,-1-2 0,22-5 0,0 0 0</inkml:trace>
  <inkml:trace contextRef="#ctx0" brushRef="#br0" timeOffset="13656">19821 10918 20665,'10'-15'3328,"-2"-3"-2698,-4-3 0,-2-2-91,-2 1-89,-6 1-90,-2-1-90,-7 4-1,-1-3 1,-2 5 0,-15-1-180,2 9 90,-14 0-180,4 14 90,-2 3 0,-3 11-45,14 0 0,0 2-45,-13 17 0,17-12 0,4 2 0,-1 16 45,15-11 0,4 3-45,4 0 0,3 0-45,1 1 0,3-1 45,4-3 0,3-3 0,12 5-90,17 4 0,-9-15 0,11-2 90,-17-16 0,-1-3-90,-3-6 90,-4-4-90,0-8 0,-1-6 0,-1-9 90,2-24-90,-5 8 90,1-16 90,-8-5 0,-2 0 0,-2 24 0,-2 1 0,-4-18 0,3 9 90,-6 25-90,3 5 0,-1 4 0,-2 7-90,6 10 90,-3 37-90,8-4 0,1 2 0,0 4 0,2 0 0,2 4 0,6-1 0,7-1 0,2-2-362,-5-10 1,1-1 46,7 6 0,3-2-729,-1-9 0,-1-4-576,11 1-808,11-1 2428,-21-28 0,1-8 0,1-10 0</inkml:trace>
  <inkml:trace contextRef="#ctx0" brushRef="#br0" timeOffset="14206">20637 10543 21745,'-11'-5'2428,"5"1"-2068,2 1-90,4 1 270,0 2-361,4 0 1,1 0 180,1 0 90,-2 0 269,-2 0-269,-2 4 0,-11 7-180,-8 10-180,-10 6 0,-4 4-90,5-6 0,-1 1-364,-12 12 1,-1 1 363,11-9 0,1-1 0,1-1 0,1 1 0,2-3 0,2 0 0,-18 21 0,8-6 0,8-7-467,2 1 467,12-13 0,11 0 0,37-15 0,5-3 0,-8-4 0,1 0-1157,27 0 1157,-27 0 0,0 0 0,0 0 0,1 0 301,-1 0 1,1 0-437,5 0 0,-1 0-1843,26 0 448,-10-2-280,-22-3 1810,-18-2 0,0-4 0,1 0 0</inkml:trace>
  <inkml:trace contextRef="#ctx0" brushRef="#br0" timeOffset="14488">21258 10692 22374,'0'-16'3148,"0"3"-2788,0 2-90,0 3 0,4 2-90,2 3 0,10-1-90,8 2 0,13-5-90,10 2 90,6-1-90,2 1 0,-19 2 0,-1 0-90,14-2-270,10 0-270,-29 3-269,-4 2-271,-7 0-359,-7 0 1529,-6 10 0,-10 1 0,-2 9 0</inkml:trace>
  <inkml:trace contextRef="#ctx0" brushRef="#br0" timeOffset="14764">21510 10936 19406,'-16'9'3958,"1"-3"-3509,1 2 1,7-7-90,-2 3 180,8-4 269,-2 0-539,8 0-90,6 0 0,14 0-90,14-2-90,14-3 0,9-4 0,3-1-495,-25 4 0,-1-1-764,15 0-810,2-4 2069,-34 4 0,-11-2 0,-6 0 0</inkml:trace>
  <inkml:trace contextRef="#ctx0" brushRef="#br0" timeOffset="15106">22533 10204 22734,'-5'-9'1799,"11"2"-1439,22 0-180,31 0 0,7 0-558,-23 3 1,2 1 377,4-2 0,5-1 0,-6 2-926,-8 1 1,-3 1 475,26 0 79,-12 0-3856,-13 2 4227,-24-2 0,-17 1 0,-21-1 0</inkml:trace>
  <inkml:trace contextRef="#ctx0" brushRef="#br0" timeOffset="15513">22578 10204 22194,'-21'-14'2879,"3"1"-2250,-4-3-449,7 8-90,-6 6 0,-12 42-90,1 7-367,9-7 0,1 3 367,4-4 0,1 1 0,-1 1 0,2 0 0,1-2 0,1 0 45,-3 6 0,2-1-45,1 12 90,-1 4-90,19-37 0,8-12 0,12-9 0,17-11 0,15-11 45,-22 8 0,2-2-45,20-5 0,3-1-486,-2 3 0,-1 2 576,-1 0 0,0 5 257,-6 9 1,-6 8-258,-5 16-206,-7 23 206,-26 5 0,-15-8 0,-6 1-90,3-11 0,-2 0-710,-8 11 0,-3-1 710,4-16 0,1-2 0,-22 20-180,2-8-180,7-10 553,5-9-1272,9-9 187,6-5-907,8-12-8032,4-8 9438,11-16 0,13-13 0,10-8 0</inkml:trace>
  <inkml:trace contextRef="#ctx0" brushRef="#br0" timeOffset="15842">23483 10403 23634,'19'-27'2968,"-3"4"-2608,-10 2-91,-2 10-179,-9 4 90,-4 15-180,-7 11 90,-5 17-90,1 14 0,1 7 90,9 6-90,4-1 0,12-5 0,6-8 0,9-10 0,7-8 0,21-12 0,1-22 0,-2-13 0,-12-22 0,-21-7-1696,-10 4 0,-2-1 1696,-5-20-45,-1 19 0,-2 2-135,-8-7-359,-1 7-271,0 7-449,1 11-540,-1 6 1799,-9 10 0,3 9 0,-10 5 0</inkml:trace>
  <inkml:trace contextRef="#ctx0" brushRef="#br0" timeOffset="16141">23910 9964 25432,'-6'-51'929,"0"0"1,2 2 0,1 1-795,-1 3 0,2 3-428,4 6 0,4 2 293,12-14 0,22 29 0,-9 24 0,3 8 0,8 12 0,2 9-281,-10-4 1,-1 3-1,0 4 281,1 6 0,-1 3 0,-2 3-884,1 4 1,-3 2-1,-2 1 884,-2 2 0,-3 3 0,-2-1 0,-2 1 0,-4 0 0,-1 1-671,-3-3 1,-3 0 0,-2 0 670,-3-4 0,-2 1 0,-2-2-148,-2-3 1,-1 0 0,-3-2 147,0-4 0,-2-2 0,-2 1 47,-5 6 0,-2 1 0,-2-3-137,-11 12 0,-2-4-585,3-3 0,-1-4-269,5-15 0,1-7-253,-2-9 1197,9-6 0,9-20 0,5-2 0</inkml:trace>
  <inkml:trace contextRef="#ctx0" brushRef="#br0" timeOffset="16346">25453 10226 24623,'2'-31'2339,"0"-1"-1980,-2-4-269,0 12-360,0-2-449,0 15-360,2 2-630,-2 2 1709,2 4 0,-8 9 0,0 5 0</inkml:trace>
  <inkml:trace contextRef="#ctx0" brushRef="#br0" timeOffset="16574">25246 10769 23903,'22'18'3688,"6"6"-2788,5 6-810,7 13-921,1 9 831,-20-21 0,-3 1 0,-1 3 0,-3 1 0,-3 2 0,-4 3 0,-3-1 0,-5 1 0,-6 3 0,-4 0-1275,-7 3 0,-5-1-119,-8 3 0,-5-1 1272,8-13 1,-3-1-1,-1-1 1,-6 4 0,-2-1-1,0-1 1,-4 2-1,0-1 1,1 0 0</inkml:trace>
  <inkml:trace contextRef="#ctx0" brushRef="#br0" timeOffset="18473">11346 9620 23184,'-17'-36'2338,"-1"0"-2068,0 4 0,-4 3 0,-13 0-270,5 13 180,-29 12-90,28 20 0,0 9 0,-11 16 0,1 6-600,7-1 1,4 4 509,2 7 0,6 2 45,13-17 0,4 0-45,1-1 0,2-1 0,6-2 0,2-1-131,0-4 1,5 0 130,11 2 0,7-4-66,3-9 0,4-6 21,8-8 0,1-9 90,-8-6 0,-3-8-45,-4-12 0,-6-6-403,-8 1 1,-5-2 402,0-4 0,-2-3 45,-2-3 0,-2 0 90,-1-2 0,-2 1-1,1 1 1,-2 1 45,-1 4 0,0 1 0,0-23-90,-4 14 0,4 13 806,-8 12-896,7 6 353,-6 19-353,6 32-3043,1 6 2954,7 25 527,5-16-888,6 0-539,4-5-360,7-6-720,1-6 2069,7-10 0,-2-9 0,3-8 0</inkml:trace>
  <inkml:trace contextRef="#ctx0" brushRef="#br0" timeOffset="18706">11878 9625 25702,'-19'-7'2159,"3"2"-2069,7-1 0,9-1-90,16 0 0,17 0 0,21 1-1278,-18 2 0,2 1 1053,7 0 0,1-1-180,4-1 1,1 1-510,0 0 0,0 1 239,-3-1 1,-1-1-226,-4 1 1,-2-1-316,-6-1 1,-1-1 1214,18-11 0,-15-1 0,-9-1 0</inkml:trace>
  <inkml:trace contextRef="#ctx0" brushRef="#br0" timeOffset="18924">12337 9326 22464,'-17'-11'3328,"3"0"-2698,0-3-270,2 1-90,5 1-91,-2 3-179,8 4 0,-3 3 90,8 29-180,2 5 90,3 18 0,0 5-135,-2-12 1,0 1-1341,3 18 1,-1 1 1024,-2-16 0,-1-1-315,-1-1 1,2 0 525,1 10 1,1-2-1,-2-16 1,0-1 0,2 6-1,-1 0 1</inkml:trace>
  <inkml:trace contextRef="#ctx0" brushRef="#br0" timeOffset="19164">12950 9620 24353,'0'-22'2609,"11"-11"-2609,4 8 45,12 5 0,7 1-45,23-3-484,-14 10 1,3 2 348,-8 3 1,-1 1-91,1 2 0,0 1-90,-4 0 0,1 1-510,6 1 1,-1 0-526,10-1-808,4-2 2158,-36-5 0,-8-5 0,-6-2 0</inkml:trace>
  <inkml:trace contextRef="#ctx0" brushRef="#br0" timeOffset="19406">13360 9245 14758,'-19'-9'3598,"3"-2"-562,2 1-2407,7-3 826,2 6-1095,5 10 498,0 14-678,0 19-136,2 4 1,0 4-45,-1-7 0,0 2 1063,1 14 1,0 4-1244,0 4 0,-2-2-180,0-15 1,0-2-271,0 12 1,0-4-1170,2 9-900,0-14 2699,4-8 0,2-13 0,3-6 0</inkml:trace>
  <inkml:trace contextRef="#ctx0" brushRef="#br0" timeOffset="19592">13892 9123 23993,'-6'-27'2609,"5"0"-2429,-8-13-1080,8 14-1438,-1 0-1,6 18 2339,-1 8 0,1 0 0,-4 0 0</inkml:trace>
  <inkml:trace contextRef="#ctx0" brushRef="#br0" timeOffset="19790">14050 9507 24443,'6'32'3508,"2"4"-2878,4 2-630,1 8 0,3 1 0,-4 3 0,2 0 0,-7-15 0,-5 4-1664,-12 3 0,-5 2 1526,1-1 1,-5-1 0,-15 2 0,-7-3-1,4-12 1,-1 1 0</inkml:trace>
  <inkml:trace contextRef="#ctx0" brushRef="#br1" timeOffset="24093">18675 1638 22554,'-16'9'2069,"2"0"-1709,0-4-90,7 3-1,2-7 91,6 9 0,12-5 180,23 6-271,-2-7 1,7-3-1059,18 2 1,9-2 937,-7 0 1,4-1 0,5-1-634,-19 1 0,3 0 0,2 0 0,1 0 0,2 0 484,-2 0 0,1 0 0,2 0 0,1 0 0,1 0 0,1 0-258,-3 0 1,1 0 0,2 0 0,0 0 0,1 0 0,1 0 0,0 0 257,-4 0 0,0 0 0,0 0 0,2 0 0,0 0 0,2 0 0,2 0 0,3 0-93,-12 0 1,3 0-1,1 0 1,2 0-1,2 0 1,0 0-1,1 0 1,1 0-1,-2 0 1,1 0-1,-2 0 1,-2 0-1,-1 0 93,2 0 0,-3 0 0,0 0 0,-2 0 0,1 0 0,-1 0 0,0 0 0,1 0 0,1 0 0,1 0 0,2 0-28,-4 1 1,2-1 0,1 0 0,1 1 0,1-1-1,0 0 1,1 1 0,0-1 0,-1 1 0,-1-1-1,0 1 1,-3-1 0,0 1 0,-3-1 27,13 1 0,-1 0 0,-3 0 0,-1 0 0,0 0 0,-2 0 0,0 0 0,1 1 0,0-1 0,-1 0 0,-1 1 0,0 0 0,0 0 0,0-1 0,0 1 0,-1 0 0,0 0 0,0 0 0,4 0 0,0 0 0,-1 1 0,0-1 0,0 0 0,-1 1 0,0-1 0,-1 0 0,5 1 0,-1-1 0,0 1 0,-1 0 0,0-1 0,-1 1 0,-1-1 0,-4 1 0,-2-1 0,1 1 0,-2-1 0,0 0 0,-1 0 0,0 0 8,2 0 0,-1 0 1,0 0-1,-2-1 0,0 1 1,-2-1-9,16 1 0,-1-1 0,-3 1 0,-1-1 110,-11-1 1,-2 0-1,-1 0 1,-2 0-111,4 0 0,-3 0 0,-3 0 608,9 1 1,-5-2-609,-5-3 0,-4-2 0,5-3 1861,-8-6-1861,-30 4-1373,-24 10 1373,-7 4 0,-27 10 0,0 3 0</inkml:trace>
  <inkml:trace contextRef="#ctx0" brushRef="#br1" timeOffset="25763">27934 1262 20215,'16'-13'4318,"-3"1"-3688,-1 1-181,-8 6-89,0 1-180,-4 4 0,-6 0-90,-4 10-90,-25 27 0,3 1-89,9-8 0,0 0 89,-9 13 0,5-2 0,5-7 0,6-5 0,7-6 0,11 1 0,11-13 0,11 5 268,9-15-178,22 7-90,-14-3-90,10 0 90,-23 5 0,-29-3 0,-15 7 0,-35-6 0,0-4 0,-3-2 0,10-3 0,-1-2 30,-3-3 0,-4-2 0,5-4-75,-3-7 0,6-6-130,3-9 0,8-5 175,16 8 0,10-2 0,14-1 0,9 3 89,35-12-89,-20 21 0,3 3 45,4 0 0,4 4 45,19 0 0,3 5-45,-17 6 0,0 4-45,14 4 0,-3 9-322,-22 5 0,-3 7 322,-2 4 0,-3 5 0,-2 5 0,-4 4 45,-2 2 0,-3 3-45,-3 2 0,-4 0 0,-1 1 0,-2 0 0,-3-4 0,-2-1-45,1-1 0,-2-2 45,0-6 0,-2-1-270,-3 25-180,4-14-269,-4-13-451,4-9-898,0-14 2149,0-9 0,0-13 0,0-5 0</inkml:trace>
  <inkml:trace contextRef="#ctx0" brushRef="#br1" timeOffset="26630">28673 1470 22734,'0'-11'1619,"0"0"-1439,0 6-90,0 1-90,-5 4 0,-2 6 0,-5 1 0,-2 7 270,-1-3 0,-1-4-1,1-3-89,7-6 270,3-8-360,6-5 0,7-7-90,35-15 0,-8 17 0,4 4 0,3 7-90,19 19 0,-2-1-90,-10 13 90,-23-15 90,-7-1-90,-7-6 90,-6-4 0,-4-7 0,-2-11 90,-4-14 45,4 2 0,-1-2 90,-3-2 0,1-1-45,2-5 0,1 1-180,-4-12 90,4 25 0,0 36 89,0 20 1,4 25-90,1 9 0,0 6-90,-2-12 0,0 2-331,0-4 1,1 3 0,-2-3 330,-4 6 0,-2-4 0,1-1 0,-2-2-523,-3-6 0,-1-2 523,0-5 0,-2-3 0,-11 19 0,-3-18 0,1-18 0,1-14 0,3-15 870,9-13-870,6-15 0,14 0 0,9-2 0,11-3 0,5 1 243,1 0 0,3 4-243,9 6 0,3 8 0,-13 14 0,1 6-154,1 6 0,-1 4 154,-1 3 0,0 3 0,-2 5 0,-1 3 0,-3-2 0,-1 2 45,3 5 0,-1 1 44,16 11 1,-8-6 0,-23-20 649,-13-21-739,-10-14 0,-1-10 0,-1-5 0,0 4 0,-1-3-288,-2-18 0,1-3 288,2 10 0,0-2 0,1 4 0,1-4 0,-1 1-48,0 4 0,0 1 0,0-1-42,0-3 0,1 0 0,0 3-270,-2-5 0,1 8-1349,-2-1 540,1 34-720,-3 24 1889,-18 28 0,-2-4 0,8-10 0,0-1 0</inkml:trace>
  <inkml:trace contextRef="#ctx0" brushRef="#br1" timeOffset="26890">28080 1172 23813,'-37'-15'854,"0"1"1,-21-18-585,30-2-90,36 0 0,38 2-90,-4 16 0,7 3-877,-5 3 0,4 2 0,2 1 817,9-3 0,4 1 0,1 1-401,-11 2 0,3 0 0,-1 0 0,1 1 371,2-1 0,0 0 0,0 0 0,-1 1 0,-1 1 0,0 0 0,-1 0 0,-1 0-358,11 0 1,-1 0 0,-2 1 267,-8 1 0,-2 1 0,-2 0-225,12-1 0,-4 2-180,-12-1 1,-4 2-3464,16 7 3958,-39 6 0,-31 15 0,-25 6 0</inkml:trace>
  <inkml:trace contextRef="#ctx0" brushRef="#br1" timeOffset="27242">28072 3438 23094,'-14'7'3508,"0"3"-3058,3-3-1,5 21-269,2 6-90,8 19-90,0 8-339,0-27 1,0 1 338,1 0 0,-1 2-450,-1 12 1,0 1-721,-1-8 1,0-2 179,0-1 1,-2-4 1030,-6 3 0,-2-40 1,-7-11-1</inkml:trace>
  <inkml:trace contextRef="#ctx0" brushRef="#br1" timeOffset="27399">28117 2705 22914,'-8'-48'1529,"3"5"-1709,-2 11-1079,6 12 1259,10 29 0,3 10 0,12 24 0</inkml:trace>
  <inkml:trace contextRef="#ctx0" brushRef="#br1" timeOffset="27908">28312 3279 23094,'-7'28'2428,"1"15"-1978,6-9-225,5 2 0,1 3-180,2-2 0,1 0-45,4 6 0,0-1 90,7 20-90,-6-25 0,-8-26 0,0-17 0,5-29 0,1-5 90,3-18 0,-2 15 0,-1 7-90,0 8 0,2 12 0,2 14 90,17 31-90,-4 5 0,-8-7 0,0 1 0,11 16-90,-1-6-90,-1-4-180,11-11 270,-7-15 0,11-20 0,-10-20 180,3-20-1054,-18 19 0,-1-2 1144,1-6 0,-1-2 90,-1-1 0,0-3-21,2-14 1,-2 1-160,-5 18 0,-2 1-90,2-5 0,-1 3 0,0-1 0,-1 32 0,-1 16 1934,2 37-1934,-1 5 0,1 5-180,-3-9 0,1 3-660,0 4 1,1 4-1,-1-4-217,-2-7 0,1-3-337,0 9 0,0-4 1256,3-5 1,-2-18 0,-2-11 0</inkml:trace>
  <inkml:trace contextRef="#ctx0" brushRef="#br1" timeOffset="28060">29140 2642 24263,'-14'-33'495,"-1"1"0,-11-24-405,7 13-360,9 14-2069,10 7 2339,23 16 0,2 7 0,15 11 0</inkml:trace>
  <inkml:trace contextRef="#ctx0" brushRef="#br1" timeOffset="28275">29583 2420 23723,'4'-12'2969,"0"1"-2789,-4 6 0,0 5 179,3 44-269,2 10-1970,-1-4 1,0 5 1879,1 1 0,0 1 0,-1 8 0,0 0-12,-1-20 1,0-1-1,0 3-798,-1 12 1,0 4 0,-1-3 809,1-6 0,-2-1 0,1-1 0,-2-2 0,0 0 0,-1-3 0,-1 4 0,-1 0 0</inkml:trace>
  <inkml:trace contextRef="#ctx0" brushRef="#br1" timeOffset="28607">29416 3252 23454,'-9'-25'1349,"2"0"-1259,14 3-90,9 1-90,17 1-90,14 2 90,-1 7 0,5 0 225,1-2 0,1-1 539,11-2 1,-2 0 89,-13 0 1,-5-1-45,14-10-630,-30 13 90,-15 14-180,-9 18 0,0 14 0,0 5 0,-1 29 0,1-16 0,0 4-225,-1 5 0,-1 0-584,0-17 1,-1 0-2,1 11 1,0-4-1260,-2 0-719,0-16 2788,0-20 0,0-22 0,0-13 0</inkml:trace>
  <inkml:trace contextRef="#ctx0" brushRef="#br1" timeOffset="28725">30017 2669 21262,'-6'-33'584,"0"-1"1,-4-22-267,3 11-947,0 13-729,6 10 1358,-3 8 0,4 8 0,0 4 0</inkml:trace>
  <inkml:trace contextRef="#ctx0" brushRef="#br1" timeOffset="29341">30577 2963 23813,'-23'-4'2699,"-6"1"-2519,-4-2 0,-2 9-180,3 12 90,4 15-90,7 19 0,9 14-353,9-28 1,4 1 262,1 1 0,2-1-135,2-2 0,2-2-74,9 26-61,3-14 90,9-25 180,-8-23 180,3-31 90,-14-23 8,-8 21 1,0-1 81,-1-3 0,-1 0-90,-3 0 0,-1 1-183,1 4 1,-1 1 92,-8-22 0,5 15-90,4 20 0,3 19 0,5 25 0,6 20 0,7 16-107,-6-24 0,1 1-28,1 0 0,2 1 0,0-3 0,1 0-135,17 23 93,1-17-272,19-33 359,-11-29-314,-11-5 0,-1-7 448,-5-10 1,-3-5-616,2-6 0,-1-4 631,-8 16 0,0-1 0,-1-4 164,-1-3 1,0-4 0,-1 0 0,-1 2-45,-1-2 0,-1 2 0,-1-2-45,0 4 0,-1-4 0,0 2 0,-3 4 45,0-14 0,-4 5-91,1 6 1,-2 3 89,1 9 0,-2 3-90,-2-15 1,2 24-90,-7 38 703,7 32-703,-1-4 0,1 6 0,2 9 0,1 5-147,1-14 0,-1 1 0,2 2 147,0 2 0,1 2 0,0-1 0,1 2 0,1 0 0,0 0 0,1-2 0,-1 0 0,1-2-150,0-2 0,0-2 1,0 0-436,4 15 0,1-3-270,-1-7 1,0-3-360,-1-7 0,1-3 1301,8 18 0,-2-20 1,-2-13-1</inkml:trace>
  <inkml:trace contextRef="#ctx0" brushRef="#br1" timeOffset="29524">31576 2791 24083,'17'-46'2429,"-3"9"-1889,-8 19 179,-2 22-269,-4 18-180,0 20-180,0 15-90,0-23 0,0 2-45,0 4 0,0 0-315,0 0 0,0 0-417,-2-1 1,-1-1-124,0-4 1,-1-1-1620,-8 26 2519,-2-15 0,-4-13 0,-3-11 0</inkml:trace>
  <inkml:trace contextRef="#ctx0" brushRef="#br1" timeOffset="29659">31455 2361 22464,'-5'-60'450,"1"11"-900,4 17-3328,6 24 3778,2 19 0,10 18 0,3 8 0</inkml:trace>
  <inkml:trace contextRef="#ctx0" brushRef="#br1" timeOffset="29932">31629 2542 20845,'8'0'3328,"4"-4"-2698,2-3 89,7-4 451,21-3-810,-5 6-181,14 2 181,0 22-180,-17 1-90,3 20 0,-21 3-90,-9 11 90,-7 7-90,-7 4 0,-3 1-424,-1 0 154,5-1-270,5-23 1,6 1-676,8-7 1,4-1 359,0-1 1,3-5-1485,39 4 2339,-6-34 0,6-15 0,0-11 0</inkml:trace>
  <inkml:trace contextRef="#ctx0" brushRef="#br1" timeOffset="30484">32454 2741 16018,'-11'-60'2158,"-1"22"1107,-25 0-3085,12 35 1047,-12 17-1137,7 44 0,10 0-1263,9-2 1,4 0 722,7 10 180,2-24 1,3-4 1266,11 1-1446,0-18-91,21-27 540,-11-20 225,-3-14 0,-2-6-218,-9 11 0,-3 0 263,0-16 0,-1 1 180,-2-14 2996,-6 10-3266,0 13-90,0 14 0,0 14 0,0 21-90,0 46 90,5 0 25,-2-13 1,3 0-116,10 15-90,4-10-360,17-14 270,-5-29 90,9-26 90,-9-32-579,-16 18 1,-1-3 623,1-5 0,-1-3 90,-1-4 0,0-2 45,-1-4 0,-2 0 44,0-1 1,-1 0 45,-2 1 0,-2 0 45,-1 5 0,-2 2-136,0 5 1,-2 1-45,-3 8 0,-2 2 405,-11-17-360,-7 38 111,-10 32-291,16 8 0,1 7 0,-1 6 0,0 6-507,2 4 1,1 5-1,2-1 507,-2 11 0,1 1 0,4-7 0,0 3 0,3-5-360,1 5 0,2-4-78,2-1 1,0-3-508,0-6 1,0-1-451,0-6 1,0-3 1394,0 20 0,0-19 0,0-12 0</inkml:trace>
  <inkml:trace contextRef="#ctx0" brushRef="#br1" timeOffset="30793">32433 2497 21475,'-4'-50'1259,"4"6"-1259,11 11-90,14 8 0,15 7-180,14 4-223,9 7 448,-30 5 0,1 0 135,31 2 90,-5 0 180,-12 0 167,-9 0 193,-11-2-1,-8 2-89,-6-2 89,-7 2 1,-4 0 55,-3 0-235,9 42-450,-3 17-135,0-19 0,0 2-1517,-4 2 0,0-2 663,2 24-630,-2-1-1089,0-3 2618,0-12 0,-2-10 0,0-9 0</inkml:trace>
  <inkml:trace contextRef="#ctx0" brushRef="#br1" timeOffset="30915">33156 2085 13643,'0'-41'-1799,"0"7"2431,0 13 1,0 11 0,0 8 0</inkml:trace>
  <inkml:trace contextRef="#ctx0" brushRef="#br1" timeOffset="31173">33371 2298 22194,'-32'11'2879,"-1"-3"-2430,3 2-89,3-3-180,5 7-90,6 3 0,7 4-90,4 6 0,5 3 0,9 9 90,-2-11 0,9 2-90,-7-20-180,-2-12-1079,-1-28-90,1-2-900,1-18 2249,0 13 0,-2 3 0,0 3 0</inkml:trace>
  <inkml:trace contextRef="#ctx0" brushRef="#br1" timeOffset="31509">33522 2275 22734,'6'-4'2609,"-2"1"-2250,-2 1 361,-2 12-540,3 11-90,2 18 0,-1 11-90,0 11 90,-4 0-90,-1-19 0,-2-2 0,-1 13 90,-1 3-90,-4-40 0,8-14 0,-4-16 0,5-13 0,5-11 90,7-12 89,12-7-44,-9 28 0,3-1 90,11-8 0,1 3-135,14-7-90,-15 19 0,0 7 90,8 18-90,-3 16 0,-12 18-1305,-12 21 1,-5 8 270,-4-20 0</inkml:trace>
  <inkml:trace contextRef="#ctx0" brushRef="#br1" timeOffset="32969">11951 6138 22824,'-15'-27'3058,"3"1"-2698,6 2 539,-1 1-629,6 7-90,-6 5-90,2 17 0,0 14 90,2 23-135,0 6 0,0 5-500,0-7 1,0 0 454,-1-3 0,-1 2 0,0 1-210,-2 2 0,-2 2 1,1-3-196,-2 7 0,0-1 45,1-9 0,-1 1 1,1-2-991,0 5 1,2-5 1349,-4 13 0,6-10 0,5-35 0</inkml:trace>
  <inkml:trace contextRef="#ctx0" brushRef="#br1" timeOffset="33192">12101 6359 21475,'16'-36'1529,"-1"0"0,-1 3 0,-2 2-989,5-21-5931,-7 16 5661,-6 13 1409,-3 20-1499,-1 21 90,0 27-225,-1-12 0,-1 3 229,1 6 0,1 4-244,-2 3 0,-1 4 0,1-3-411,1 10 1,1 0 380,-1-8 0,-1 2 0,1-3-90,2 0 0,0-3-135,1-4 0,0-1-180,0-5 0,2 0-854,3 2 0,2-2-990,2 9 2953,9-6 0,-6-37 0,2-11 0</inkml:trace>
  <inkml:trace contextRef="#ctx0" brushRef="#br1" timeOffset="33807">13157 6079 22824,'21'-19'2968,"-3"4"-2698,-6 4-90,-6 6 90,-6 11-180,-10 14 90,-10 21 90,-11 18-959,11-23 0,-2 3 779,-2 3 0,0 0-90,-1 2 0,-1 1-191,3-4 0,0 0 191,2-5 0,3 0 45,3-5 0,1-1-45,-4 17 0,14 6 0,10-21 0,14 5 0,11-17 0,8-4 0,4 0 0,0-9 0,-3-1 0,-5-6 0,-7 0 359,0 0 1120,-12 0-1389,-3-28-90,-9-23 0,-6 5 0,-2-4 23,2 6 0,-2 0-23,-3-4 0,0 2 45,0 11 0,1 2 45,-3-31 0,4 6-169,5 6 169,0 7-90,5 4 0,6 7 0,9 9 0,9 11 0,5 18 0,7 17 0,2 15 0,-13 2 0,-1 2-107,-8-8 0,-1 0 107,5 13 0,-4 0 0,0 14 0,-9-7 0,-6-9 167,-4-14-77,-19-6-90,4-14 0,-14-9 0,6-9-180,3-12 451,2-6-2160,3-27 450,7 10-630,6-18-7762,10 18 9185,9-3 1,7 1 0,5-1-1</inkml:trace>
  <inkml:trace contextRef="#ctx0" brushRef="#br1" timeOffset="34026">13713 6025 21745,'17'-9'3508,"-1"2"-2969,-6 0-269,0 3 0,-4 1-180,-2 1 0,0 2 0,0 6 270,4 8-181,4 15-1740,1 5 0,0 5 1561,-4-5 0,1 0 45,3 16 0,1-1-254,-6-9 1,0-3 208,0 0 0,0 1-360,3 10 0,0-1-539,3 16 314,-5-27 0,-1-3-3732,-2-4 4317,-2-21 0,-2-13 0,-2-17 0</inkml:trace>
  <inkml:trace contextRef="#ctx0" brushRef="#br1" timeOffset="34791">13210 5952 22284,'-50'0'839,"-1"0"1,6 0 0,1 0-705,5 0 0,3 0 45,-17 0 89,34 0-179,35 0-90,45-4 0,-18 1 0,8-1-680,-5-1 0,7-1 0,2-1 0,-2 0 680,7-1 0,0-1 0,3 1-320,-12 0 0,3 1 0,1-1 1,0 0-1,-3 1 320,1-1 0,-1 0 0,-1 0 0,0 0 0,1 0 0,-1 0 0,1 0 0,-1 1 0,13-4 0,0 1 0,1-1-491,-7 1 1,2 0 0,0 0 0,-5 0 520,-2 1 0,-3 0 0,1 0 0,8-3 0,1 1 0,-7 1-81,-10 3 0,-5 0 141,24-6 0,-17 8 1138,-15 1-1048,-15 14 90,-15 13-180,-16 20-45,1-13 0,-1 1 705,-5 5 0,-1 1-705,-1 4 0,-1 0-45,-1-1 0,1 0 0,3-2 0,1 0 0,2-4 0,3 0 1542,2 4 0,6-1-1631,21 15 89,8-10 0,28-26 691,-3-16-691,14 0-90,-20 0 90,5 0 0,-29 0 507,-16 0-507,-16 8 45,-17 1 0,-5-2-45,-28 5-1159,16-4 0,-2-2 1159,10-7 0,2-2 90,-2-1 0,1-3-202,2-2 0,0-5 202,-9-11 0,2-8 45,8-4 0,4-5 0,-1-12 0,5-2-135,12 11 0,5 1 45,7 2 0,3 3-45,4-9 0,2 8-90,4 8 90,28 1 0,6 14 0,13 9 0,11 7 0,-18 7 0,2 5 0,0 1-302,3 0 0,-1 2 0,0 3 302,2 5 0,0 3 0,-5 3 9,2 9 0,-5 3-9,-1 4 0,-4 3 45,-5 2 0,-3 1-85,-5 1 0,-3 1 85,-5 0 0,-4 0 0,-3-3 0,-4-1-45,-3-2 0,-2-1 0,-1-5 0,-2 1 0,-5 7 0,-1-1 0,-1 16-90,-1-22 0,0-4-1979,3-6-1004,-11-16 3073,5-31 0,-9-28 0,2-11 0</inkml:trace>
  <inkml:trace contextRef="#ctx0" brushRef="#br1" timeOffset="34991">15252 5672 25253,'3'-29'2158,"13"7"-1888,28-6-180,-11 17 0,4 1-1597,11-2 1,3 0 1506,8-2 0,3 1 0,-18 3 0,2 1 0,0 0-90,1 0 0,-1 0 0,0 0-90,19-3 1,1 1-451,-19 3 0,0 1 1,-2 0-2540,3 1 1,-4 2 3168,-5-2 0,-10 6 0,-22 11 0,-32 5 0</inkml:trace>
  <inkml:trace contextRef="#ctx0" brushRef="#br1" timeOffset="36008">15435 9141 20665,'-34'0'2519,"1"0"-2159,-2 0 89,3 0 91,3-2 180,1 1-1,7-3 91,1 2-1,4-1-179,-2 1-270,0 2-360,-3 0 0,-6 0 0,8 0 0,-2 0 0,15-2 0,2 0 0,17-7 0,27-3 0,13-1 0,-12 3 0,1 0 0,6 0-848,9-2 0,7 0 0,2-1 0,2 1 848,-9 2 0,-1 1 0,3 0 0,3-1 0,7 0-207,-18 3 1,3 0 0,4 0 0,2-1 0,3 0-1,0 0 1,2 0 0,-1 1 0,-1-1 0,-1 1-1,-2 0 207,-1 0 0,-1 1 0,-1 0 0,-1-1 0,1 1 0,0 0 0,0 1 0,2-1 0,2-1 0,2 1-109,-6 1 1,2-1 0,1 0-1,2 0 1,1 0 0,1 0-1,1 0 1,-1 0 0,0 1 0,0-1-1,0 1 1,-2-1 0,-1 1-1,-2 1 109,6-1 0,-3 0 0,0 1 0,-2 0 0,0 0 0,-1 0 0,2 1 0,0-1 0,2 1 0,2-1 0,2 1-64,-9 0 1,2 1-1,1-1 1,1 1 0,1 0-1,2-1 1,-1 1 0,2 0-1,0 0 1,0 0 0,0 0-1,1 0 1,-1 0 0,0 1-1,-1-1 1,0 0 63,-3 1 0,0 0 0,-1-1 0,1 1 0,0 0 0,0 0 0,0 0 0,0 0 0,0 0 0,0 0 0,0 0 0,0 1 0,0-1 0,0 0 0,0 0 0,-1 0 0,1 0 0,3 0 0,0 1 0,0-1 0,0 0 0,1 0 0,-1 0 0,0 0 0,0 0 0,0 0 0,0 1 0,-1-1 0,0 0 0,-1 1 0,0-1 0,0 1 0,-1-1 0,2 1 0,1 0 0,0 0 0,-1 0 0,1 0 0,-1 0 0,-1 0 0,0 0 0,-2 0 0,0 0 0,-2 0 0,-2 0 0,-1 0 0,-2 0 0,16 0 0,-5 0 0,-2 1 0,-3-1 0,0 0 0,0 0 0,1 0 0,2-1 0,-2 1 0,1 0 0,1 0 0,0-1 0,1 1 0,-2-1 0,0 1 0,-2-1 0,-1 0 0,5 0 0,-2 0 0,-1-1 0,-1 1 0,-1-1 0,0 0 0,-1 0 0,7 0 0,0 0 0,-1 0 0,-2-1 0,-4 0 0,-3-1 177,2-1 0,-4-1 0,-5-1 0,-8-2-177,-2-4 0,-9-4 0,9-17 1317,-22-2-1317,-20 2 0,-10 4 0,-15 6 1568,-6 8-3457,-11 6 1889,5 10 0,-2 4 0,8 3 0,-2 3 0,-12 2 0,0 1 0</inkml:trace>
  <inkml:trace contextRef="#ctx0" brushRef="#br1" timeOffset="37392">26793 7870 21835,'4'-27'3418,"0"4"-2879,-4 3-269,0 6-90,-5 7-90,-6 9 0,-15 14-45,-6 11 0,-5 7-45,5-3 0,-2 1 0,-1 3-460,-7 7 0,-1 1 0,1 0 460,7-6 0,1-1 0,3-2 44,-7 8 1,6-4-319,4 0 454,16-11-90,14-5 90,45-1-135,-5-10 0,3-2-278,2-2 1,2-1 232,7 3 0,-2-2 45,-17-6 0,-2-1-45,-1 6 0,-2 0 180,23-4 1421,-8 4-882,-7-6-317,-16 0-402,-10-8 0,-19-8 0,-13-26 0,-6-10 0,5-1 0,1-3 0,1 12 0,0-2 0,2-1 0,1-10 0,3-2 0,2 5-495,1 3 1,2 2-53,0-10 0,0 5-533,3-3-179,3 33-450,0 8-630,0 9 2339,-4 3 0,-2 4 0,-5 0 0</inkml:trace>
  <inkml:trace contextRef="#ctx0" brushRef="#br1" timeOffset="38060">26135 7852 22464,'-61'0'2519,"6"-2"-1980,10-1-269,12-5-180,17-4 0,19-6-90,28-4 45,-1 8 0,6 0-1041,14-2 0,5 1 996,-8 3 0,2-1 0,2 2-486,7-2 1,2 1 0,2 0 485,-13 2 0,1 1 0,0-1 0,1 1 0,-1 0 0,0 0 0,0 1 0,0 0-30,14-3 0,-1 0 0,-1 1-449,-6 1 1,-2 1-1,-1 0 449,-7 0 0,-2 1 0,-2 0-130,11-1 0,-5 0 70,-11 0 0,-5 0 0,9-6 1025,-27 1-1025,-25-1 180,-43-1 0,3 5-45,15 5 0,-1 1 1803,-12 2-1758,9 2 1816,9 0-1637,7 0 337,13 6-426,11 8 90,13 15-135,6 6 0,3 5-45,1 10-1,-1 5-29,-4-7 0,0 2 0,-2-2-384,2 13 0,-5-1 324,-6-4 0,-5-4 89,-11 14-207,-3-28 0,-1-1 118,-4 11 90,-3 1 0,15-29-90,7-11 0,7-2 0,33-18 90,4 1 93,-10 1 0,1 0-93,27-5-90,-1 5 90,-4 5-90,-8 2 0,-9 2 90,-9 4-90,-9-3 519,-6 3-249,-8-4-270,-4 0 0,-4 0 0,-2-10 0,-7-7 0,-2-19 0,-9-11 0,-1-15-823,9 26 0,0-2 823,0-2 0,2-2 0,-3-17 0,2-3-675,0 7 1,1 0-46,2 3 1,1 2-271,1 14 1,1 6-1890,3 5 2879,-4 14 0,3 13 0,-2 8 0</inkml:trace>
  <inkml:trace contextRef="#ctx0" brushRef="#br1" timeOffset="38243">27597 8567 22734,'-11'39'449,"-1"1"1,2-3 0,0-1-180,-6 21-90,7-13 0,0-14-180,8-8-90,-2-6-360,3-9-359,0-1-900,0-6-8122,7-10 9140,6-8 1,14-23-1,7-7 1</inkml:trace>
  <inkml:trace contextRef="#ctx0" brushRef="#br1" timeOffset="38559">28429 7363 22925,'8'-34'1304,"-1"0"0,3-27-944,-10 11-51,-8 12-39,-8 7-257,2 16 77,3 13 97,7 22-7,6 23-90,5 22-680,0-24 1,1 3 634,3 5 0,2 2-45,2 3 0,1 0 0,1 1 0,1-1 45,-1 0 0,0-1 0,-2-4 0,-1-1 0,-3-4 0,-1-2-45,-4-4 0,-3-1 90,-10 28-90,-14-8 0,-17-8 0,-12-8-90,-5-7-270,2-9-1565,-8-5 306,22-10-810,1-4 2429,28-10 0,10-3 0,7-5 0</inkml:trace>
  <inkml:trace contextRef="#ctx0" brushRef="#br1" timeOffset="38958">28567 8055 19246,'18'-28'3688,"3"-4"-1673,13-10-1835,-4 14 609,11 9-609,-2 23-135,-3 10 0,3 6 0,2 5 0,0 2-146,1 2 1,-2-1 145,-5 0 0,-4-3 135,0 2 909,-7-7-729,-10-11-91,-6-9-269,-15-35 0,-3-8 0,0 6 0,0-3-290,2 1 1,0-4 289,0-2 0,-2-5 0,1 0 0,-1-2 0,0 0 0,0 0 0,0 1 0,0-1 0,0 3 0,-3-14 0,1 5 0,5 21 0,2 4-504,-1-18-216,2 11-989,4 21 899,0 14 1,0 3-2069,0 2 2878,0 4 0,-4 3 0,0 5 0</inkml:trace>
  <inkml:trace contextRef="#ctx0" brushRef="#br1" timeOffset="39292">27877 7431 23274,'-51'3'899,"0"-1"1,5 1-1,2-2-719,8-1 0,3-2-90,-14-2 90,27-3-180,27-2 90,37-4-60,5 4 0,12-1 0,5 1-606,-14 0 0,4 1 1,2-1-1,2 0 0,2 0 576,-9 1 0,3 0 0,0 0 0,2-1 0,1 1 0,0-1 0,0 1 25,4-1 1,3 0 0,0-1 0,1 1 0,-2 0-1,-2 0 1,-3 1 20,5-2 0,-2 1 0,-2 0 0,-2 0 0,-2 1-46,6-1 0,-1 0 0,-5 1 0,-9 1-270,-6 1 1,-9 1-451,-4 1-449,-27 4-540,-16 6-990,-15 4 2699,-11 10 0,-11 5 0,-7 5 0</inkml:trace>
  <inkml:trace contextRef="#ctx0" brushRef="#br1" timeOffset="45093">21648 12352 20395,'-22'-2'2789,"-1"-2"-2339,-1-5-91,-1-1 631,-10-7-630,8 6-1,-6 0 1,13 7 90,0 4 179,10 4 451,8 13-720,24 1-360,26 13 0,-8-17 0,9-1-848,6-1 0,11 0 0,5-1 0,-3 0 848,-5-1 0,-1-1 0,2 0 0,5 1-325,-15-3 1,4 0 0,2 1 0,1-1 0,0 0 0,0 0 0,-2 0 324,4 0 0,0-1 0,-1 0 0,0 0 0,0-1 0,2 1-217,-6-1 0,2 0 1,0 0-1,0 0 1,0 0-1,1 0 0,0-1 217,3 1 0,-1 0 0,1-1 0,0 1 0,1-1 0,-1 1 0,1-1-145,1 0 0,0 1 0,0-1 0,0 0 1,1 0-1,-1 0 0,1 0 145,-2 0 0,-1-1 0,0 1 0,1-1 0,1 0 0,1 0 0,3 0 0,-11 0 0,3-1 0,1 1 0,1 0 0,1-1 0,0 1 0,1-1 0,-1 0 0,0 0 0,-1 0 0,-1 0 0,-1-1 0,0 1 0,0-1 0,0 0 0,0 0 0,0-1 0,-1 1 0,1 0 0,-1 0 0,6 0 0,0 0 0,0 0 0,0 0 0,0 0 0,-1-1 0,-1 1 0,-2-1 0,0 0 0,7-1 0,-1 1 0,0-1 0,-2-1 0,-2 1 0,-4-1 0,-4 0 95,8-1 0,-6 0 0,-3-1 0,-1 0-95,9-2 0,-3-1 0,-2 0 240,-9 0 0,-3-1 0,-2 0-240,11-4 0,-5-1 0,-11-1 0,-3-1 0,19-15 0,-28 5 0,-5-2 0,1-5 1378,0-17-1378,-22 32 2242,-2 2-2242,0 8-301,-14 5-4376,-17 0 5004,-5 2 0,-11 4 1,13 1-1</inkml:trace>
  <inkml:trace contextRef="#ctx0" brushRef="#br1" timeOffset="46298">28636 11846 15232,'-16'-53'3239,"5"15"-320,8-5-2649,9 22 1421,17 20-1511,-2 19-90,12 30 0,-20-14 0,-3 2-583,-1 7 1,-2 1 536,0 4 1,-4 1-45,-4 0 0,-3 0 725,-3-1 0,-3-1-725,-4-4 0,-2-2 45,-2-4 0,-3-1-45,-9-1 0,-3-4 0,-13 3 0,-12-10 0,29-37 2247,9-14-2247,10-17 0,14 3 0,8-3 0,6 0 0,5 1 482,2 0 1,4 5-483,5 7 0,2 10 0,26 15 0,-27 10 0,-1 3 0,3 5 0,0 1 0,2 4 0,-1 1-747,-2 0 0,0 0 747,-3 1 0,-1-2 0,21 13 90,-11-5 0,-11-13 90,-6-28-135,-16-15 0,-6-7-45,0 0 0,-3-6 0,-2-6 0,-3-7 0,0 5-282,0 1 0,-2 2 237,0-16 0,-1 3-90,4 26 1,0 3-496,-1-23 946,-2 15-1755,3 14-540,-4 13 1979,-6 27 0,3 9 0,-5 19 0</inkml:trace>
  <inkml:trace contextRef="#ctx0" brushRef="#br1" timeOffset="46544">29034 12198 22464,'-8'39'599,"0"0"1,-1-2 0,-2 0-285,1-2 0,-4 0 224,-11 13 1,-6 0-135,-4-2 0,-2-1-91,-5 5 1,0-2-225,10-15 0,2-5 0,-2 8 0,34-22 0,15-7-90,17 3 0,3-4 0,5 0 0,11 4 0,3 0-90,-1-1 0,0-1-135,0-1 0,-3-1-989,-13-1 0,-4-2-945,8-2 2159,-7-3 0,-34-11 0,-9-8 0</inkml:trace>
  <inkml:trace contextRef="#ctx0" brushRef="#br1" timeOffset="47060">28555 11791 22104,'13'-49'1530,"15"1"-1441,0 23 1,5 3-1587,9 0 0,6 2 1721,10 0 1,4 2-105,-16 7 0,2 0 0,0 1 0,3 1 0,1 0 0,0 0-30,1 1 0,-1 1 0,0 0-30,-2 1 0,-1 0 0,-1 2-15,17-2 0,0 1-46,-19 2 0,0 1 1,-3 0 0,1 1 0,-3 0 419,3-2 1,-6 4-60,-9 9-180,-35 8-180,-10 2 1725,-35 2-1545,14-15 972,6-3-1242,34-14 180,18 1-180,21-8 180,1 9-135,-8 13 0,0 4 45,18 16-146,-18-1 1,-3 4 235,0 28 0,-13 6 90,-23 2 0,-20-8 134,-29-23 1,-12-10-180,11-16 0,-3-8-538,3-2 0,-2-4 0,5-6 358,2-12 0,9-7-45,9-4 0,9-3-412,8-15-307,12-1-450,10 10-2609,19 2 3868,0 23 0,15 12 0,-8 18 0</inkml:trace>
  <inkml:trace contextRef="#ctx0" brushRef="#br1" timeOffset="47326">29916 12153 22374,'2'43'420,"0"1"0,1-4 0,-2-1-241,-4-3 1,-2-2 180,-7 23 0,-14-14-90,-7-14 90,-10-16 179,-2-11-89,0-13 0,-6-27-180,21-21-270,7 1 89,26 2-89,15 31 0,10 11 0,11 8 0,10 14-179,7 6-586,-10 1 0,0 1 90,-10-3 1,-1 0-361,12-1 1,-2-2 1034,12-8 0,-4-18 0,-3-8 0</inkml:trace>
  <inkml:trace contextRef="#ctx0" brushRef="#br1" timeOffset="47592">30663 11583 23364,'8'-37'1019,"1"-1"0,-2 3 1,-2 2-211,-9-23-269,-10 14 0,-11 13-270,-6 20-270,0 20 0,5 25 0,15-4 0,3 5-821,2 11 1,2 4 820,5 12 0,2 4-310,1-18 1,0 2 0,2 0 309,2 3 0,1-1 0,1 1 0,1 0 0,0-1 0,2 2 0,-1-4 0,1 2 0,1-1 0,-2-3 0,1 0 0,-1-4 0,0 2 0,2 7 0,1 2 0,-2-7-149,-3-9 1,-1-4-571,3 22-1440,-21-10 720,-9-26-630,-18-7 2069,-5-27 0,-4-7 0,-2-10 0</inkml:trace>
  <inkml:trace contextRef="#ctx0" brushRef="#br1" timeOffset="47776">30054 11764 23993,'-34'-52'1529,"15"2"-1439,29 0-90,34 5-1019,-6 23 0,6 3 1019,13 1 0,6 2-650,-14 5 0,3 2 0,1 0 200,5 1 0,1 2 1,0-1-421,2 2 1,-1-1-1,-1 2 870,-2 1 0,-2 0 0,-1 2 0,-8 1 0,0 0 0,-2 2 0,15 2 0,0-1 0</inkml:trace>
  <inkml:trace contextRef="#ctx0" brushRef="#br1" timeOffset="58550">28803 14283 23993,'-14'-6'2699,"3"1"-2070,3-2-89,1 3-270,6-1-180,-3 3 0,4-4 0,6-1-90,4-5 90,7-2 0,1-1-90,-3-1 0,-7-2 0,-28-6 0,-11 8 0,-31 1 0,4 27 0,-3 10 0,12-4 0,0 4-1131,3 2 0,-2 3 1,4 2 1130,-3 8 0,4 3 0,4 1 0,3 2-264,6-1 1,5 2 263,6-1 0,5 0 0,6-3 0,8 1 0,18 9 0,9-3 0,-1-13 0,5-4 0,16 7 0,4-6 0,-7-15 0,5-7-120,11-6 0,7-5 0,-5-1 75,-3 0 0,0-4 45,-9-2 0,5-3 0,-2-3 0,-8-1 56,0-10 0,-7-2-56,0 1 0,-5-1 0,-3-22 0,-32 23 0,-11 9 2963,-7 7-2963,-12 19 0,13 7 746,0 14-746,19 1 548,10-1-548,9-2 0,18 0 0,-7-14 0,7-5 0,-20-33 0,-8-1-540,-19-36-809,-1 25-360,-11-10-630,8 24 2339,4 5 0,3 6 0,4 4 0</inkml:trace>
  <inkml:trace contextRef="#ctx0" brushRef="#br1" timeOffset="58896">29270 14632 21385,'14'0'4137,"0"0"-3237,-1 0-630,-3 0-90,0 4-90,0 5 0,4 17-90,1 3 0,-3-1 89,-4-11-89,-6-13-89,-2-4-1,3-8 90,4-6-90,7-13 180,4-7 0,6-5-3303,3 2 3303,2 8 90,-5 9-90,0 11 0,-7 13-90,-3 8 90,-4 12-180,-4 4 1953,-2 14-3212,-2-12-450,-2 2-900,0-20 2699,0-10 0,0-11 0,0-5 0</inkml:trace>
  <inkml:trace contextRef="#ctx0" brushRef="#br1" timeOffset="59428">29761 14193 19210,'20'-51'2878,"0"1"0,3-3-725,13 16-2153,-22 99-1687,-6-26 0,-1 3 1687,-2 15 0,-1 0 0,-1-11 0,-1-2 373,0-1 1,0-1-374,1-4 0,0-1 0,2 22 493,8-3-493,0-33 0,4-9 0,-5-36 0,-6-16 0,-10-7 0,-6-4 0,-11 8 3291,-5 12-3291,-8 17 0,-3 19 0,0 14 0,4 19 0,9 8 0,11 7 0,11 1 0,14-3 0,9-7-1045,26 1-1833,11-23 1169,6-9-473,-1-26 653,-16-15 989,-3-10 2519,-3-9-180,-2-4-270,-10 2 990,-2-9-1620,-12 19-179,-3 1-180,-8 25-540,-4 8 0,0 18 0,0 9 0,0 18 101,0-4 1,0 4-687,0-1 0,0 1-1349,0 5 1,0-1 1933,0 11 0,3-34 0,2-24 0</inkml:trace>
  <inkml:trace contextRef="#ctx0" brushRef="#br1" timeOffset="59558">30366 14093 22824,'0'-37'689,"0"-1"1,-2 3 0,-1 2-510,-4-21-180,-3 11-1619,3 5-900,4 18 2519,3 4 0,0 20 0,0 3 0</inkml:trace>
  <inkml:trace contextRef="#ctx0" brushRef="#br1" timeOffset="59778">30646 13799 25163,'0'-16'2788,"0"3"-2158,0 6-630,2 27 0,4 9 0,1 8 0,3 21 0,0 6-60,-1-12 0,1 4 0,0-3-657,-3-7 0,0-1 1,0-1-184,2 16 1,-1-6-1620,-3 5 2519,-2-16 0,-8-14 0,-2-9 0</inkml:trace>
  <inkml:trace contextRef="#ctx0" brushRef="#br1" timeOffset="60076">30553 14166 22824,'-13'-21'1169,"5"1"-1079,12 4-90,12 2 0,17 5 0,14 3 0,12-1 90,6 2 45,-32 1 0,1 0 539,8-2 1,-2 1 225,14-5-1,3-1-359,-32 4-90,-7 2-450,-6 3 0,-4 10 0,-4 9 0,0 16 0,-2-1 0,0 4 0,-1 3 0,1 2-1260,0 8 1,-1-2 89,-1-10 1,0-4 1169,0 14 0,-7-33 0,-2-6 0</inkml:trace>
  <inkml:trace contextRef="#ctx0" brushRef="#br1" timeOffset="60209">30992 13953 15897,'-10'-34'1124,"-1"0"1,-9-28 1255,2 11-2470,1 10 854,9 9-1664,2 8-449,8 8-201,8 5 1550,8 6 0,15 3 0,6 2 0</inkml:trace>
  <inkml:trace contextRef="#ctx0" brushRef="#br1" timeOffset="60482">31272 13804 21835,'2'32'3328,"-7"1"-1889,-12 17-900,1-9-269,5-5 0,3 0-180,7 5 0,8 14-90,13-26 90,8-4-90,7-9 0,2-7 270,9-25-90,-19-29-135,-19 9 0,-5-3-45,-7 3 0,-5 1 0,-5 0 0,-5 5-270,-15-7-270,1 10-539,3 7-360,3 11-630,7 3-720,9 12 2789,4 3 0,9 9 0,0 3 0</inkml:trace>
  <inkml:trace contextRef="#ctx0" brushRef="#br1" timeOffset="60800">31495 14012 21924,'25'0'3598,"-5"0"-2248,4 14-721,-3 16-449,-1 20-180,-5-4 90,-8-3-180,-5-20 0,-2-11 90,0-12 0,4-18 0,15-42 315,-2 23 0,5-1-135,4-5 0,2 2-180,-2 11 0,0 8 0,21 10 0,-16 35 0,-2 20 0,-7 12 0,-13-12 0,-2 2-247,1 18-293,-5-23 1,-2-4-1620,-5 2 2159,-2-14 0,-10-11 0,-3-9 0</inkml:trace>
  <inkml:trace contextRef="#ctx0" brushRef="#br1" timeOffset="61994">30338 6997 23184,'-24'-13'3238,"1"1"-2878,3 1-90,3 6-91,9 1 1,2 10-180,6 7 0,0 13 90,2 10-90,2 7-90,3 7-90,-1 0-449,0 0-361,-2-7-449,-2-5 1439,0-2 0,-2-18 0,0-2 0</inkml:trace>
  <inkml:trace contextRef="#ctx0" brushRef="#br1" timeOffset="62142">30163 6726 22734,'-18'-51'1169,"2"6"-1259,7 9-359,4 9-451,5 9 900,18 9 0,1 13 0,17 6 0</inkml:trace>
  <inkml:trace contextRef="#ctx0" brushRef="#br1" timeOffset="62577">30472 6925 21475,'0'5'2608,"0"3"-1978,0-7-360,2 3 90,0 6-271,0-2 91,2 8 0,-2-3 90,2 1-90,0 4 0,0 6 0,0 6-90,2 26-45,-1-22 0,0 0-45,-1 0 0,-1-1 0,9 30 0,-6-29 0,0-5 270,0-8 89,-4-10-89,2-5-90,-4-12 0,2-9-180,-2-19 90,0-20-90,1 18 0,-2-1-409,-1-7 0,-1-3 409,0-3 0,-1-2 0,-2-3 0,0-1 0,0 1 0,0-3 0,0 8 0,1-2 0,0 2-45,-1-1 0,1 0-90,-1-10 0,2 4-315,0 5-359,4 16-181,0 18-359,0 18-810,4 14 2159,-2 15 0,2 12 0,-2 7 0</inkml:trace>
  <inkml:trace contextRef="#ctx0" brushRef="#br1" timeOffset="62750">30395 7124 22104,'-27'7'2609,"5"-1"-2159,9-12-270,6-1-91,12-9-268,7 0-361,14-2-539,13-2 1079,0 3 0,2-1 0,-8 3 0,0 0 0,13-6 0,0 0 0</inkml:trace>
  <inkml:trace contextRef="#ctx0" brushRef="#br1" timeOffset="62993">30837 6662 22194,'-16'-18'3418,"0"2"-2248,-2-3-900,8 8-181,1 1 1,9 14 90,0 41-90,4 7-90,-1-8 0,0 5-305,1-5 1,1 0 259,0 3 1,0 3-1440,-2-4 1,0 3 0,-1-3 853,0 5 1,0 1 324,0 1 0,-1 2 0,0-7 0,-1 10 1,0-23-1,0 0 0</inkml:trace>
  <inkml:trace contextRef="#ctx0" brushRef="#br1" timeOffset="63409">30748 7079 22194,'0'-48'1080,"0"5"-990,7 6 0,6 8-90,13 7 0,9 4 0,9 2 0,6 4 0,1 5 90,14 1 719,-13 4-269,-5-1-360,-24 1-90,-18 2 0,-3 0-90,2 0-90,2 4 90,6-3-90,1 3 90,12-4 0,-6-4 90,2-5 90,-11-7 359,-6-14-269,-13 2-180,3 5 90,-11 23-90,8 21-45,3 12 0,2 3-45,0 24-188,2-17 0,0 1 98,2 17-360,2-6-450,2-8-269,2-11-450,2-8-900,1-14 2519,0-10 0,2-15 0,1-6 0</inkml:trace>
  <inkml:trace contextRef="#ctx0" brushRef="#br1" timeOffset="63976">31455 6789 19856,'0'-16'2968,"0"-2"-2878,0 8 0,0 2-90,-4 6 0,-1 2 0,1 0 0,-3 0 0,6 0 90,-8 0 90,7 0 0,-7 0 0,9 0 1169,-4 0-900,13 0-179,-3 0 0,9 0 0,-3 0-90,3 6 0,-1 3 0,6 24-90,-5-3 0,3 16 0,-6-7-1,-2 1-89,-4-3 90,-2-3-90,-2-9 0,-2-5 0,0-7 90,0-6-90,-3-19-90,-2-6 0,1-23 90,0-5 0,8-7-89,2-3 89,6 6 89,3 4-89,4 2 90,-3 19-90,1 4 0,-3 17 0,1 12 0,1 2 0,0 8-90,-1-2-1619,-1 8-2338,-6-5 4047,-2-2 0,-2-7 0,-2-10 0</inkml:trace>
  <inkml:trace contextRef="#ctx0" brushRef="#br1" timeOffset="64542">32003 6599 22104,'0'-16'3508,"-6"0"-3238,-2 9-90,-5 7-90,-1 13-90,4 13 90,3 8-180,4 25 0,6-14-180,4 12 0,5-25 1,2-10 89,3-10-90,4-16 270,-1-29 90,-2-2 90,-8-20-3302,-6 1 3122,-4 17 89,0 0 1,0 26-90,3 65 0,2-21 0,-2 6 0,2-1 90,5-6-90,-2-10 0,4-10-90,-1-6 3482,4-14-3392,6-8 0,5-18 0,5-14 45,-14 17 0,-2-3-248,1-4 1,-1-4 442,-1-1 0,0-6 0,-1 0 59,-2-1 1,-2-1 0,1 0-180,0 0 0,-1 1 0,0 1 15,-2-15 0,-3 5-45,-3 18 0,0 6 0,0-7-90,0 12 0,1 43 0,-1 26 0,4 22-279,-2-23 1,0 2 278,0 4 0,0 0-45,0 3 0,0-1-135,-2 0 1,0-1-136,0-2 0,0 0-1034,1 8 0,0-1 224,-2-15 1,1-2 1217,1 6 0,-1-3 1,-1 1-1,0-6 1</inkml:trace>
  <inkml:trace contextRef="#ctx0" brushRef="#br1" timeOffset="64895">32242 6491 22014,'-15'-46'1170,"6"1"-1080,14 2-90,12 4 0,13 6 0,11 5 0,4 8 0,6 4 0,-2 5 0,0 6 629,6 1-359,-19 4 450,8 4-270,-28 3-1,1 7-179,-9 6 0,-2 5-90,0 9-90,-4 4-90,1-5 0,0 2 90,1 18-135,-1-18 0,1 0-135,3 8-720,1 5 271,-3-18-91,1-3 91,-6-19-1,0-16 180,0-13-405,-2-13 1,0-6 89,2 2 1,-1-2-763,-1-21 0,1-2 1527,0 8 0,2 1 0,-1-3 0,0 0 0,0 0 0,0-1 0</inkml:trace>
  <inkml:trace contextRef="#ctx0" brushRef="#br1" timeOffset="65234">32929 6025 21475,'-15'0'3508,"1"0"-2879,-3 12-539,5 1 0,0 17 0,9 27-90,8-8 45,-2-14 0,3-1-45,13 12 0,17 9 0,3-24 90,0-7-90,-10-32 90,-14-21 0,-7-34-45,-12 27 0,-3 0-90,2 0 0,-2 1-225,-21-18-359,4 32-1980,-17 14-89,9 12 2698,-10 11 0,20 9 0,2 2 0</inkml:trace>
  <inkml:trace contextRef="#ctx0" brushRef="#br1" timeOffset="65566">33083 6147 22644,'18'-39'3058,"0"5"-2788,-5 7-90,1 9-90,-4 9 0,4 15-90,2 12 90,3 18-90,-5-3 0,-1 2 0,6 19 0,-9-19 0,-1-1 90,-3 5-90,-4-7 0,-2-10 0,0-10 90,0-8-90,0-15 0,3-9 180,6-16 134,4 0 1,4-2-45,13-22-331,-8 21 0,2 2 151,12-6-90,17 10-180,6 28-629,-2 14-361,-4 29-629,-24 14 1799,-20-8 0,-5 4 0,-6-9 0,-3 2 0,-5 12 0,-1 1 0</inkml:trace>
  <inkml:trace contextRef="#ctx0" brushRef="#br1" timeOffset="66201">30683 7838 22194,'4'-4'3598,"-2"1"-2698,0 1-271,2 2-89,4 4-360,6 7 0,8 12-90,5 11 0,4 11-90,-1 6 0,-1 5-243,-3-1 243,-3-1 0,-3-4-179,-4-7-181,-4-3 0,-2-6-90,-3-4-89,-2-3-91,1-7 0,1-2 1,3-8-631,7-4 1053,-1-6-63,6 0 180,-8-4 0,0-1 0,-2-4 90,-1 0-90,-5 0 0,-3 0-359,-3 2-451,0-2-539,0 2-540,0-2 1979,-3-2 0,2-1 0,-3-1 0</inkml:trace>
  <inkml:trace contextRef="#ctx0" brushRef="#br1" timeOffset="66749">30854 7780 21745,'-33'-23'3598,"2"2"-2879,7 3-269,6 5-180,7 6-90,9 3-1,20 14-44,21 5 0,10 2-90,-2-1 0,4 0-582,2 0 1,6 1 0,-2-2 566,-7-4 0,-1-2 0,4 0-30,-2 0 0,4-1 0,0 0 0,-2-1-286,10 0 0,-1-1 1,0 0 285,3 1 0,1 0 0,-7-2 0,-1-2 0,-9-1-90,8 2-450,-38-4-360,-9-4-449,-7-3 1349,-15-6 0,-4 5 0,-12 0 0</inkml:trace>
  <inkml:trace contextRef="#ctx0" brushRef="#br1" timeOffset="68089">32320 7870 20036,'-5'-16'3508,"-4"0"-2699,8 5-179,-8 0-181,8 4-179,-3 2-90,4 3-90,-4 2 90,0 6-90,-4 8-90,-2 9 0,-6 31 90,4-11-180,1 21-90,3-21-1079,8 8 179,-4-19-359,4 2-899,0-24 2338,0-8 0,2-11 0,0-5 0</inkml:trace>
  <inkml:trace contextRef="#ctx0" brushRef="#br1" timeOffset="68147">32222 7671 11664,'1'-51'15,"-1"1"0,3 12 0,1-3 0,4 12 0,4 39 0</inkml:trace>
  <inkml:trace contextRef="#ctx0" brushRef="#br1" timeOffset="68512">32405 7811 20485,'6'14'3418,"-4"-7"-2788,2 3 0,-4-5-450,0 8-91,0 8 181,0 30-180,0-17 0,0 1-90,0 0 0,0 1 0,0 29 90,-5-16-90,3-21 0,-3-3 0,5-23 0,7-27 0,2-7 0,9-24 0,2 0 90,-4 17 0,0 0-45,-1 6 0,0 1-45,14-25 0,-6 27 0,-8 24-180,1 10-90,2 7-1169,6 20 360,-6-3-630,1 9-630,-9-14 2339,-2-3 0,-1-10 0,-2-4 0</inkml:trace>
  <inkml:trace contextRef="#ctx0" brushRef="#br1" timeOffset="69226">32872 7703 22104,'0'-30'2249,"0"5"-1799,0 3 0,0 4-450,0 8 0,0 2 90,0 8-1,-4 0 1,-2 0 540,-15 16-450,0 0 0,-10 19-180,4-1 90,8-6 0,1 3-90,4 1 0,2 2 45,0 7 0,5 0-45,9 21-90,17-9-90,9-24-450,27-4 360,-10-15 90,20-10 91,-22-19 89,1-12 0,-7-14 89,-4-12-972,-20 24 0,-2 0 972,-1-1 1,-2 0 45,-1-1 0,-1 2-272,0-29 317,-3 10-90,-3 11-90,0 12 90,0 15-90,0 12 90,0 36 0,-3 26-90,-2-17 0,0 0 0,2-5 0,0-1 0,-6 22 1787,9-28-1697,0-10 297,0-12-387,4-11 0,2-16 0,6-10 0,3-8 0,6-15 0,-7 15 0,3-2 0,-12 22 0,0 9 0,-2 9 90,2 8-90,2 8 0,1 2 0,-2 3 90,2-5 449,2 0-449,-1-10 90,2-2-90,10-10-90,-2-3 0,21-9 0,-14 5 0,5 1 0,-13 8-270,-2 2-180,-2 8-449,0 2-360,-3 12-360,-5 3-900,-2 7 2519,-11 6 0,-10 7 0,-8 5 0</inkml:trace>
  <inkml:trace contextRef="#ctx0" brushRef="#br1" timeOffset="70261">31625 8743 18147,'10'-14'5397,"-1"3"-4408,1 0 0,-4 2-89,-2 2-270,-2 0-91,-2 3-359,2 1-90,0 9 0,4 8 0,-2 13-45,2 13 0,-1 5-45,-1-7 0,0 1 0,1 10 0,0 0 0,0 13 0,1-30-90,-1-9 0,1-12-90,-4-5 0,0-12 0,-13-23 180,-15-25 0,-5-2 0,10 25 0,0 3 90,-11-1-90,-3 9 90,1 10 0,-1 12 90,-5 40-180,23-6 0,8 30 0,32-23 0,15-2 0,-1-17 0,6-2-45,6-4 0,1-2-45,0-1 0,0-3-589,0-5 0,-4-4 589,13-7 1,-6-7 89,-9-5 0,-5-7 0,0-18 0,-14 8 0,0-15 89,-19 14 1179,-9-1-1178,-8 2 0,-24-3 90,-5 14-90,-5 6 0,6 21 0,15 14 90,5 26-180,16 12 0,9 2-270,12-5-1529,17-12 450,-8-15-360,14 4-540,-8-22 2249,3-5 0,3-10 0,2-4 0</inkml:trace>
  <inkml:trace contextRef="#ctx0" brushRef="#br1" timeOffset="71397">32474 8937 21115,'0'-9'2698,"0"4"-2338,-4 1-90,3 4 90,-2 0-270,3 4-90,2 3 90,2 5-90,2-1 0,2-4 0,0 2 0,-2-8 90,-1 3 0,-2-12 179,-2-11-89,0 1-90,-6-5 90,-4 11 360,-16 3-270,3 13 0,-10 8-91,8 15 1,1 7-90,3 29 0,9-14-90,10-9 0,7 1-90,21 10-180,4-6 91,10-21-181,-10-22 180,1-11 0,3-7 90,-2-9 90,-1-4 90,-11-7 0,-3-3 270,9-21-270,-14 22 0,-2 2 90,-2-3-91,-9 24 1,0 6 90,0 4-90,2 7 0,-1 7 0,0 5-90,-1 7 0,0 1 90,0 1-90,0 2 0,4-1 0,-1-10 0,1 2 0,-1-15-90,1 3 90,5-8-90,3-3 0,9-11 90,3 1 0,1 3 0,-11 10 0,-5 13 0,-8 17 0,0-5 0,-1 7 0,2-12 0,0-9 0,4 3-3302,15-15 3257,7-18 0,1-5 45,7-2-534,-6-2 0,-5 1 534,-15 16 0,-1 8 90,-5 3-90,-1 4 0,-1 6 2862,3-1-2862,-1 2 1598,-2-3-1598,1-4 0,2 0 90,4 0-90,2-2 0,5-2-90,2-7 180,1 1-90,-4-2 90,-6 8-90,-7 2 90,0 2-90,2 0 0,4 4 0,8 7 0,-2-4 90,5 7 0,-5-13 0,3 3 0,-1-4-90,0 0 90,0 0-90,2-4 180,-1-1-90,8-6-90,-8 3 0,4-3 0,-9 6 0,0-1 0,0-1 0,4 2 0,-3 1 0,7 2 0,-4 2-900,12 0-629,-8 4-450,4-3-899,-12 9 2878,-6-3 0,-2 9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21:12.669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00B0F0"/>
    </inkml:brush>
    <inkml:brush xml:id="br3">
      <inkml:brushProperty name="width" value="0.09071" units="cm"/>
      <inkml:brushProperty name="height" value="0.09071" units="cm"/>
      <inkml:brushProperty name="color" value="#00B050"/>
    </inkml:brush>
    <inkml:brush xml:id="br4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15906 2226 22554,'0'-17'2339,"0"4"-1979,0 4-91,0 2 1,0 5 630,0 0-1,5 16-359,2 1-90,11 33-450,-3-11 0,3 20-3392,-4-9 3392,-4 8 0,-5-8 0,-1 2-288,-2-11 1,0 1 287,0 13 0,-3 5 0,-2-7 0,-4 3 0,1-2 0,1-5 0,1-1 0,-2 1 0,-1 9 0,-1 2 0,-1-1 0,1-2 0,-1 0 0,1-5 0,1-2 0,0-2 0,-3 15 0,1-1 0,4-19 0,-1 0-11,-2 14 0,-1 3 11,1 0 0,-1 0-259,1 0 0,-1-2 259,1-5 0,1-4 0,-1 16 1180,1-20 1,0-1-1181,1 23 370,-1-11 1,1 1-371,6-11 0,0 0-175,-2 1 0,0 0 175,2-4 0,0-1 0,0 21 323,1-14 0,2 3-323,-1 7 0,2 1 0,0 2 0,0 0-123,1 0 1,0-2 122,0-15 0,-1 0 0,-1 17 0,0 0 0,-1-16 0,0 1 0,-1 12 0,0-2 0,-1-19 0,0-2 0,0 1 0,0 0 0,0-2 0,0 2-182,0 14 0,0 0 182,0-10 0,0 0 0,0 11 0,0 0 0,0-12 0,0-2 0,0 1 0,0-1 0,0 1 0,0 1 0,0-2 0,0 0 0,0-1 0,0 0 0,0-1 0,0 0 0,0 13 0,0 0 0,0-12 0,1 2 0,1 24 0,1 4 0,-1-8 0,0-2 0,1 3 0,0-1-176,-2 2 1,0-2 175,0-14 0,0 0 0,0 23 0,-2 1 0,-1-17 0,-1-1 0,1 16 0,-1-2 53,-2-22 1,0 0-54,-1 11 0,0 1 204,1-14 1,-1-1-205,-1 10 0,0-1 0,-5 17 0,3-19 0,-1 3 0,-3 5 0,1 1 0,0-1 0,0 3 0,1-7 0,1 2 0,0-4 0,2-2 0,0-1-177,1 17 0,0 0 177,1-20 0,2 0 0,2 17 0,2 3 0,-3 4 0,1 1 0,1-22 0,1-1 0,1 3 0,-1 13 0,1 1 0,1 1 0,2-4 0,1-1 0,0 1 0,-1-1 0,0 1 0,2 3 0,1-4 0,2 4 0,-1-1 0,0-6-135,-1-6 0,-1-4 0,0 1 135,2 15 0,1 2 0,-2-5 0,-1 2 0,-2 0 0,-2-4 0,-1 3 0,0-3 0,0 9 0,0 0-397,-1-9 0,-1 2 0,2-3 397,-1 3 0,1-1 0,0-4 0,-1 2 0,0-2 0,1 8 0,0 0 0,-1-10 0,0 2 0,0-3 0,0 4 0,0-3 0,0 1 0,0 0 0,-3 0 0,0-1 0,0 1 0,-1 0 0,-1 0 0,0-1-5,2 0 0,0 2 5,-1-6 0,-1 3 0,1 1 0,2 0 0,1 2 0,-2-1-30,-1-1 1,-1-1 0,1 3 29,1 7 0,2 1 0,0-2 0,0-10 0,0-2 0,0 0 0,0 1 0,2-1 0,-1 2 0,-1 6 0,-1 2 0,1-5 0,1-4 0,-1-1 0,-3 13 0,1-1 0,2-19 0,1 1-777,-2 16 1,0 1 776,2-14 0,0 1 0,0 12 0,0-1 128,1-16 1,-2-1-129,0-2 0,-1 0 103,0-2 1,-1 2-104,-2 9 0,0 1 0,3-11 0,-1-1-191,-1 10 0,-1-1 191,4 17 0,-2 0 1280,1-19 1,0 3-1281,-1 2 0,0 1 276,1 0 0,-1-1-276,-2 1 0,1-2 0,3-10 0,1 0 0,-2 2 0,0 0 0,2 1 0,0 3 0,0 18 0,0 1 0,0-15 0,0 1 0,1 2 0,-1 3 0,1-5 0,1-7 0,0-1 0,0 7 0,1-2 0,3 12 0,-2-6 0,0-1 0,5 17 0,-2-15 757,1-8 0,0 2-757,-3-7 0,1 0 0,-1 1 0,0 1 0,1 13 0,-1-2 0,0 17-228,-1-22 0,0-1 228,-2 21 0,0-1 0,-2 0 0,0-18 0,0 0 0,0-12 0,0 1 0,0 22 0,0 2 0,0-12 0,0-1 0,0 1 0,0 1 0,-1 14 0,-2-2 0,1-22 0,0-1 0,0 14 0,-1 0 0,1-13 0,1-1 0,1 0 0,0 1 0,0 0 0,0 0 0,0-2 0,0-2 0,0 31 0,0-10 424,0 3-424,0-22 0,-7-10-1619,-6-33-540,-11-24-629,-11-19 2653,15 15 1,-1-3 0,-4-6 0,0-3 0,-2-6 0,0 1 0</inkml:trace>
  <inkml:trace contextRef="#ctx0" brushRef="#br0" timeOffset="64506">5064 1547 22554,'-15'-26'5667,"12"14"-5307,-12-9-360,15 19 0,-3 0 0,2 12 0,-3 8 0,1 23 0,2 13 0,-1-18 0,0 1-1160,2 2 0,0 2 1160,1 2 0,2 0 0,-1-2 0,4 2-233,7 10 0,4-1 233,-2-14 0,2-3 0,7 6 0,3-4 0,20-3 0,6-18 0,2-16 0,2-18 0,-2-19 0,-17-3 0,-1-10 0,-15 11 0,-2-3 0,-1-1-233,1 0 0,0-1 0,-3 0 233,-3-1 0,-4-1 0,-1 4 0,-3-3 0,-2 3 0,-2 4 0,0 2 0,0-25 0,-6 10 1978,3 29-1978,-3 17 547,4 39-547,0 21 0,0-19 0,0 5 226,2 23 0,2 5-226,3-22 0,1 0 0,2 0 0,-2-1 0,0 1 0,3-3 0,10 14 0,4-8 0,-6-20 0,2-5 0,22 15 0,4-13 0,0-15 0,3-19 0,1-18 0,-25 6 0,-1-5-283,0-4 1,-1-3 282,-3-1 0,-1-2 0,-2-2 0,-2 0-150,-3 0 1,-1 1 149,-3 3 0,-2-2 0,-2-6 0,-2 2 0,0-13 463,-3-7-823,0 33-1169,0 5-630,0 6-235,4 1 2394,1 2 0,5-1 0,0 1 0</inkml:trace>
  <inkml:trace contextRef="#ctx0" brushRef="#br0" timeOffset="65070">6631 1312 23813,'9'-16'3958,"-3"2"-3508,-5 7-90,-1 3-360,0 26 0,2 10 0,-1 15 0,-1 9 0,0-12 0,1 3 0,0-1-436,-1 1 1,0 1 0,0-1 435,0 1 0,0 1 0,0-4 0,0-1 0,0-2 0,0-6 0,0-2 0,0 22 0,3-5 0,3-27 0,7-8 0,5-32 0,1-8 0,4-6 0,6-6 0,3-1 0,7-6 0,2 2 536,-6 8 1,-1 6-537,25 4 0,-22 35 0,-15 10 0,-1 7 0,0 7 0,-2 1 0,-1 0 0,0 1-180,-3-2 0,-1-3-1259,2 5-1440,11-4 1620,-5-19 540,12-11 1168,7-49 1,-7-3-493,-12 10 0,-1-3 492,-6 6 1,-2-1 449,5-14 1,0-1-448,-4 9 0,0 1-227,-1 0 0,1 7 585,8 8-720,-5 63-90,-2 7 0,-6-9 0,-2 1 0,-3 18 0,0 0-900,-4-4-2338,0 12 450,0-24 2788,0 1 0,0-28 0,0-7 0</inkml:trace>
  <inkml:trace contextRef="#ctx0" brushRef="#br0" timeOffset="65215">7663 1439 22914,'-9'-36'1439,"0"1"0,-10-29-1259,2 8-180,2 9-1619,8-2-540,1 19 2159,10 0 0,6 23 0,5 3 0</inkml:trace>
  <inkml:trace contextRef="#ctx0" brushRef="#br0" timeOffset="65446">8138 1000 24353,'7'-25'4228,"-2"2"-4228,-5 1 0,0 3 0,0 6 0,5 14 0,6 17 0,7 25 0,-5-10 0,-1 2-271,0 7 0,-1 2 271,0 7 0,0 0-394,-2 5 1,-2 0 393,-1 0 0,-2 1 0,0-1 0,-2-1 0,-1-3 0,0-2-225,-1-4 0,0-1-2465,1 4 1,0-1 2689,3 12 0,2 0 0,2-36 0</inkml:trace>
  <inkml:trace contextRef="#ctx0" brushRef="#br0" timeOffset="65762">8613 1547 22554,'14'-18'3148,"-3"8"-2788,2 2-180,-1 14-90,6 0 0,5 1-90,7-3-90,5-4 0,27-23 90,-29 1 0,-1-7 180,4-19 0,-4-6-363,-8 6 0,-7-2 453,-7-4 0,-7 3 270,-17-6-241,-42 37-299,3 35 0,10 12 0,1 9-356,8 7 0,4 8 356,3 2 0,1 7 0,6 1 0,6 0 0,6 1 0,5 1 0,4-10 0,3 2 0,3-2 0,5-3-60,5 0 0,5-4 0,6-7-600,7-8 1,6-6-1,0-8-1993,11-9 0,0-10 2653,2-8 0,0-7 0,0-5 0,-2-4 0,-2-6 0,1-1 0</inkml:trace>
  <inkml:trace contextRef="#ctx0" brushRef="#br0" timeOffset="66913">21189 851 22464,'6'-44'3418,"-2"4"-2338,-2 6-271,-2 4-269,0 10-270,0 8-270,2 28 0,0 20 0,-1-3 0,1 4-325,-1 6 0,1 2 325,-2 6 0,1 1-1266,-1 4 0,1 1 1266,-1 0 0,0-1 0,0-2 0,0 1-852,0 12 0,0-2 852,1-20 0,0-2-85,-1 8 1,1-5 84,0-1 351,-1-7-351,0-32 1987,-7-16-1987,-7-35 0,1 15 0,-3-1 1055,-3-4 0,-2-1-1055,-2-1 0,-3 1 0,-17-7 0,-2 4 0,11 14 0,-1 4 0,-11-1 0,-1 8 0,-15 26 0,27 16 0,4 8 0,12-4 0,5 2 0,1 15 0,8 2-105,15-10 0,9-3 105,5 0 0,7-3-882,6-2 1,5-3 881,6-3 0,2-4 0,2-4 0,3-4-301,-7-7 1,4-4 0,-3-2 300,4-2 0,-1-3 0,11-4 0,-4-6 0,-26-1 0,-5-4 99,0-7 1,-4-3-1539,1-29-90,-15 4-154,-25 11 1683,-11 22 0,-7 11 0,-1 3 0</inkml:trace>
  <inkml:trace contextRef="#ctx0" brushRef="#br0" timeOffset="67613">23317 905 22104,'-16'-28'2609,"1"4"-1979,-4 2-181,-2 23-89,-2 14 0,-3 37-225,14-16 0,0 3-506,-1 6 1,-1 3 460,0 5 0,0 1-45,0 0 0,1 1 0,1-3 0,0-2 0,1-3 0,2-1-1,0-8 1,1-1 45,0 21 180,2-3 90,6-25 0,0-4-270,0-20-90,0-8 0,0-5 831,2-4-831,0-7 0,4-3 0,-1-1 0,2-5 0,-4 9 0,1 1 0,-4 11 0,2 3 0,2 1 0,2 2 0,4 6 0,2 0 0,4 5 0,3-6 0,21-1 0,14-10 0,6-8 0,1-11 0,-31-5 0,-4-4-160,-8 6 1,-2-2 159,5-13 0,-4-2 0,-8 8 0,-3 1 0,-1 0 0,-2-1 0,-3 2 0,-2 0 0,-10-28-270,-13 10-809,-11 13-360,-11 13-765,5 19 0,-4 6 2204,10 2 0,-2 3 0,-14 5 0,0 2 0,12 2 0,0-1 0</inkml:trace>
  <inkml:trace contextRef="#ctx0" brushRef="#br0" timeOffset="68137">22026 1240 19856,'16'-26'3418,"-2"4"-2699,-2 4-179,-5 4 0,-4 5-181,-3 5 1,-7 10 0,-4 10-90,-4 12 0,-3 6-135,4-5 0,1 2-344,-7 16 0,2 1 298,5-8 1,4 0 45,2 13 0,7 1-90,8-6 0,5-2-45,1-2 0,6-5-1597,6-12 0,4-9 1597,22-16-142,2-20 142,-3-20 0,-27 11 0,-2-5 45,3-27 0,-4-6-334,-5 15 0,-3 0 289,-4 5 0,-1-2 0,-2 3-90,-2 3 0,-3 3-359,-6-25-361,-5 18 2,-11 17-901,-4 19 1981,-1 16-272,0 16 0,5 13 0,1 8 0</inkml:trace>
  <inkml:trace contextRef="#ctx0" brushRef="#br0" timeOffset="69103">23142 1249 19586,'8'-11'2608,"0"-1"-2338,-1-2-90,0 1 0,0-1 180,3-1-90,-2 1 89,2-2 1,-3 5 360,-3-5 179,-3 6-629,-1 1-90,0 5-90,0 4 90,-3 0-180,-2 26 0,-5 5 0,5 29 90,0 4 0,4-16 0,4 2 0,4 0 0,4 0-90,3 8 0,9-4 45,20-7 0,9-13-45,-5-20 0,2-9 0,4-3 0,-3-9-510,-10-17 0,-5-8 510,-10 3 0,-5-3 45,2-3 0,-3-3-161,-1 0 1,-2-1 295,-2 0 0,-1 1 45,-1 3 0,-2 0 44,5-29-89,-7 10-180,-5 1 0,-3 21 0,0 4 0,0 32 975,0 12-975,4 42 0,4-18 0,3 2-63,-1-1 0,2 0 63,7 2 0,2-4 0,20 9 0,7-7 0,6-12 0,4-13 0,0-12 0,-3-17-321,-5-14 321,-9-18 0,-22 16 0,-3-3 0,-3-4 0,-2-3 0,-1-19 0,-2 0 0,-3 14 0,-1 1 0,-1-10 0,-1 2 0,-2-3-1080,0 3-1708,0 24 539,0 13 2249,0 23 0,2 18 0,0 0 0</inkml:trace>
  <inkml:trace contextRef="#ctx0" brushRef="#br0" timeOffset="69732">24706 855 23903,'0'-54'3598,"0"2"-2968,0 4-360,0 9-90,-4 10-180,3 11 0,-3 9 0,4 49 0,0 5 0,1-1 0,-2 3-710,0-6 0,-1 0 710,2 1 0,-1 0 0,-3-2 0,1 0-50,2-6 0,1 0 50,-4 22 0,4-3 0,0-23 0,2-4 0,2-20 1403,17-20-1403,12-6 117,4-2-117,3 5 0,-13 13 0,13 24 0,-10-3 0,8 18 0,-13-10 0,-1 0-180,-1-2-450,-1-3 0,-4-4-719,9-7 450,4-23 629,3-10 90,6-24 180,-8-6-248,-13 25 0,-1-1 428,-1 0 0,-1 0 180,14-24-1,-5 11-179,-7 9 90,-4 12 90,-4 10 180,-6 18 179,2 37-539,-4 4-90,-1 1 0,0 2-90,1 13 159,-2-21 0,0-1-159,2 14-359,2 8-1710,1-8 270,-1-9-990,-1-20 2789,-2-28 0,2-14 0,0-10 0</inkml:trace>
  <inkml:trace contextRef="#ctx0" brushRef="#br0" timeOffset="69881">25558 851 23004,'0'-62'3868,"0"8"-3509,0 9 1,0 13-270,0 5-360,0 7-449,0 6-810,0 3-720,0 6 2249,0 3 0,4 6 0,0 1 0</inkml:trace>
  <inkml:trace contextRef="#ctx0" brushRef="#br0" timeOffset="70113">25810 647 24713,'0'-18'3868,"0"0"-3868,0 4 0,0 3 0,2 48 0,4 10 0,-1-1 0,0 4-333,2-2 1,1 0 332,1 2 0,0 2-410,-1-1 0,0 0 410,0-5 0,1 1-855,0 8 1,1-2-1773,-1-13 1,1-2 2626,-1-4 0,1-3 0,9-2 0,-4-25 0</inkml:trace>
  <inkml:trace contextRef="#ctx0" brushRef="#br0" timeOffset="70483">26208 1131 21835,'2'-16'2428,"-2"2"-1978,8-1-270,7 9-180,7-4 0,14 6 0,4-5 90,-4-3 0,3-4 269,1-5 1,1-4 180,5-9 0,-3-5-543,-12 7 0,-5-2 183,-9-1 0,-5 2-1,-7-12 1,-12 6-90,-6 7 0,-28 18-90,5 16 0,-14 23 90,16 18-430,9 14 385,16-24 0,4 2-45,2 2 0,4 1 45,3 1 0,4 1-45,13 16 0,6-2 0,-5-14 0,4-2-528,12 11 1,3-5 527,-8-17 0,1-4 0,2-2 0,2-3-1045,9-3 1,0-3 144,-13-6 1,0-5 890,13-8 1,-6-7-1,-12-13 1,0-17 0</inkml:trace>
  <inkml:trace contextRef="#ctx0" brushRef="#br0" timeOffset="71487">20389 2678 21655,'-31'-5'2968,"1"-1"-2338,5 3 809,-6-7-270,9 6-809,4-2-90,9 2-180,9 1-90,18-3 0,15 0 0,8 1 0,8-1 0,5-1-765,1 2 1,5-1 0,2 0 764,-14 2 0,0 0 0,3 0 0,5 0 0,-2 0 0,4 1 0,5-1 0,2 0 0,0 1 0,-1 0 0,-2 0-439,3 0 0,-2 0 1,0 1-1,0 0 0,3 0 1,3 0 438,-10 0 0,2 0 0,3 1 0,1-1 0,1 0 0,0 0 0,-1 1 0,-1 0 0,-2 0-221,0 0 1,-2 0 0,-1 1 0,0 0 0,-1 0 0,1 0 0,0 0 0,0 0 220,3-1 0,0 1 0,0 0 0,1 0 0,-1 0 0,1 0 0,-1 1 0,1-1-148,0 0 1,1 0 0,0 0 0,-1 0 0,1 0 0,0 0 0,-1 0 0,1 0 147,-1-1 0,0 1 0,0 0 0,0 0 0,0 0 0,-1 0 0,1-1 0,-1 1-42,-1-1 1,-1 0 0,0 0 0,1 0 0,-2 0 0,1 0 0,0-1 0,-1 1 41,6-1 0,0 1 0,-1-1 0,0 0 0,0 0 0,0-1 0,-1 1 33,-4-1 0,0 0 0,-1 0 0,1 0 0,-1 0 0,2-1 0,1 0-33,-1 0 0,2 0 0,2-1 0,0 0 0,-1 0 0,0 0 0,-3 1 0,-3-1 7,13-1 0,-5 1 0,-1-1 0,0 1 0,1-1-7,-4 0 0,3 0 0,0 0 0,-2 0 0,-4 1 0,-6-1 0,8 0 0,-7 0 0,-2 0 0,1 0 0,-2-1 0,-3 1 573,-3-1 1,-2 1-574,7-2 0,-7 1 0,-13 2 1714,-2 1-2613,-19 4 250,-9 0-9182,-10 0 9332,-15 8 0,-20 2 0,-10 8 0</inkml:trace>
  <inkml:trace contextRef="#ctx0" brushRef="#br0" timeOffset="72497">4308 3555 25882,'-57'0'1709,"8"0"-1529,24-2-180,23-4 90,39-10-90,1 2 0,7-1-853,-3 1 1,5 0-1,2-1 943,-2 1 0,3-1 0,2 0 0,2 0-461,-3 1 1,2 0 0,2 0 0,2 0 0,0 0 370,-2 1 0,0 0 0,2 0 0,1 1 0,1-1 0,1 1-259,-4 1 0,1 0 0,1-1 0,1 1 1,0 0-1,1 1 0,0-1 259,3 1 0,0 0 0,1 0 0,0 0 0,2 0 0,2 1 0,4 0-111,-13 2 1,4 0 0,2-1 0,2 1 0,0 1 0,2-1-1,-1 0 1,0 1 0,-2 0 0,-1 0 0,-3 0 110,2 0 0,-2 1 0,-3 0 0,0 0 0,-1 1 0,2-1 0,1 1 0,2 0 0,4-1-29,-9 2 1,3-1-1,2 1 1,2-1-1,2 0 1,1 1-1,0-1 1,0 1-1,-1 0 1,-1 0-1,-2 0 1,-2 1-1,-3-1 1,-3 1 28,10 0 0,-4 0 0,-3 1 0,-2 0 0,0 0 0,-1 0 0,2 0 0,3 0 0,0 0 0,2 0 0,1 0 0,1 0 0,-1 0 0,1 1 0,-2-1 0,-1 0 0,-3 0 0,5 0 0,-1 0 0,-1 0 0,-2 0 0,-2 1 0,-1-1 0,-2 0 36,3 0 0,-3 1 0,-2-1 0,-1 1 0,3-1-36,4-1 0,4 0 0,-2 1 0,-3-1 0,-6 0 0,17 0 0,-9-1 0,-11 1 0,-3 0 0,-10 1 0,-3-1 1104,15 0-1104,-15 2 0,-10 0 1651,-6 0-1651,-5 0 1865,-4 0-1865,-2 0 3392,-2 0-4112,2 0 90,-3 0 1,-20 0-1,-8 0 1</inkml:trace>
  <inkml:trace contextRef="#ctx0" brushRef="#br1" timeOffset="84050">3504 5853 22644,'-4'-25'3058,"-5"2"-2428,8 5 90,-8 4-181,4 5-179,0 5 0,-2 2-90,3 10-270,-1 8 0,-4 16 0,2 13 0,1 12 0,-5 6-115,10-29 1,1 0 114,-10 32 0,10-3 0,-4-6 0,4-9-539,0-8-631,0-10-539,0-8-809,0-10 2518,0-14 0,-5-12 0,-2-9 0</inkml:trace>
  <inkml:trace contextRef="#ctx0" brushRef="#br1" timeOffset="84216">3399 5360 23634,'-11'-59'1079,"0"4"-1259,2-6-450,3 25-629,2-4-1259,10 30 2518,0 4 0,8 18 0,1 3 0</inkml:trace>
  <inkml:trace contextRef="#ctx0" brushRef="#br1" timeOffset="84960">3740 5826 25612,'-5'0'810,"2"0"-540,3 0-270,0 8 90,5 8-90,15 38 0,-1-6-160,-5-12 0,-1 1 250,3 17-90,-5-4 0,-5-5 0,-5-6 90,-1-4-90,0-13 0,0 0 0,0-17 320,0-1-230,0-4-90,0-6 0,2-6 0,2-11 0,4-8 0,5-8 0,3 6 0,4-1 45,4-1-1,2 0 1,2 0 0,0 2 0,0 5 0,1 5 225,20 0-180,-13 12-45,-2 25 0,0 10-45,-1 7 0,0 10 0,-2 3 90,-4 2-180,9 6 180,-16-23-90,-4-6 0,-2-7-90,-2-7 0,-1-5 0,1-8-90,0-5 0,4-13 1,4-13 89,5-16 45,-13 17 0,0-2-110,1-5 0,-1-5 185,-3-3 0,0-7 0,-1 3-540,-1-9 1,-1-1 599,0 8 0,-2-3 0,0 5 0,-3-1 0,-1 4 45,1 5 0,-2 2-175,-1 5 0,-1 3 130,-2-19 0,-5 14-90,6 17 0,0 16 0,4 22 0,0 28 0,0-11 0,0 4-336,1 9 1,0 3 335,1 6 0,0 1 0,1 3 0,0 0 0,2 1 0,0 0 0,1-4 0,0-1-45,1-5 0,1-1 108,3 8 1,1-4-424,-3-17 0,0-2-98,2 4 1,0-3-802,1-5-3149,-4-17 4408,-4-15 0,-7-17 0,-4-10 0</inkml:trace>
  <inkml:trace contextRef="#ctx0" brushRef="#br1" timeOffset="85123">4406 5740 24083,'-33'-14'2249,"-1"-3"-2159,18 4-90,3 0 0,25 8-360,10 1-539,21 2-900,12-3 1720,-22 2 0,1 0 0,2-1 0,0 1 1,0-2-1,1 1 0</inkml:trace>
  <inkml:trace contextRef="#ctx0" brushRef="#br1" timeOffset="85850">6814 5613 20665,'0'-13'2609,"0"-3"-1980,0 0 451,0-8-541,0 6-179,-5-3 0,-4 7 450,-15-2-451,2 8 91,-29 6-360,12 18-152,9-2 1,-1 4 106,6 3 0,1 3-45,-1 5 0,1 3 0,-5 18 0,4 7 0,11 2 0,6 2-45,-4 0 0,8-2-270,19 5 1,12-7-1,2-24 0,5-8 135,11-5 0,3-9-49,-9-11 0,-2-8 229,0-13 0,-6-8 45,-11 0 0,-5-5 179,4-21 1,-6-5 135,-6-3 0,-4 0-180,1-2 0,-3 3-90,-4 8 0,-3 6 0,-6-4 0,4 18-90,1 14 0,4 15 204,3 16-204,9 39 0,2-2 0,-2-11 0,2 1-1814,5 2 1,1-3 1094,9 19 179,-9-23 0,1-2-557,6 4-1062,0-6 2159,-1-7 0,1-4 0,-2-2 0</inkml:trace>
  <inkml:trace contextRef="#ctx0" brushRef="#br1" timeOffset="86433">7561 5595 21385,'-16'-2'3598,"0"-3"-2969,-1 0-179,3-1 90,2 1 269,5-1-539,4-1-180,10 0-90,9-2 0,19 4 0,14-1 90,14 1-479,-11 4 0,2 0 389,-14 0 0,0 0-45,12 0 0,-1 2 45,10 3-180,-8-3 0,-8 7-449,0-7 179,-18 3-90,2-4-269,-21 0-181,-2 0 509,-4 0 481,-9 0 0,-6 0 0,-8 0 0</inkml:trace>
  <inkml:trace contextRef="#ctx0" brushRef="#br1" timeOffset="86784">7671 5785 22734,'-35'12'2698,"3"-5"-2158,3-3-90,7-4-180,3 0-90,11 0 269,3 4-269,14 1 0,9 0-45,12 3 0,5 0-135,25-1-292,-14-1 0,1 1 292,-12-2 0,-1 0 45,0-4 0,0-1 45,25 6 0,-10-6 90,-11 0-90,-8 0-90,-7 0 0,-7 4-180,-6-3-360,-6 3 405,-2-4-3823,-2 0 3958,-9 0 0,-1-2 0,-8 0 0</inkml:trace>
  <inkml:trace contextRef="#ctx0" brushRef="#br1" timeOffset="91251">9315 4926 21835,'-4'0'1079,"0"0"-270,4-2 1980,0 1-2339,15-1-91,17 2-269,10-2 0,17 0-90,-8-1-214,6 1 214,-2 2 0,0 0 0,-8 0 0,-3 0 0,-9 0 90,-7 0-90,-7 0 0,-7 0 0,-6 0-90,-4 0 90,-2 0-2304,-2 0 1044,-6 0-3147,-8 0 4407,-5-2 0,-11 2 0,1-2 0</inkml:trace>
  <inkml:trace contextRef="#ctx0" brushRef="#br1" timeOffset="92338">9238 5039 20935,'4'-5'3148,"-1"1"-2698,0-1-180,-2-1-90,0 1-90,1-2-90,2 1 90,8-6-90,1 4 359,3-2-179,-7 7 90,-2 1-90,-5 2 0,1 0 180,-2 0-180,-1 16 89,0 25-179,-5 8-90,3-15 0,-1 0 90,-3 25-90,1-19 0,1 1 0,1-5 0,1-1 0,-1 0 0,-1-2 0,1 8 90,3-23-90,0-9 0,0-5 90,0-4-90,3-4 90,2-1-90,5-6 0,2 1 0,1-3 0,1 4 0,0-4 0,2 3 0,4-1 0,17 2 0,9 4 0,-1 1 0,0 8 0,-17 3 0,-1 5 90,-1 1-90,-3 3 0,-3 0 0,-2 4 0,-3 3 0,-3 2 0,-2 4 0,-4-2 90,-2 17-90,-2-14 0,-2 10 0,0-16 0,-4-3 0,-2-1 0,-4-2 90,-4-2-90,-3 0 0,-1-3 0,-4 3 0,-12 4 0,7-3-90,-8 3 180,11-7-90,1 1 0,3-7 0,2 3 0,-2-9 0,6 3 0,-1-4 0,5 0 0,5 0 0,-4 0 0,8-4 0,-2-1 90,3-6-90,0 2 0,0-2 0,0 0 90,0 1-90,1 3 0,2 3 0,3 4 0,-2 0 90,4 0-90,-6 0 0,6 4 90,-2 7-90,1 0 0,-1 4 0,-5-10 0,1 3 0,0-7-180,1 3-270,-1-4-3507,-2 0 3957,0-12 0,0-3 0,0-13 0</inkml:trace>
  <inkml:trace contextRef="#ctx0" brushRef="#br1" timeOffset="92965">10745 4948 22284,'-8'-7'2609,"0"3"-2070,3 2-89,-2 2-90,6 0-90,-6 0-180,6 0 90,-3 0-180,4-4-450,0-3-1169,0-1 0,0 2-900,0 4 2519,-3 2 0,-4 10 0,-3 2 0</inkml:trace>
  <inkml:trace contextRef="#ctx0" brushRef="#br1" timeOffset="93181">10651 5581 23993,'8'21'3688,"2"-1"-2878,4 0-720,5 1-90,5 1 0,1 1 0,-1 0 0,-5-3 0,-3 2 0,-6-1 0,-4 6 0,-2 2 0,-11 7-1260,-9 5-1168,-19 4 2428,11-21 0,-3-2 0,-6 3 0,-3-1 0,-3 0 0,0 0 0</inkml:trace>
  <inkml:trace contextRef="#ctx0" brushRef="#br1" timeOffset="94394">2709 8657 23454,'0'-32'3328,"-4"3"-2519,3 2-269,-8 4-270,4 5-90,-1 4-180,-2 7 0,8 9 0,-9 14 0,7 13 0,-1 4 0,1 4 0,2 4 0,2 1-120,0 1 0,1-1 120,2-4 0,1-2 0,10 6-180,4-8 0,5-6-90,1-10 181,5-9-91,-1-11 180,3-12 239,8-33 211,-8-11-315,-17 27 0,-2 1 45,2-20-180,-12 25 0,-2 9 0,-1 7 0,2 13 0,8 24 0,0 1 0,9 15 0,0-15 0,5 1 0,1-5 0,3-5 0,1-8 0,1-6 0,-1-12-90,10-20 90,-11-20 0,-3-7 0,-15-4 0,-9 16 0,-2 5-180,-6 4-90,5 5-1079,-10-1 89,6 10-2877,-5-1 4137,6 10 0,0 0 0,4 0 0</inkml:trace>
  <inkml:trace contextRef="#ctx0" brushRef="#br1" timeOffset="94877">3488 8367 22464,'12'-31'3238,"-1"1"-2518,-3 1 89,-4 4-269,-2 2-90,-2 7-270,0 3-90,0 8 0,0 1-90,0 12 0,2 10 0,0 18 0,2 19 0,-3-3 0,0 6-192,1 7 1,-2 0 191,-2 1 0,-1 1-302,1-19 0,1 0 0,-1-5 302,-5 22 0,3-29 0,1-3 0,2-2 0,-3-10 0,4-16 0,11-30 348,5-9-348,12-23 0,5 11 470,-8 17 1,2 1-471,1 5 0,2 2 0,27-13 0,-9 24 0,-7 37 0,-13 2 0,7 19 0,-17-11 0,0 9-450,-3-10-719,-5-4-361,-2-17-538,-6-11-541,1-8 2609,3-7 0,7-10 0,3-6 0</inkml:trace>
  <inkml:trace contextRef="#ctx0" brushRef="#br1" timeOffset="95067">4239 8634 22914,'28'-55'5037,"-8"14"-4587,-4 35-450,-6 22 90,8 31 0,-6 8-90,-3-9 0,0 1-45,-5-12 0,-1 0-135,3 10 0,-3-1-540,-3 5-359,0-10-450,0-8-900,0-12 2429,0-10 0,-7-12 0,-2-6 0</inkml:trace>
  <inkml:trace contextRef="#ctx0" brushRef="#br1" timeOffset="95235">4317 7988 23498,'-27'-49'1529,"1"7"-1107,5 10-422,3 9-247,9 8-1462,6 8-123,9 3 1832,4 8 0,4 3 0,3 4 0</inkml:trace>
  <inkml:trace contextRef="#ctx0" brushRef="#br1" timeOffset="95516">4666 7924 23544,'4'-16'3687,"2"1"-3417,-6 3-90,2 5 90,-2 9 90,2 14-225,1 14 0,1 9-135,1 22 0,-1 4 0,0-20 0,0 1 0,-1 2-416,-1 7 0,0 1 1,0-3 415,-1 7 0,0-4 0,-1-1 0,0-1-208,0-6 0,0-1 208,-2-7 0,0-1 0,1 26-359,-3-15-811,4-12-449,0-10-899,0-14 2518,6-12 0,4-18 0,7-8 0</inkml:trace>
  <inkml:trace contextRef="#ctx0" brushRef="#br1" timeOffset="95944">4983 8499 22104,'2'-12'2339,"1"5"-2159,1 3 90,5 4 0,14 4-180,-1 3-90,16-1 90,-4 0-90,21-6 0,-12-4 0,8-3 89,-21-7 271,2-16-180,-13 4-90,-2-13 90,-14 9 90,-3-1 0,-7 1 89,-4 3-89,-7 4 270,-15 11-270,6 16 0,-11 17-180,12 18-90,1 11 0,7 7 0,11-16 0,3 3 0,7-3 0,3-1 0,1 1 0,3-3 0,24 18 0,-2-29 0,7-7 0,-2-10-450,19-10-180,-15-10-359,14-10-270,-20-3-3149,1-14 4408,-16 9 0,-3-2 0,-15 12 0</inkml:trace>
  <inkml:trace contextRef="#ctx0" brushRef="#br1" timeOffset="96708">6258 7549 23454,'0'-23'3328,"-4"3"-2789,-2 6-179,-5 7 90,-4 7-180,-6 21-90,-9 26-180,11-7 0,1 4 0,-4 14 0,1 4 0,7-15 0,1 1 0,1 5-848,2 4 0,2 4 0,1 2 0,1-4 848,2 3 0,2-2 0,1 1 0,1-4 0,2 4 0,1-2 0,3-6-191,3-4 0,3-6 0,4 1-79,7 7 0,5-1 1,2-3-691,1-9 1,1-3-1,2-1 240,-1-1 1,1-1-1,1-6 720,13-1 0,-2-11 0,16-16 0,-2-11 0</inkml:trace>
  <inkml:trace contextRef="#ctx0" brushRef="#br1" timeOffset="97308">7293 7979 21205,'0'-26'3058,"-5"4"-2518,-2 4 0,-7 2-181,0 3 361,-14 1-360,2 5-90,-13 11-91,0 12 1,-6 14-90,-2 12-351,22-16 0,1 1 261,1 2 0,1 1 45,1 2 0,2 1-45,2 0 0,3 0 0,3 0 0,2 0-114,-1 30 24,13-6-180,12-7 0,11-9-45,4-21 0,2-3 135,19 1 135,-13-9 0,-1-6-44,12-14 89,-3-9 0,-9-12 89,-5-9 91,-9-8 90,-9-8-329,-6-6 329,-12-3 0,-4 0 90,-7 5 158,5 26 1,-1 1-159,-9-19-360,5 8 117,6 20-117,9 36 0,0 9 0,0 27 0,2 8 0,4 6-615,5 5 615,-3-33 0,2 0 0,0-1 0,2-1-540,17 28-854,-5-22 0,2-2-495,15 15 585,-11-20 0,1-3 1304,16 2 0,4-7 0,1-1 0</inkml:trace>
  <inkml:trace contextRef="#ctx0" brushRef="#br1" timeOffset="101334">8552 7739 18596,'6'0'4678,"-2"0"-4049,-2 0 1800,-2 0-1799,0 6-91,-14 9-359,-3 5-90,-18 7 0,-2-3 0,-10 3-90,-5 1 0,10-6 0,-1-1 0,11-5 0,0-1 0,-10 6 0,2-1 0,-6 7 0,14-8 0,1-1 0,-12 8 0,-10 4 0,14-14 0,14-5 0,-4-4 0,15-3 0,0-4 0,-2 0 0,5 0 0,-3 0 0,4 0 0,5 0 0,0 0 0,5 0 0,-4 0 0,3 0-180,-2 0 180,8 0 0,-3 0 0,3 0 0,-5 0-90,0 0 90,4 0 0,-4 0 0,4 0 0,-2 0 0,-2 0 0,4 0 0,-4 0-1979,2 0 1979,-5 0 0,2 0-90,-3 0 90,0 0 90,4 0-90,-4 0 0,0 0 270,0 0-180,-1 0 0,-4 0 0,8 0 90,-10 0-90,10 0 270,-5 0-91,6 0 901,0 0-1080,0 4 90,4 12-180,6 5 0,8 15 0,18 8 0,9 3 0,3-5 0,2 0-386,-9-6 1,1 1-1,1-3 386,-3-7 0,0-2 0,-2-3 0,6 1 0,-2-3 0,-2-1 0,-1-2 0,-4-2 0,-1-1 0,4-1 0,-3-1 0,10 0 0,2 2 0,-31-13-449,-6 3-2250,-12-4 630,-3-2 2069,-7 0 0,-4-3 0,0 1 0</inkml:trace>
  <inkml:trace contextRef="#ctx0" brushRef="#br1" timeOffset="102388">9271 7789 21835,'0'-16'2878,"0"2"-2428,0 3-181,0 6 1,0 1 0,0 4 0,0 6-90,-4 13-90,-2 4-90,-5 8 90,-3-4-90,-9 4 0,3-8 0,-6 0 0,8-16 0,2-3 90,1-4 0,3-4-90,6-5 0,4-7 0,10-6 90,19-18-90,2 12 0,17-9 0,-8 17 90,3 4-90,-2 2 179,14 7-89,-19 3 0,9 14 0,-23 5-90,-4 14 0,-4 7 90,-5 9-90,-4 6 90,-6 5-90,-4-1 0,-7 1 45,1-21 0,-3 0 0,-1-4 0,-2-1-45,-19 24 0,-6-13 90,14-26 90,1-2-90,13-9 0,11-4 0,5 0 90,0 0-90,9 4-90,27 3 0,4-1 0,5-1 0,-3-1 0,3 0-324,1 0 0,5 1 1,-6-2 323,-5-2 0,-2 0 0,9 4 0,-3 0 0,8-4 0,-22 3-180,-1-4-270,-20 0-1439,-9-8 450,-7 0 431,-5-8 1008,-4 0 0,-2 0 0,-5-2 0</inkml:trace>
  <inkml:trace contextRef="#ctx0" brushRef="#br1" timeOffset="103031">9831 7327 16797,'-5'-13'5217,"3"-3"-4587,-3 2-180,1-2-90,3 3 89,-2-1-89,3 3 0,0 2-180,2 4 180,7 3-1,13 8-89,15 4 0,6 2-180,-2 2 0,2 3-503,0-1 0,3 1 1,0 1 472,-4 1 0,-1 1 0,0 2 0,3 2 0,-1 2 0,1 1-30,-1 1 0,1 0 0,-1 5-731,-4 0 0,1 5 1,-2 0-1,-2-1 701,-1 0 0,-3-1 0,0 2 30,5 9 0,-2 3 0,-5-3-606,-8 0 0,-6-2 621,-3-2 0,-4-2-38,-2-2 1,-4-1 81,-2-3 1,-4-2 90,-5 26-90,-8-11-90,-6 2 90,4-20 660,-1 4-750,8-20 2432,-4-1-2791,5-4 2160,-5-4-3241,5-3 916,3-8-556,-2-6-449,4-4-809,-3-6 2338,0-1 0,0-2 0,0 0 0</inkml:trace>
  <inkml:trace contextRef="#ctx0" brushRef="#br1" timeOffset="104349">3801 9883 21025,'0'-18'4048,"0"1"-3419,-6 2-89,-2 1 629,-28-3-899,-4 14-180,8 9 0,0 8-45,-1 14 0,3 9-45,-4 13 0,2 4 0,8-6 0,1 0-94,3 0 0,4-3 94,6 9 0,6-8 0,13-10 0,28-5 90,13-16-90,1-3 180,-9-12 90,-25 10-270,-18-1 0,-14 12 278,-20 0-278,-10 8 0,-8 7-203,27-16 1,-1 1 202,0 0 0,1 2 0,-2 4 0,2 0 0,-2 11 0,8 5 0,36-20 0,15-3 0,16-2 0,8-2 0,4-2 0,-23-6 0,0 1 0,9 3 0,1 6 0,-34-2 405,-12 2-405,-10 4 0,-9 5 0,-5 5 0,-13 14 0,9-8 0,-5 7 0,17-13 0,7-2 0,4 7 0,5-12 0,9 7-1170,11-17 1,6-4-450,8-7-810,-3-4 2429,-3 0 0,1 0 0,-3 0 0</inkml:trace>
  <inkml:trace contextRef="#ctx0" brushRef="#br1" timeOffset="105479">3513 16708 22464,'0'-12'3238,"0"3"-2968,0 2-180,3 3 90,5 1-90,10 1-90,11 2 0,11 0 0,11 0 90,7 8-90,-1 0 180,-6 8 180,-10-2 179,-18 1-89,-21 3 90,-25 7-495,-14-4 0,-9 0-45,-4 2 0,-1 1-202,-2-2 0,1-1 202,7-4 0,7 2 0,11 9 0,50 3 0,14-3 0,-1-13 0,4-4 0,25 0 0,-25-5 0,0-1 0,19 4 0,-9 3 0,-29-1 0,-18 5 404,-3 0-404,0 0 0,-3 7 0,5 5 0,1-1 0,9 3 0,4-10 0,12 9 0,-6 3 0,-1 15 0,-16-6 0,-13 7 0,-6-9 0,-23 9 0,13-25 0,-4-1 0,-7 2 0,-2-3 0,-1-7 0,0-4 0,-18 4-270,13-14-450,21 0-359,6-6-180,7-2-360,4-7-990,5-1 2609,0-2 0,0-2 0,0-1 0</inkml:trace>
  <inkml:trace contextRef="#ctx0" brushRef="#br1" timeOffset="106883">3776 15342 20215,'-4'0'2789,"-3"0"-2339,2 0-91,-3 0 91,-2 0 0,-2-2-180,-2 1 179,-4-1-89,-3 2 0,-5 0 90,-5 0-90,-27 20-181,12-1-89,6 6 0,1 8 0,14 8 0,6 3-90,-1-10 0,5 0 0,7 9 0,9-3-90,22-6 90,10-7-90,1-19 0,5-6-1651,3-5 1,1-5 1740,1-1 0,-2-5 44,-4-4 1,-5-3 45,0-18 90,-13-4-90,-10-2 180,-12-1 360,-14-7-540,0 16-90,-11 2 0,14 34 3392,1 18-3392,8 22 0,4 13 0,8 7-953,6 4-37,14-3-494,1-23 0,3-2 224,-6-11 1,2-2 1259,9 4 0,1-3 0,19-5 0,0-5 0</inkml:trace>
  <inkml:trace contextRef="#ctx0" brushRef="#br1" timeOffset="107195">4495 15550 21924,'-8'-2'4318,"0"-1"-3778,3-1-181,-2 1-179,6 1-90,-2 0 0,14 0-90,9-3 0,23 1-90,14 1 0,-23 2 0,3 0-450,17 1 1,2 0-136,-4-1 1,0-2-181,5-2 1,-4-1-765,12-7 1619,-30-10 0,-33 8 0,-5-5 0</inkml:trace>
  <inkml:trace contextRef="#ctx0" brushRef="#br1" timeOffset="107545">4739 15147 20575,'-5'-2'4048,"2"0"-3239,3 2-179,-4 0 270,0 0-721,-1 0-89,2 8 0,3 12-90,0 16 90,0 21-90,3 9-277,-2-28 1,1 1 276,2 1 0,0-1 0,-2 0 0,0 0-45,1 9 0,0-2-314,-1 17 89,-1-27 0,0-3-540,-1 1-359,0-9-630,0-7 1799,0-9 0,0-5 0,0-4 0</inkml:trace>
  <inkml:trace contextRef="#ctx0" brushRef="#br1" timeOffset="107894">5653 15346 22824,'-23'-29'2698,"3"3"-2428,3 2-90,9 6-180,2 2 90,15 5 0,10 4-90,19 2 0,17 5-289,-20 0 0,2 0 289,3 0 0,1 0 0,2 2 0,0 1 0,-2-3 0,2 1 45,6 1 0,0 0-135,-9-2 0,-2 0-405,-1-1 1,-5-2-1216,-6-11-88,-29 1 1798,-40-18 0,4 12 0,-18-9 0</inkml:trace>
  <inkml:trace contextRef="#ctx0" brushRef="#br1" timeOffset="108180">5835 14917 21745,'-12'-26'2698,"5"2"-2158,-2 3-270,8 3-91,-2 6 271,3 6 180,0 42-270,5 6-555,-1 0 1,1 4 284,1-3 0,2 3-60,0 3 0,1 4 0,0-2-30,0 6 0,0 1-1058,-1-8 0,0 2 0,-1-5 1058,1-1 0,-2-3 0,0-5 0,-1-1 0,5 23-180,-2-12 0,0-12-899,0-9-810,-3-21-189,4-28 9,-4-11 2069,6-18 0,-2 12 0,1 1 0</inkml:trace>
  <inkml:trace contextRef="#ctx0" brushRef="#br1" timeOffset="108526">6984 15057 23903,'0'-25'2429,"0"2"-1979,0 0-1,0 5-179,0 1-180,0 7-90,0-3-539,0 8-1081,0 1-2067,0 2 3687,0 14 0,0 3 0,0 12 0</inkml:trace>
  <inkml:trace contextRef="#ctx0" brushRef="#br1" timeOffset="108742">7070 15459 28581,'8'4'0,"13"15"0,-3 4 0,12 19 0,-8-1 0,-10-5 0,-5 4-1575,-10 5 1,-5 1 1574,0 0 0,-4 0 0,-13 2 0,-6-4 0,3-13 0,0 1 0</inkml:trace>
  <inkml:trace contextRef="#ctx0" brushRef="#br1" timeOffset="110225">3984 12411 22734,'8'-32'3598,"-2"3"-2789,0-1-89,-2 3-180,-2 4-360,0 3-180,-2 11 0,9 35 0,0 15 0,-1 14 0,-2-1 0,0 10 0,0 3 0,-1-1-317,0-1 1,0-1-1,-1 1 1,-1 2-188,0-5 0,0 3 1,-1 0-1,0-2 0,-1-4-1025,0 11 0,-1-6 0,-1-6 1529,0-1 0,-1-9 0,-3-2 0,-3-45 0</inkml:trace>
  <inkml:trace contextRef="#ctx0" brushRef="#br1" timeOffset="110510">4004 12492 23274,'-6'-42'749,"-1"0"1,2 2-1,2 1-614,3 3 0,2 2 225,14-25-90,18 9-180,19 16-258,-20 22 0,2 6 168,2 4 0,1 8 45,13 14 0,-3 7-45,-13-3 0,-4 3 52,8 11 0,-8 4-52,-17 0 0,-8 1 0,-8 18 45,-3-23 0,-5-3-45,-20 4 0,-5-7 0,-4-8-90,2-6-269,5-8-91,6-4-360,7-6-269,9 0-309,4 0-8443,10 0 9253,4-6 0,7-2 0,3-5 0</inkml:trace>
  <inkml:trace contextRef="#ctx0" brushRef="#br1" timeOffset="110928">4621 12393 21964,'25'27'2294,"-1"1"0,0 5-2249,2 10 0,-3 3 45,-9-1 202,-3-9-112,-5-9 69,-5-7-159,-6-16-90,-11-34 0,2-15 17,5 9 0,2-5-17,6-5 0,2-4 0,4 2 45,7-7 0,4 1 75,0 9 0,2 0 0,3 9 150,36 1-180,-24 39 0,-1 10-90,-8 9 0,-3 4-111,0 4 0,-1 2 111,-3 2 0,-2 1 0,-3-2 0,-1 0 0,4 27-114,-7 1 114,-3-23-539,-4-2-721,-1-30-359,0-12-629,0-19-129,4-15 2377,2-13 0,10-6 0,3-2 0</inkml:trace>
  <inkml:trace contextRef="#ctx0" brushRef="#br1" timeOffset="111127">5299 12072 22104,'7'-19'3688,"-3"3"-3148,-3 9 809,3 15-989,2 14-90,5 20-180,-2-1 0,1 3-90,-2-9 0,0 2-45,4 20 0,-1 0-540,-4-19 0,0-2-584,2 28-450,-5-23-900,-11-24 2519,-4-9 0,-9-6 0,-3-7 0</inkml:trace>
  <inkml:trace contextRef="#ctx0" brushRef="#br1" timeOffset="111279">5328 11475 23544,'-12'-49'1529,"5"7"-1799,1 10-1079,6 11-720,6 16 2069,4 13 0,9 17 0,3 5 0</inkml:trace>
  <inkml:trace contextRef="#ctx0" brushRef="#br1" timeOffset="111908">5596 11913 23993,'6'14'2699,"0"-3"-2250,-4 5-89,4 2-90,0 13-90,4 14-90,4 16-509,-6-24 0,0 1 464,1 2 0,-1 0-45,1 0 0,-2 2 45,1 13 0,-2-1-45,1 6 113,-1 3-113,-6-68-45,4-24 0,2-10 45,1 5 0,0-1-328,6-20 0,2-1 373,-1 12 0,1 2-45,0 1 0,0 2 0,0 5 0,-1 2 90,10-15 179,11 31 419,-8 27-598,12 30-90,-8 14 0,-9-13 0,1 1-1006,-6-11 1,0 0 1005,4 7 0,-1-2-90,6 1 568,-3-9-478,-3-14-179,0-7-91,13-39 180,-10-7 0,-1-12 60,-1-1 0,-1-6 0,-1-1-433,-1 1 0,-2-1 0,-1-1 493,0-7 0,-2 0 0,-2 3 59,-4 15 1,-2 4 0,-1 0 45,1-20 0,-2 3 601,0 7 1,-2 1-737,-4-3 0,-1 2-44,2 16 1,-2 3 43,-7-19 0,6 51 0,1 44 0,4-9 0,0 4 0,-1 10 0,-1 5-65,1 5 0,1 6 0,0-1 65,0-12 0,-1-1 0,2 2 0,1 14 0,0 4 0,2-6 0,3 3 0,2-5 0,1-5 0,1-3 0,1-7 0,0-3 133,0-6 1,-1-4-134,9 20-2610,4-18 451,-10-22-7672,1-19 8623,-11-25 1,-2-12-1,-2-8 1</inkml:trace>
  <inkml:trace contextRef="#ctx0" brushRef="#br1" timeOffset="112081">6286 11809 24983,'-37'-25'1889,"8"-1"-1799,13 2 0,9 2-90,14 2 0,9 4-270,20 0-810,4 6 1,4 0 1079,3 3 0,1 1 0,2-1 0,-1 1 0,-9 4 0,1 0 0</inkml:trace>
  <inkml:trace contextRef="#ctx0" brushRef="#br1" timeOffset="112527">7512 11172 22644,'0'-57'1979,"0"3"-1799,-5 4 0,-5 5 0,-9 4-90,-5 5 0,-3 4 89,-3 7-89,-1 5 180,1 10 360,0 28-1,0 15-314,6 13 0,4 12-248,4-10 1,-1 5-1,1 3 1,3-1-618,4-5 1,3 0-1,1 0 1,0 2 549,0 6 0,1 2 0,1-1 0,1-2 0,1 4 0,1-3 0,1 3 0,0-1 0,1 4 0,0 1 0,0-1-206,0-4 0,1-1 1,0 0-1,0 2 188,-1-8 0,1 2 0,0 1 0,-1-3 0,1-3-42,0 11 0,1-4 0,-1-3-300,0 17 1,-3-9-1530,-10-3-1349,-15-17 719,-6-33 2519,-10-31 0,6-17 0,-1-9 0</inkml:trace>
  <inkml:trace contextRef="#ctx0" brushRef="#br1" timeOffset="112727">6830 11981 24262,'-24'-40'2249,"12"16"-1936,8-11-313,27 21 0,19 1-360,22 1-310,-26 7 0,1 1 40,2 1 1,2 1 629,13 0 0,-1 0 0,-17 2 0,-1 0 0,7-1 0,0 0 0</inkml:trace>
  <inkml:trace contextRef="#ctx0" brushRef="#br1" timeOffset="113176">8057 11104 23094,'-6'-23'2518,"-1"3"-1978,-7 1 180,-2 8-91,-8 8 1,-6 16-270,-13 23-315,20-7 0,1 3-488,-4 11 1,3 5 442,1 9 0,3 4 0,7-17 0,1 2 0,3 4 0,3 3 0,2 5 0,2 2 0,3-2-563,3 1 0,4 1 1,1-1-1,1-1 473,-2-1 0,1 1 0,2-2 1,3-2-211,7 9 0,5-2 0,1-9-375,3-7 1,5-8-1766,13 2 1,4-7 2439,-14-15 0,1-6 0,9 1 0,-2-8 0,15-21 0</inkml:trace>
  <inkml:trace contextRef="#ctx0" brushRef="#br1" timeOffset="113579">8544 11384 24263,'-12'-36'2249,"-1"0"-1799,7-6-360,0 14-1,6 0-89,0 21 90,0 13-90,2 11 0,2 17 0,4 5 0,1-7 0,2 1-90,5 13 90,6 13-89,-8-30-91,7-6 90,6-22 0,3-11 180,1-24 0,-6-7 134,-10 9 1,-1-2 45,5-14-90,2-6-90,-17 27-90,0 13 0,-4 5 90,2 23-180,0 5-360,4 18-539,-2 0-540,2 4-720,0-3 2249,0-1 0,2-8 0,0-2 0</inkml:trace>
  <inkml:trace contextRef="#ctx0" brushRef="#br1" timeOffset="113777">9214 11239 24263,'8'-29'3238,"-2"2"-2788,-4 4 180,-2 29-630,2 49 0,-1-20 0,0 5-269,0 11 0,0 7 1,-1 0 58,2-2 0,-1 0 0,0-1-398,0 1 0,-1 0 0,1 0-741,1 6 0,-1 0 0,0-8 1349,1-10 0,-1-5 0,0 6 0,-1-4 0,0-1 0</inkml:trace>
  <inkml:trace contextRef="#ctx0" brushRef="#br1" timeOffset="114223">9307 11144 24263,'0'-57'3148,"2"5"-2968,0 12 0,4 10 90,11 20-180,19 40-90,2 13-383,-14-8 1,-2 3 382,-6-5 0,-2 2 0,-1 16 0,-3 1 0,-3-13 0,-2 0 0,-3 11 0,-5-2 0,-12 9 93,-6-26 0,-5-3-3,-28 11-180,-1-8 90,11-18 0,22-13 0,11-7-90,7 0 669,30-11-579,2 10 0,20 2 0,11 37 0,-18 7-294,-13-7 1,-3 4 293,-10-1 0,-4 0 0,1 3 0,-3 1 0,-2 1 0,-4 2-131,-5 11 1,-7 1 85,-6-4 0,-5-2-45,3-3 0,-6-3-360,-10-7 1,-1-8-361,-3-9-179,-9-11-360,25-20-900,9-15 2249,10-16 0,14-16 0,-4 25 0,1 1 0</inkml:trace>
  <inkml:trace contextRef="#ctx0" brushRef="#br1" timeOffset="114724">9904 11190 25073,'0'-32'2788,"0"2"-2518,0 8-90,0 6-90,0 7 90,0 15-180,0 18 0,0 24 0,3 8 0,0 7-630,-2-10 1,1 2 629,0-4 0,1 3 0,-1-3 0,1 11 0,-2-3 0,1-3 0,1-1 0,-1-4 0,0 0 0,0 1 0,0-2 0,0 14 0,0-4 0,-2-74 0,-4-18 0,3-5 0,1-6-205,-2-2 0,1-3 205,3-3 0,3-5 0,0-1-928,1 0 0,2 0 0,-1 0 928,2 0 0,-1 1 0,2 2 0,3-15 0,1 9-667,4-1 667,0 16-271,6 15 271,10 15 0,4 23 0,4 12 0,6 14 0,0 9-144,-15-13 1,0 2 0,-3 3 143,-1 6 0,-2 3 0,-5-1 0,-4 12 0,-6-1 0,-3 0 0,-4-1 0,-7-1 0,-3 0 0,-4-4 0,-4-1 1062,-3-5 1,-8 0-1063,-8-4 0,-6 0 0,-1-3 0,-7-2 0,-1-2 335,8-6 1,0-1 0,2-5-876,1-8 1,4-6-643,-1-7-8649,4-18 8151,15-1 0,3-21 0,13 5 1</inkml:trace>
  <inkml:trace contextRef="#ctx0" brushRef="#br1" timeOffset="115239">10724 10964 24530,'-8'-23'2788,"0"4"-2381,4 2-228,-4 5 17,8 3-196,-4 5 8,4 2-8,0 10 23,9 24-23,4 22 90,4 3-90,1 2 0,-4-23 0,4 4 0,-3-15 0,5-3 0,-2-32 90,1-26-90,-3-9 90,-6 10 0,-3-1 0,1-17-90,5 5 0,-7 38 0,3 20-180,-4 24-180,-2-1-540,-1 0-449,-2 0-8482,-4 9 8466,-2-12 0,-3 5 0,-1-15 0</inkml:trace>
  <inkml:trace contextRef="#ctx0" brushRef="#br1" timeOffset="115508">11212 10746 26242,'8'-31'2339,"0"3"-2339,11 18 0,17 55 0,-17-13 0,0 4-767,-2 4 1,0 4 0,-2 1 766,-2-2 0,-3 0 0,0 5 0,-1 7 0,-2 6 0,0 1 0,-2-3 0,2 4 0,-2-2 0,-2 3 0,-1-4 0,-1 3 0,-2 1 0,-2-3 0,-4-5 0,-1 0 0,-2-3 0,-1-2 0,0-1 0,-2-2 0,-1 0 0,-4 8 0,-1 2 0,-2-8 0,-1-9 0,-2-6 0,1-4 0,-1-3 0,-23 12-559,0-14-4478,-8-29 5037,17-22 0,4-29 0,23-10 0</inkml:trace>
  <inkml:trace contextRef="#ctx0" brushRef="#br1" timeOffset="115724">11776 10968 25792,'2'-30'2699,"0"5"-2609,-2 5-90,0 5 0,0 3 0,0 3 0,0 3-360,2 3-1529,-2 1-1349,2 2 539,-2 6 2699,0 4 0,-5 10 0,-2 3 0</inkml:trace>
  <inkml:trace contextRef="#ctx0" brushRef="#br1" timeOffset="115963">11809 11552 28581,'11'25'0,"6"3"0,3 4 0,-2 0 0,0 5 0,-4 6 0,-1 3-1360,1 2 1,-4 1 1224,-8 2 0,-6-2-944,-4-10 0,-7-1 1012,-8 0 0,-8 2 1,1-2-1,-9 7 1,-2 0-1,1-6 1,-1 1-1,1-1 1</inkml:trace>
  <inkml:trace contextRef="#ctx0" brushRef="#br2" timeOffset="245686">11618 4889 21835,'-5'0'1529,"2"0"1169,3 0-2428,0-2 0,3 0 0,5-5-90,10 0-91,13-4 1,13-2 0,15-5-1741,-22 8 0,1-1 1696,5-1 0,2-1-45,5 1 0,1-1-363,4 0 0,1-1 363,0 1 0,2 1 0,-1 0 0,-1-1 0,-3 2 0,0 0 0,12-3 0,-1 1 0,-22 4 0,-1 1 45,7-3 0,-3 2-45,5 2 0,-22 3 0,1 0 3032,-17 3-3032,-3-3 996,0 4-1086,-4-2-90,-1 2-179,-3 0-3419,-1 0 1889,-3 0-7942,-5 0 9612,-7 0 1,-7 0 0,-3 0 0</inkml:trace>
  <inkml:trace contextRef="#ctx0" brushRef="#br2" timeOffset="247048">11650 4582 16977,'12'-5'5577,"4"-1"-5217,-6 1 0,3-4-180,-9 6 179,0-1 1,0 4-90,-4 0 1079,2 0-1169,-7 6-180,-2 4 0,-5 10 0,-2 9 0,-1 10 0,-3 7 0,0 5 0,-2 2 90,-1 1-90,1-4 0,2-3 0,1-10 0,5-6 0,6-8 0,-1-5 0,6-9 0,-3 1 0,4-9 0,0 3 0,-4-4 0,4 0 0,-4 0 90,4 7-90,2-2 0,4 8 0,2-1 90,4 1-90,2 3 0,13 4 90,9 3-90,2-2 0,3-1 0,-12-7 90,3 1-90,-1-1 0,0 1 0,-1-6 90,-3 4-90,-3-11 0,-6 9 180,2-9-90,-11 3 0,3-4 90,-8 0-1,-2 0 631,0 0-810,-6-8 0,0-4 0,-6-11 0,-8-26 0,2 8 0,5 9 0,1-1 0,-7-16 0,1-2 45,6 18 0,0 0-45,-5-15 0,-3-6 0,12 23-90,-9 0 90,13 8 90,-11 0-180,12 9 90,-6 3 0,6 2 0,-2 0 0,-1 6 0,3-5 0,-2 7 0,3-5 0,0 5 0,0-5 90,0 3-180,0-1 180,0 2-180,0 0 90,0 1 0,-6-5 0,5 5 0,-5-3 0,6 4-4857,0 0 4857,0 4 0,0 1 0,0 4 0</inkml:trace>
  <inkml:trace contextRef="#ctx0" brushRef="#br2" timeOffset="252250">11995 353 19406,'0'-7'3058,"0"3"-2698,-3 0-180,2 3 0,-3-3 0,4 1 0,0-1-180,0 1 359,0 1-179,0 10 90,-3 7-90,2 14 0,-8 13-90,2 15-45,1-23 0,0 1-415,0 4 0,0 2 415,0 1 0,-1 1-45,1 3 0,0 0 45,0 0 0,0-1-45,1 2 0,0-1 45,-1-2 0,2 0-45,1-2 0,1 0 0,-2 12 0,-1-1 0,3-15 0,-1 0-15,0 7 0,0 1 15,1-8 0,0-2 0,2 19 0,-1-14 0,-1-1 0,1 11 0,-3-3 0,4-16 0,0-16 0,0-3 827,-3-2-827,2-2 33,-3 1-33,4-5 0,0 5 0,0-5 0,0 2 0,0-3 269,0-4-269,2 0 0,2 0 0,2 0 0,4 0 0,2 0 0,6 0 90,7-2-90,7-2 0,9-3 0,6-2 0,4 0 0,2-1 0,-1 1 0,1 2 0,0 1 0,0-1 0,-4 2 0,-1-1 0,-5-1 0,0 2 0,15-1 0,-13 3 0,14 1 0,-20 2 0,-1 0 0,-1 0 0,19 0 0,-13 0 0,14 0 0,-17 0 0,-3 0 0,2 0 0,-3 0 0,-1 0 0,16 0 0,-13 0 0,13 0 0,-13 0 0,-1 0 0,0 0 0,-5 0 0,-1 0 0,-3 0 0,0 0 0,1 0 0,-3 0 0,1 0 0,11 4 0,7 3 0,-1-1 0,-1 4 0,-13-9 0,1 3 0,0-4 0,13 0 0,-17 0 0,7 0 0,-18 0 0,-7 0 0,-1 4 0,-6-3 0,-2 3 90,0-4 540,1 0-540,0-4 0,1-17-90,-2-2 0,0-39 0,-2 27 0,0 0 0,2-4 0,-1 0 0,-1-3 0,1 1-171,0 6 0,2 0 171,-1-2 0,0-1-272,0-3 0,0 1 272,0-1 0,0 0 0,0-1 0,0 0 0,-2 3 0,0 1 0,1 1 0,1-1 0,-2-5 0,0-2 0,0 4 0,1 0 0,0-5 0,1 2 0,-4-19 0,4 16 323,0 17-323,0-5 563,0 0-563,0 2 0,-3 5 0,2 10 0,-6-8 0,6 6 0,-3-6 0,4 8 0,0 0 0,0-5 0,0 8 0,0 0 0,0 9 0,0 1 0,0 3-360,0 0-90,-4 2-179,4 0-181,-4 6-629,-1 3-8392,-2 11 9118,-7 10 0,-4 12 0,-3 9 0</inkml:trace>
  <inkml:trace contextRef="#ctx0" brushRef="#br2" timeOffset="254642">12783 2271 17067,'0'-7'4678,"-3"0"-4139,2 5-269,-8-2-90,4 1-90,-2-1 90,-2 1-90,4 1 0,-6 0-90,2 0 90,-8-5 0,5 4 90,-11-3-90,2 6-1,-2-2-89,0 2 0,2 0 90,-6 0-90,5 6 0,-4-1 0,8 6 90,-2 6-90,5-2 0,-3 7 0,8-2 0,3 1 0,0 2 90,6-1-90,-2 3 0,3 14 90,0-6-90,0 11 0,0-13 0,0 1 0,0 0 0,3 7 0,0-11 0,3 4 0,-2-16 0,2 0 0,2 3 90,0-6-90,2 4 0,0-12 0,8 5 0,5-8 0,2 4 0,-1-6 0,-6 0 0,-2 0 90,8-6-90,-2-8 0,2-5 0,-6-11 0,-8 8 0,-4-3 0,-2 8 0,-4 3 90,2-4-180,0 2 90,0-2 0,2-2 0,0-1 0,-2-1 90,0-1-180,-2 0 90,0 1 0,0-7 0,0 9 90,0-6-90,0 12-90,0-1 90,0 1 0,0 3 90,0 0-90,0-2 90,0 3 0,0-2 0,0 6-90,0 1 90,0 1 0,0 1 270,0 1-270,0 0 0,0 2-90,0-4 0,0 3 0,-3-1 0,2 2 0,-3 4 0,4 3 0,2 13 0,9 10 0,-1 1 89,19 16-89,4-7 0,1-2 0,7-8 0,-12-14 0,1-5 0,-3-4 0,-1-3 0,-3-4 0,-1 0 0,-4 0 90,0-2 0,4-4 0,-4-2 0,0-1-90,-8 5-90,-6 2-90,-2 2-2338,-2 0 2518,-6 0 0,-2 0 0,-7 0 0</inkml:trace>
  <inkml:trace contextRef="#ctx0" brushRef="#br2" timeOffset="265229">12479 615 12150,'-5'-2'4677,"2"0"1680,3 2-5997,-4 0-93,3 4-177,-3-3 359,4 3-269,0-4 183,2 0-273,4 0-90,6 0 90,21 0-90,-3-2 0,15-1 0,-10-1 90,3-1-90,-1 1 0,0-3 0,-5 0 0,9-2 0,-11 2 0,7 3 0,-15 2 0,-1 2 0,-3 0 0,-2 0 0,0 0 0,0 0 0,1 0 0,8 0 0,-7-2 90,8 1-90,-10-3-90,-2 2 90,2-3 0,-3 3 90,-3 0-180,-4 2 90,-4 0-2969,-2 0 2969,-6-10 0,-2 3 0,-7-8 0</inkml:trace>
  <inkml:trace contextRef="#ctx0" brushRef="#br2" timeOffset="267709">12515 701 20395,'7'0'2069,"-3"0"-1889,-3 0 0,-1-2 0,0 0 0,0-1 0,0-1 0,0 4 539,0-2-719,-3 6 0,2 1 0,-8 6 0,2 13 0,-3-2 0,-4 27 0,9-13 0,-2 12 0,3 0 0,3-11 0,-3 9 0,4-16 0,0-1 90,0 10-90,0-9 0,0 5 0,0-13 0,0 1 0,0-6 0,0 0 0,0-6 0,0-2 0,0-4 0,-3 3 0,2-7 0,-3 3 0,4-4 630,0 0-630,4 0 0,6-4 0,3 1 0,7-5 0,-2 1 0,13-6 0,3-1 0,7-2 0,-10 4 0,-7 5 0,-12 5 0,-2 2 0,0 0 0,-1-2 0,0 0 0,7-7 0,-4 4 0,5-4-3392,-5 5 3392,0-1 0,6-1 0,-3 3 0,3-3 0,-4 3 0,-3 1 0,-1 0 3392,-2 2-3392,0 0 0,0 0 0,0 0 0,0 0 0,2 0 0,-1 0 0,1 4 0,-4 1 0,2 0 0,-4 5 0,4-5 90,-4 8-90,2-3 0,-2-3 0,2 3 0,-1-4 0,2 1 0,-2 1 0,1-3 0,-4 10 0,0-3 0,-2 12 0,0-9 0,0 3 0,0 1 0,0-8 0,0 8 0,0-10 0,0 4 0,0-3 0,0-3 0,0 3 0,-6 0 0,0 2 0,-8 9 0,3-10 0,-1 6 0,4-8 0,0 0 0,0 0 0,-2 0 0,1-4 0,-1 3 0,-1-3 0,-4 4 0,0-4 0,0 3 0,2-7 90,3 7-180,4-7 90,-3 3 0,4-4 0,-7 0 0,3 0 0,-1 0 0,1 0 0,-2 0 0,1 0 0,-2 0 0,3 0 0,-2 0 0,-5 0 0,2 0 0,-3 0 90,3 0-180,-4 0 90,8 0 0,-6 0 0,9 0 0,-4 0 0,2 0 0,4-2 90,-4 2-90,2-2 0,0 2 0,2-4 0,5 1 0,0-2 0,0 3 0,0 2 0,0-2 0,0 0 0,0-5 0,5 0 0,0-2 0,5 2 0,-2-1 0,1 3 0,-1-2 0,2 4 0,-2-3 0,2 3 0,-4-3 0,4 1 0,-5 1 0,4-1 0,-6 3 0,1 0 0,-4 2 0,1 0-90,4 0 180,-3 0-90,2 0 0,-4 0 0,2 0 0,0 0 0,0 0 0,0 0-180,-2-2-90,0-1-989,0-5 89,0 2-1258,0-4 2428,0 1 0,0-1 0,0-1 0</inkml:trace>
  <inkml:trace contextRef="#ctx0" brushRef="#br2" timeOffset="271928">11809 7449 18866,'-7'0'3598,"1"0"-2968,6 0 1169,0 0-1439,0-4-1,6-1 91,4-6-90,11-2 90,7-3-181,10-6 1,9-4-180,10-5-1221,-24 14 0,1 0 1131,2-2 0,1 1 45,4 0 0,1 0-45,2 1 0,0 0 0,3 0 0,1 0 45,3 1 0,0 1-1337,2-2 1,2 0 1291,1 0 0,1 0 0,0 0 0,0 0-140,-1 0 0,0 0 140,-9 3 0,1 0 0,-3 0 0,4-1 0,-1 0-440,9-3 0,-3 1 440,1-1 1268,-9 3-1268,-13 3 2637,-7 3-2547,-8 3 361,-6 3-451,-2 1 1736,-5 2-2276,-2 0-806,-3 0-1172,-11 0 269,1 0 2249,-13 0 0,-3 0 0,-5 0 0</inkml:trace>
  <inkml:trace contextRef="#ctx0" brushRef="#br2" timeOffset="272678">11890 7106 21295,'0'-7'1979,"-6"2"-1799,5 3 89,-4 2-89,5 0 270,0 0 0,0 4 269,-8 17-449,-2 6-90,-5 8 0,-1 3-90,-13 20-476,10-16 1,0 0 430,3-11 0,2-1-45,-13 29 45,10-22 0,2 0-45,5-4 0,2-1 0,-9 28 90,17-17-90,6-25 90,10 0 0,5-7 771,25 7-861,11-2 90,2 3-45,-20-11 0,-3-1-45,5 6 0,10-7 90,-21 6-1,2-11 271,-6 6-90,-4-7 0,-12 0-180,-6 0 90,-12-21-180,-12-24 0,4 3 0,-3-4-604,1 3 0,0 1 604,-2-7 0,0 2-45,6 14 0,0 2-135,-13-28-609,9 25 0,-1 0-290,-8-11-450,-8-5 1529,-2 26 0,6 12 0,-10 4 0</inkml:trace>
  <inkml:trace contextRef="#ctx0" brushRef="#br2" timeOffset="288666">14144 6319 21565,'-5'-16'2338,"-2"2"-2068,2 0 0,1 3-90,0 4 0,4 1 0,0 3 899,0 1-629,-3 10-180,11 25-270,-4 6 90,12 24-90,-7-23 0,1 2 0,-1 2 0,1 0 0,3 7 0,1 0 0,-2-8 0,0-4 0,3 14 0,0-21 90,-10-17-90,-1-7 0,-2-2-90,-2-6 0,0-6 0,0-2 0,0-5 0,-6-3 90,-1 0-90,-5-2 0,0-2 90,-2 1 0,0-1-90,-3 2 0,1 2 90,0-2-90,-9-2 90,4 5 0,-6 0 0,6 11-90,-1 2 90,2 2 0,-10 6 0,5 13 0,2 2 90,5 20-90,14-16 0,0 5 90,4-12-90,0-4 0,0-7 0,0 1 0,0-7-3058,0 3 1439,-3-6-630,-4-2 2249,-1-5 0,-2-1 0,2-1 0</inkml:trace>
  <inkml:trace contextRef="#ctx0" brushRef="#br2" timeOffset="289447">13555 6463 22194,'10'-9'360,"2"2"-270,6-1-90,6 1 0,11-2 45,0 0 0,3 1-45,26-3 0,-4-2 0,0 0 0,-24 7 0,-2-1 0,11-2 0,-2-1 0,8-2 0,6-3 90,-12 3 0,-6 1 0,-14 2 0,-17 4 90,-2 1-180,-4 1 719,-2 1-269,0 0-90,0 0-180,0-1-90,0-1 0,0 2 0,0-1-90,0-1 90,0 2-1,0-3-89,0 3 1170,0 0-990,18 22-90,-4 1-45,6 10 0,2 4 45,5 18-90,-3-3 0,0 1 0,-10-18 0,-1-1-88,5 10 0,-1-1 88,2 12 0,-1-6 0,-4-8 0,2 0 0,-7-14 0,0-2 0,-6-11 176,0-7-176,0-1-270,-1-4-1349,0 0 899,-2-2-89,0-1-271,-6 1-899,-1-3 1979,-7 1 0,-2-1 0,-2-2 0</inkml:trace>
  <inkml:trace contextRef="#ctx0" brushRef="#br2" timeOffset="292222">2968 10376 21745,'-18'-9'1349,"-2"0"-1079,-3-1 0,-1 1-1,2 2-89,1 1 0,1 1-90,4 3 180,-4 0-180,0 2 0,-7 0 0,-5 0 0,-30 12 0,4-3-614,18 0 1,-1 2 523,6-3 0,1-1 0,-3 0 0,1 0-15,-2 2 1,0 0 14,1-1 0,1 0 0,0 1 0,1 0 0,-28 7 0,8-2 0,8-7 0,11-3 0,0 0 0,14-3 0,1 3 1033,14-4-1123,4 0 313,3 4-313,0-3 90,0 7 90,0 9-180,3 23 135,0-7 0,1 4-45,3 15 0,1 0 0,-1-5 0,0 0-367,2 5 1,0-2 366,-3-12 0,0 1 0,4 19 0,1 4 0,-3-17 0,0 1 0,1 3 0,2 11 0,1 3 0,0 2 0,-3-15 0,0 2 0,0 0 0,-1-3-383,1 6 0,-1-2 1,0 0 382,0 0 0,-1-1 0,-1-3 0,1 5 0,-2-2 45,1 1 0,1 1-45,-1 0 0,0 0 0,0 1 0,0-1 45,0-1 0,0 2-301,0-6 1,0 3 0,0 0 255,0-1 0,0 1 0,1-1 0,-2 0 0,1 0 0,0-2 45,2 19 0,-1-6-45,-3-18 0,-2-2 45,2 2 0,0 0 0,-1 0 0,0 1-45,1-1 0,-1 0 45,-1-2 0,0 2 0,-1 12 0,0 0-45,-1-14 0,0 0 26,0 10 1,0-1 18,0-15 0,0-1-45,0 1 0,0-1 0,0 2 0,0 0 0,0 0 0,0-1 0,0 1 0,0 0 446,0 0 1,0-1-447,0 0 0,0 0 0,0 1 0,0 0-50,0 0 1,0-1 139,0 3 0,0 1-90,0-2 0,0 1-186,0 3 0,0 0 186,0 0 0,0 1 0,0 1 0,0-1 44,0 2 1,0 0-45,0-2 0,0 2-1091,0 18 1,0 1 1135,0-15 0,0-1-45,0 15 0,0-1-133,0-19 1,0-2 177,0-1 0,0 3-45,0 15 0,0 0 0,0-14 0,0-1 0,0 14 0,0-2 0,0-18 0,0 0 0,-3 11 0,0 2 279,1-2 1,-1 1-280,0 11 0,0-3 0,1-14 0,0-4 174,2-4 0,0-2-174,0 19 0,0-17 3145,0 8-3145,0-11 645,0 0-645,-3 6 101,2 3-101,-3 20 0,4-15 0,0 12 0,0-14 0,0-4 0,2 5 0,-2-13 0,2-3 0,-2-7 0,0-1 0,2-1 0,-2-4 0,2 0 0,-2-3 0,0-1 0,2-5 0,-1-3 0,2-4 0,-1 0 0,2 0-90,-1 0 90,-1 0 0,-1 0 0,3 0-90,-1 0 90,4 0 0,1 0 0,3 0 0,3 0 0,6-2 0,6-2-3392,2-2 3392,6 0 0,-6-1 0,6-2 0,5-4 90,24-5-135,-29 9 0,1 1 45,8 1 0,0 1 0,-9 2 0,-1 1 0,24 1 0,-6 6 0,-15-3 3482,7 7-3572,-17-7 90,4 3 90,-10-4-90,1 0 0,-11 4-90,-2-3 180,0 3-90,-3-4 0,-2 0-1979,-3 0 360,-10 0-1079,0 0 2698,-14-4 0,3-1 0,-3-4 0</inkml:trace>
  <inkml:trace contextRef="#ctx0" brushRef="#br1" timeOffset="310696">18387 4776 22194,'0'-5'1619,"0"1"-1349,0 4-90,2 0 90,0-2 90,4 0-90,-3-3-1,0 3-89,-3 0 90,0 2 0,0 8 0,4 42-1214,-1-6 989,-1-3 0,2 1-45,0 19-144,0 5 144,-1-19 0,-1 0 0,1-13 0,-1 0-1471,1 18 1,0-3 1470,-1-2 0,0 7-90,-2-29 180,0 3-90,0-12 531,2 3-441,-2-8 16,2-5-106,0 10 0,-2-10 0,2 9 3392,0-4-3392,-2-1 0,2 1 0,-2-2-90,0-4 180,0-1-90,0-4 0,2 0 0,0 0 0,2 0 0,-2 0 0,0-4 0,-2-1 0,0-6 0,0-17 0,0 5 0,-5-14 0,0 9 0,-5-1 0,2 2 0,-2-2 0,0 3 0,-10-6 0,6 9 0,-7-3-90,8 10 90,-1 3 0,2-1 0,-5 1 0,-1 1-90,0 3 90,2 3 0,4 3 0,0 1 90,-6 2-180,3 0 90,-5 0 0,4 0 0,-2 0 0,-1 0 0,-3 0 0,0 0 0,-3 4 0,3 1 0,-1 4 0,3 0 0,2 0 0,0 2 0,-4 9 0,4-3 0,-7 24 0,15-13 0,-4 16 0,13-10 0,-3 2 0,4 0 0,0 0 0,0 0 0,4-1 0,0-2 0,6-3 0,1-1 0,3-4 0,0 0 0,2-5 0,2 1 0,1-5 0,3-1 90,2-1-90,3-1 0,1-5 0,1 4 0,1-7 0,13 3 0,-7-4 0,7-4 0,-11 0 0,-3 0 0,1-4 0,8-8 0,-11-2 0,6-8 0,-13-1 0,-1-2 0,-3-2 0,0 2 0,-4 0 0,2 3 0,-3 1 0,-1 5 0,-4 3 0,0 4 90,-4 2-90,0 0-90,-2 3 90,0 1-2249,0 1 1080,-5 2 1169,-6 0 0,-2 0 0,-3 0 0</inkml:trace>
  <inkml:trace contextRef="#ctx0" brushRef="#br1" timeOffset="312219">18956 5129 16348,'-5'-7'5037,"1"3"-4498,4 2-89,0 2 270,0-2-91,-3-1-359,-2 1 180,1-2-180,-3 3-180,2-1 90,-3 2-90,-2 0 180,-11 18-91,-5 13-89,-3 9 0,3 11-45,15-11 0,2 1 45,0 12-184,5 6 1,4-2 93,11-13-1650,-4-9 0,4-4 1650,13-6 90,5-3-90,3-8 0,5-5 0,0-5 0,1-4 0,-1 0 0,-3-2 185,-1-2-185,3-11 90,-12-2 3392,1-10-3482,-13 0 180,-2-23-90,-5-15-45,-5 31 0,-2 0-45,-1-2 0,-3 1 0,-8-17 0,-1 17 0,-1 1 0,-7-19 0,5 20 0,1 0 0,-6-7-90,-1 6 0,2 4-270,-3 10-180,1 6-269,-2 8-360,-1 10-720,1 5-7942,-1 7 9320,3 5 0,1 3 1,1 4-1</inkml:trace>
  <inkml:trace contextRef="#ctx0" brushRef="#br1" timeOffset="313014">18034 3913 19136,'0'-12'3148,"0"1"-2788,-4-3 270,0-7-360,-1 5-1,2-5 361,3 3-360,0 7-90,0 1-90,0 8 0,-6 2 0,5 0-90,-5 10 0,6 4 90,0 18-90,0 30 0,0-22 0,0 2 0,4 10 0,0 2 0,-1 8 0,1-4 0,1-23 0,0-4-90,1 31-90,-4-55-180,-2-3-1619,0-4-180,0-12 2159,0-7 0,0-17 0,0-5 0</inkml:trace>
  <inkml:trace contextRef="#ctx0" brushRef="#br1" timeOffset="313236">18038 3365 20665,'-5'-29'1979,"2"-1"-1889,3 5 0,0 5-90,0 4 0,0 5 0,0 4-90,3 3-180,2 2-270,3 2-989,0 8-719,0 2 2248,-3 8 0,0 4 0,-3 1 0</inkml:trace>
  <inkml:trace contextRef="#ctx0" brushRef="#br1" timeOffset="314155">18322 3799 18803,'12'0'2159,"0"0"-1217,1 0-762,-1 0 179,0 4-179,2 4 47,2 7-137,1 6 90,8 24-90,-9-7 0,4 19 0,-12-14 333,-4 20-423,-2-7 0,-2-3 90,0-19-90,0-20 0,0-7 0,0-3 0,5-30 0,15-27 0,-10 21 0,2-2-170,5-6 0,0 1 260,11-20 68,-10 24 0,0 2 22,5-13-90,4-1 0,-17 27 0,-4 6-90,2 7 0,2 11 90,3 10-90,5 14 0,0 6 0,2 6 339,1 2-339,12 12 45,-10-16-45,10 3 0,-11-21 0,3-10 0,-1-4 0,0-10 0,-1-5 0,6-25-90,-8-3-1539,4-21 1629,-11 0 0,0-6-271,-9 27 1,-1-1 270,-1 0 0,0-1 0,-2-1 0,0 1 0,-1 0 0,0 1-32,0 2 0,0-1 32,0-8 0,0 0 0,0-15 0,0 24 0,0 3 0,-4-9 0,-1 17 1515,-3-1-1515,4 19 638,-3 3-728,6 16 90,-12 37 0,7 5 30,3-7 0,-1 9 0,1-4-30,1-8 0,1 1-179,1 1 1,0 4 0,1-5 178,1-8 0,0-1 0,4 9 0,2-1-50,6 21 50,-1-19 0,1-4-90,2 0-90,5 2-90,-9-22-179,-1-6-181,-1-7-270,-6-3-196,0-6 1096,-4 0 0,0-6 0,0-1 0</inkml:trace>
  <inkml:trace contextRef="#ctx0" brushRef="#br1" timeOffset="314334">18882 3596 21025,'0'-7'2249,"0"-2"-2069,0 2-180,6 0 90,8-1-90,34-1 0,-2-1-162,-11 6 1,1 1-288,17-1-181,0 4-1259,-6 0 1889,-5 0 0,-9 0 0,-3 0 0</inkml:trace>
  <inkml:trace contextRef="#ctx0" brushRef="#br1" timeOffset="316434">21217 3058 18327,'6'-7'4047,"-1"0"-3597,1 3-90,-2 1 0,0 1-91,-2 2 1,0 0-180,-2 26-90,0 3 0,0 29 90,-4 0-90,2 5 0,0 3-455,-2-25 1,0 0 454,-1 22 0,1-3 0,0-6 0,0-11 0,4-7 0,0-7 0,0-6 0,0-5 0,0-4 90,0-3 819,0-6-819,0-1 0,4-14-90,8-11 0,1-3 0,7-9 0,-2 8 0,10-18 0,-4 13 0,8-10 0,-8 19 0,0 3 0,-1 4 0,-1 5 0,-3 5 0,-1 2 0,-2 8 0,0 3 0,0 8 0,-1 1 0,4 16 0,-7-6 0,0 14 0,-9-13 90,-3 0-90,0-1 90,-9 9-90,2-10 0,-9 8 0,0-14 0,-17 11 0,-13-5 0,-5-3 0,0-10 0,12-14 0,3 0 0,1-4 0,1-3 0,3-7 90,4-2-180,7-4 90,10-5 0,11-16-90,10 3-90,10-10-270,-1 14-179,2 0-451,-1 3-1078,-1 1 2158,-3 1 0,-3 4 0,-4 0 0</inkml:trace>
  <inkml:trace contextRef="#ctx0" brushRef="#br1" timeOffset="317448">22009 3275 14369,'-4'0'7376,"0"0"-4678,4 0-2608,13 0-90,3 0 0,17-4 0,8-1 0,8-4 0,6 0 0,-15 4 0,1 1 0,16-3 0,-22 3 0,0 1 0,10-1 90,-16 1-180,7 1 90,-22 2 0,3 0 0,-7 0-360,-1 0 0,-3 0 1,-2 0-181,-4 0-360,0 4-809,-6 1-539,0 4 2248,-8 2 0,-1 3 0,-1 2 0</inkml:trace>
  <inkml:trace contextRef="#ctx0" brushRef="#br1" timeOffset="317978">21985 3623 20036,'-10'5'2698,"1"-1"-2248,3-4-90,-3 4-91,8-3 91,-5 3-180,6-4-90,0 0 0,4 0 0,4 0 0,8 0 0,14-4 0,11-3 0,5-1 0,5-1-277,-11 1 1,2 0 231,19-2 0,0 1-1665,-15 2 1,-2 0 1664,0 0 0,-1 1-45,-2 0 0,-2 0-108,-5 2 0,-1-1 198,23-3-90,-13 3 0,-8-2 0,-9 5 299,-8-1-299,-4 3 3279,-6 0-3369,-4 0 340,-2 0-1690,-2 0-1078,-11 0 179,1 0 2339,-11 5 0,2 0 0,-1 4 0</inkml:trace>
  <inkml:trace contextRef="#ctx0" brushRef="#br1" timeOffset="319750">23841 2814 14497,'-6'-22'3328,"-1"8"-1237,1-5-2001,-9 6 817,13 7-907,-12-4 442,7 10-442,-5-2 1469,-2 2-1379,-3 6-90,-3 1 0,-2 9 90,-5 2 90,-12 16-180,9-5 90,-8 12 0,15-12-90,1 3 90,3 0 0,3-5-90,2 0 179,7 10-89,2-9 0,5 13-90,0-9 90,0 2 0,0 0-90,2 2 180,11 28-90,4-10-45,-1-16 0,0-1 45,10 4-90,4-6 0,-8-16 0,17-2 0,-9-5 0,11-5 0,-13-3 0,1-4 0,-3 0 0,13-4 0,-1-9 0,0-2 90,1-17-90,-21 7 0,-1-8 90,-11 8-90,-4-2 90,-2-10-90,0 7 0,0-20 90,0 15-90,-5-2 90,0 8-90,-5 9 0,0 4 0,-1 1 0,-3 1 90,0 1-90,-2-1-90,-1 2 90,1 3 0,-7 5 90,-6 2-90,-1 6 0,0 3-90,8 4 180,-4 13-180,-1 6 90,-5 13 0,8-7 0,3 7 0,11-16 0,4 0 0,2-14 0,4-3 0,0-9-900,0 3 271,0 0-1170,0 5 0,0-3 1799,2 2 0,2-8 0,2 0 0</inkml:trace>
  <inkml:trace contextRef="#ctx0" brushRef="#br1" timeOffset="320671">24710 2922 18147,'-4'-7'4137,"3"0"-3777,-8 3-90,8 1-180,-5 1 0,3 2 0,2 0-90,-3 0 90,4 13 0,7-6-90,6 6 0,2-9 0,7-4 90,-11-4 0,-1-1-90,-7-4 0,-3-1 90,0 3-90,0-1 0,-5 3-90,-2 0-90,-7 3 0,0 2-180,-4 0-1799,-12 16 2159,0 5 0,-3 9 0,6-2 0</inkml:trace>
  <inkml:trace contextRef="#ctx0" brushRef="#br1" timeOffset="321153">24710 3487 20575,'-4'5'2429,"3"5"-2159,-8-8 0,8 4-91,-5-6-89,6 0 0,-3 0 0,2 0 90,-3 0 180,1-4-180,2 1 180,-3-8-180,4 6-1,0-6-89,4 6 0,16-5 0,18 4 0,2 0-90,3 10 0,-17 5 0,-6 9 0,0 3 0,-7 22-90,-10-8-269,-10 20-361,-17-12-180,-9 5-629,-12-1 1529,9-12 0,-2 0 0,9-9 0,-1-1 0,-9 7 0,0 1 0</inkml:trace>
  <inkml:trace contextRef="#ctx0" brushRef="#br1" timeOffset="342264">20218 4844 19946,'0'-9'2698,"0"0"-2428,0 0 0,0-2-90,0-1 90,0 1-91,0 0 1,0 2 0,0 2 180,-7 0-270,-5 3-90,-16-3 90,0 4 0,-8-1 0,5 4 0,1 0-90,-2 4 90,1 3-90,-11 11 90,10 5-90,-1 3 90,19 0 0,9-3-90,9 1 0,4 0 0,21 12 0,-2-10 89,18 5-178,-8-14 89,4-9 0,10 8 0,-16-14 0,3 8 0,-22-10 89,-5 0-89,-6 4 0,-3-3 90,-13 17 0,0-6-90,-13 14 0,-13 11 0,9-7 0,-11 16 0,16-16 0,-6 16 0,9-18 0,-4 9 0,12-13 90,6-7-90,2 3 0,4-9 0,4 0 90,2-2-90,8-4 0,5-1 0,5 2 0,1-4 0,-1 4 0,-3-6 90,-3 0 0,-6 0 90,-4 0 90,-4 4-180,-9 3 90,-4 7-90,-9 4 0,-5 4 0,-3 5 0,-17 19-1,4 8-89,-1-2 0,12-4 90,13-21-90,3-4 90,6-3-90,2-4 90,18 3-90,15-10-180,21 1-179,-3-10-541,0 4-359,-18 3-630,-5 5 1889,-8 1 0,-8 3 0,-4 0 0</inkml:trace>
  <inkml:trace contextRef="#ctx0" brushRef="#br1" timeOffset="343749">18639 12167 20305,'-5'-9'3418,"2"2"-2788,3 0 0,0 5 449,0 0-629,0-1-90,0 1-1,2-1-89,2 1-90,6 2-90,6 0 0,8 0-90,9 0 0,4 0 0,1 4 0,-1 4 90,3 11-90,-16-1 90,-2 10-90,-17-1 90,-36 31-90,2-7-404,-10-3 1,-3-1 403,15-20 0,1-1 0,-7 8 0,0-1 0,-11 9 0,17-6 90,10-13-90,21-5 0,18-17 0,35 3 0,-5-4 0,-14 0 0,-1 0 807,14-2-807,7 0 90,-23-1-90,-2 1 180,-23 2-90,-12 14-90,-10 0 0,-10 14 0,-22 10 0,12-12 0,-12 12 0,30-21 0,7 3 0,31-1 0,4-4 0,17 5 0,-4-6 0,-11-4 0,3 3 0,5 12 0,-1 4 0,-3 0 0,-3 2 0,-4 2 0,-5 0 0,-8 17 0,-19-6 0,-4-12 0,-23 15 0,0-22 0,-19 1 0,6-16 0,11-7 0,-1 0-225,0-3 0,0 0 45,1-2 0,1 0-1529,-33-7 540,35-3-360,-2-2-810,17 1 2339,8-1 0,2-2 0,6-2 0</inkml:trace>
  <inkml:trace contextRef="#ctx0" brushRef="#br1" timeOffset="344516">18740 7495 22914,'-4'-5'2069,"0"3"-1440,4 0-89,0 8 0,0 7-91,4 16-314,0 7 0,0 6-45,2 11 0,1 3-90,-1 3 0,0 1-368,0 3 0,-2-3 323,-1-15 0,-2-2-45,0-2 0,0 0-270,-1-1 1,0-1-136,0-5 0,0 0-985,-5 27-769,-2-11 2249,-5-12 0,-1-11 0,1-7 0</inkml:trace>
  <inkml:trace contextRef="#ctx0" brushRef="#br1" timeOffset="344830">18692 7780 22104,'-4'-66'2519,"3"2"-2159,-1 8-90,10 4-1,6 9 1,14 4-180,2 22 0,3 3-90,24-3 45,-17 14 0,0 6-135,18 14 90,-24 7 0,-3 8 0,-9 0 0,-5 4 45,-2 1 0,-7 1-45,-10 0 0,-9-3-428,-8-8 0,-5-3 428,-3 1 0,-3-2 0,-3 0 0,-2-1-177,0-2 0,-1-1 177,2-2 0,1-2 0,-26 9-270,3-2-90,23-11-359,8-1-271,29-10-629,12-2-809,17-4 2428,8-6 0,9-4 0,4-2 0</inkml:trace>
  <inkml:trace contextRef="#ctx0" brushRef="#br1" timeOffset="345298">19268 7743 21295,'17'-18'3418,"-3"0"-2788,-8 0-181,-2 2-89,-2 2-180,0 7-90,4 1-90,7 24 90,6 21-90,-6-6 0,-1 3 0,-2-3 0,-1-1 0,5 31 0,-9-31 0,-2-6 0,-1-7 90,-2-16-90,-4-10 0,3-19 0,-3-12 0,4-10 0,2-8-844,6-6 844,3 3 0,1 23 0,5 2 0,0 5 0,3 2 90,21-18-90,4 22 0,-11 23 0,12 13 90,-16 2 754,2 5-664,-18-7-180,-7-2 0,-2 0 0,-5 1 0,-5 0 0,-2-5-90,1 1-1080,0-3 181,6 6-450,0-6-540,0 1-360,0-6 2339,0 0 0,6 0 0,0 0 0</inkml:trace>
  <inkml:trace contextRef="#ctx0" brushRef="#br1" timeOffset="345490">19906 7513 21205,'12'-18'3238,"4"-7"-2608,-9 14-360,2-3-1,-9 20-89,4 5 0,4 38-90,1-3-90,-3-11 0,0 3-135,2 14 0,-1-1-765,-3-14 1,-1-2 44,3 10 1,-2-4-8977,-4-11 9253,-5-22 0,-2-14 0,-5-2 0</inkml:trace>
  <inkml:trace contextRef="#ctx0" brushRef="#br1" timeOffset="345637">19914 7124 18202,'-29'-53'1889,"11"3"-2968,0 10-1260,14 15 2644,9 21 1,2 4 0,5 0 0</inkml:trace>
  <inkml:trace contextRef="#ctx0" brushRef="#br1" timeOffset="346316">20186 7273 22554,'6'0'1169,"2"8"-989,0 6 0,4 13-90,3 7 0,3 9-90,-2 5 0,3 4 0,-5 2-1470,0-1 1470,-4-6 0,0-6 0,-3-11 90,-3-8 0,-3-13 0,-1-3-90,2-6 1650,2-8-1650,4-6 0,15-33 180,2 4-234,-7 11 0,2 0 323,14-16-86,-11 20 0,0 1-3,10-8-90,4 1 0,-15 25 0,-1 13-90,1 10 0,0 11 0,3 5 0,-1 3 286,1-1-286,-1-2 86,11 1-86,3-26 0,2-11 0,-5-33 0,-8-19 0,-12 2 0,-1-3-479,-2 11 1,-2-1 478,-2 6 0,0-2 0,-2 0 45,0-21 0,-2 3-206,-1 17 0,-2 0 251,-3-21 0,-1 4-1,-5 7-89,-4-3 0,6 36 0,-1 9 0,2 56 0,1-4 0,1 5 0,2 4-38,1-8 1,0 1 37,0 4 0,0 1 45,0 2 0,0 3-64,3-5 1,0 4 0,2-1 18,0-1 0,1 0 0,2 1-30,2 6 0,2 2 0,1-4 30,1 5 0,2-4-450,2-5 0,0-6-359,0-7-360,4-5-720,-10-22-630,0-16 2765,0-8 0,0-12 0,1-6 0</inkml:trace>
  <inkml:trace contextRef="#ctx0" brushRef="#br1" timeOffset="346549">20783 7169 21385,'-23'-3'2608,"5"-3"-2248,4 1-180,8-2 0,15-5-180,12 6 0,21-5-450,13 5-359,11-1-220,-32 2 1,-1 1 1028,31-5 0,-10 0 0,-6-1 0</inkml:trace>
  <inkml:trace contextRef="#ctx0" brushRef="#br1" timeOffset="348217">21887 6789 14908,'9'-4'6477,"-1"1"-5758,0-1-269,-2 3-180,0-1-90,-4 2 0,2-2-90,-4-2 0,4-3 90,-4-2 179,-1-14-179,-6 4 0,-5-9-90,-2 5 180,-3 5-180,-1-2 0,2 2 0,-10-5-90,7 8 0,-5-2 0,7 12 0,3 1 90,-3 12-90,3 6 0,2 14 90,1 10-90,10 13 0,-8 13-1696,6-8 0,1 3 1696,0-10 0,0 0 0,0 17 0,0 0-222,2-17 1,0 1 221,-1-5 0,0 2 0,0 1 0,0-3 0,1 0 0,0 0 0,-2 22 0,0-3 0,2-11 0,0-5 0,0 6-540,0 4-89,0-21-451,0 2-809,0-21 1889,2-9 0,2-7 0,2-7 0</inkml:trace>
  <inkml:trace contextRef="#ctx0" brushRef="#br1" timeOffset="348550">21425 7119 20575,'-5'0'2519,"-2"0"-2159,6 0-91,-3 0 1,10 0 90,4 0 0,34 0-270,-3 0-45,-8-1 0,2 0-45,18-1 0,0-3 90,-5 3-180,10-2-540,-9-1-89,-8 2-451,-14-1-1078,-19 2 2248,-4 0 0,-2-1 0,-2 1 0</inkml:trace>
  <inkml:trace contextRef="#ctx0" brushRef="#br1" timeOffset="349488">22627 6459 21205,'0'-7'2968,"0"0"-2338,0 3-180,0-1-1,0 3 1,0 0 0,-8 10-180,-3 8 89,-9 16-89,-2 15-90,-1 14-1156,13-25 0,2 1 1066,1 3 0,3 3-45,5 20 0,4 1-45,2-14 0,3 1 0,5 13 0,4-2-161,1-19 0,3-4 161,0-3 0,5-2-90,13 5 0,4-3-45,-13-12 1,4-3-616,6-3 0,7-2 1,-5-5-825,-6-10 0,-2-3 269,10 2 1,-4-5 1304,-7-19 0,-25 5 0,-4-1 0</inkml:trace>
  <inkml:trace contextRef="#ctx0" brushRef="#br1" timeOffset="354067">23138 6292 23094,'-4'0'1709,"0"0"-810,4 0-809,0 6-90,4 3 0,2 7 0,6 4 90,4 1-180,3 4 180,3-2-90,1-1 0,1-2-90,0-4 180,1-6-180,12-4 180,3-18-90,0-3 0,-5-14 90,-13-5 180,-3-5 629,2-20-449,-7 16-180,-1-7-180,-7 25 0,-2 7-90,-1 9 0,-2 9 0,-1 13 0,0 13 0,-5 8-90,0 6-450,-5 6-359,6 1-360,0 3-450,4 0-990,2-2 2699,2-3 0,8-2 0,3-3 0</inkml:trace>
  <inkml:trace contextRef="#ctx0" brushRef="#br1" timeOffset="354800">24202 6527 14951,'-8'-34'2878,"0"2"179,3 7-2877,-2 5 1314,3 8-1404,-1 6 855,-2 52-945,8-6 0,-1 2 0,0 3 1424,3-9 0,1-1-1424,0 2 0,0 1 0,-1 0 0,0 1 0,0-3 0,0 0-179,3 30-199,-4-29 0,0-1-161,4 7-271,-4 0 1,0-32-1,-2-15 270,0-12 581,0-14-401,-3-11 270,2-9 225,-2 8 0,2-3 0,2 10 0,2 0-158,-2-14 1,2 2 472,5-17 44,-5 24 1,1 1-45,3-16 0,0-8-180,9 31 0,6 2-1754,5 7 0,4 2 1484,5-5 0,2 3 45,4 10 0,-1 7 45,25 10 0,-25 7 0,-1 8 45,-12 9 0,-4 3-90,-1 0 0,-7 2 99,-13 5 0,-11 0-54,-27 19-45,-6-18 0,-5-1-45,10-10 0,-2-1 45,-13 6 0,-2-3 0,8-9 0,3-4-45,-18 1 0,10-2 0,43-18 90,30-7-90,21-5 0,19-4 1645,-27 8 0,4 1-1645,8 5 0,5 2 0,-2 3-45,6 7 0,-2 3-56,-10-4 0,1 1 0,-6 5 101,-7 9 0,-9 5 0,-10 20 203,-19 5-203,-18 5 0,2-28 0,-5-1-237,-1 0 0,-5-2 192,-19 7 0,-2-4 0,15-9 0,0-2-315,-19 2 0,2-6-359,6-12 22,4-15-742,36-12 1439,16-7 0,6-3 0,13-19 0,-4 12 0,0 1 0</inkml:trace>
  <inkml:trace contextRef="#ctx0" brushRef="#br1" timeOffset="355398">25136 6246 21025,'8'-18'3418,"-2"2"-2878,-1 3-270,-4 4 449,5 4-449,-1 13 0,6 11 180,5 41-316,-5-15 1,-1 2-135,0 1 0,-1 0-338,2 8 1,-2-3 382,-4-15 0,0 0-45,2 13 0,0 0 0,-3-16 0,1-1 0,1 8 0,-1-2-409,2 1 319,-1-10-179,-4-8-631,3-7 180,0-15-89,1-11-91,0-17 1,-2-14-1,-2-11 1,0-11 528,-3 29 0,-1-1 281,-2-2 0,-1 0 360,0 0 0,-2 1 134,-1 0 1,0 0-135,-1 1 0,-1 0-90,2 1 0,0 0 359,-10-30 192,5 3-281,5 9 269,4-7-449,13 21 0,10 1 270,43 38-271,-5 19-1664,-3 15 1,-1 9 1394,-21-9 0,-3 4 45,7 16 0,-4 4 125,-14-14 1,-6 3-141,-6-3 0,-4 3 0,-3 1-30,-3-4 0,-3 0 0,-1-1-156,-2 2 0,0-1 0,-4-2 156,-11 9 0,-3-7 0,4-17 0,-3-6-197,-13 2 1,-1-4-164,-18 1 619,14-16 1,3-8-2688,5-17 2506,5-20 1,30 1 0,9-4 0</inkml:trace>
  <inkml:trace contextRef="#ctx0" brushRef="#br1" timeOffset="356631">26050 5952 19406,'0'-20'3328,"0"2"-2878,0-2-180,0 1-1,0 1 181,5-4-270,0 7 90,5 0 0,-4 9 0,0 3-1,0 1-89,-1 2 0,-1 0 180,-3 0-180,-1 0-180,0 6 0,2 4 0,2 8 0,6 4 0,10 20 0,0-9 0,6 12 0,-4-15 0,0-3 0,1-2 0,6-3 0,-3-13 90,1-8-90,-6-19-90,-6-9 90,-1-9 0,-2-8 90,0-3-90,-2-3 0,0 0 180,-2-12 90,-1 12-180,-3 4-90,-2 19 0,-2 17 0,0 4 0,0 18 0,1 1 0,2 16 0,1-4 0,0 0 0,2 0 0,-2-5 90,4 0-90,-2-1 0,-1-3 0,-2-7 0,-3 1 0,2-9 0,-1 3 0,0-4 0,1 0 0,-1 4 0,0 3 89,1 5-89,4 7 90,6 11-180,1-3 90,3 7 90,-4-10-90,0 0-90,1-3 1,1-3-361,-2-3-360,0-1-359,-2 0-810,-5-1 1979,-1 1 0,-4 1 0,0 1 0</inkml:trace>
  <inkml:trace contextRef="#ctx0" brushRef="#br1" timeOffset="357304">27325 5554 21475,'-29'-29'2069,"5"2"-1620,3 4-179,11 7-90,8 5-90,14 6 180,39 33-180,-2 12-539,-10-3 1,0 7 493,-10-1 0,-3 6-15,-7 3 0,-1 6 0,-3-2 0,-4-11 0,-2-2 0,-2 3-471,-1 13 0,-2 3 0,-5-4 486,-6 3 0,-5-4 0,-5-2 0,-3-1 0,0-6 0,-3-1-223,0-6 0,-1-1 178,0-5 0,0-2 45,1-5 0,0-2-45,-17 15 0,9-12-90,7-9 509,10-10-2488,9-10-629,13-16 2698,17-14 0,15-11 0,-15 17 0,0 0 0</inkml:trace>
  <inkml:trace contextRef="#ctx0" brushRef="#br1" timeOffset="357541">27954 5925 22554,'0'-36'2249,"0"2"-1889,0 9-180,0 5-1,0 4-179,0 6 0,0 4 90,0 4-90,2 2 0,0 4 0,4-3 0,-3 7 0,2-7-90,-2 3-89,1-4-361,0 0-450,-2 0-899,0 4 1889,-2-3 0,0 11 0,0-2 0</inkml:trace>
  <inkml:trace contextRef="#ctx0" brushRef="#br1" timeOffset="357789">28052 6454 22914,'-5'5'3868,"5"7"-2519,19 1-989,4 5-270,13 6-90,-6 1 0,6 29 0,-15-8-117,-11-12 1,-5 2-513,-13 18-1,-2-22 0,-4-1-315,-5 2 1,-5 0 944,-5 3 0,-5 2 0,0-1 0,-8 9 0,-2 0 0,2-4 0,1 0 0,0-1 0</inkml:trace>
  <inkml:trace contextRef="#ctx0" brushRef="#br1" timeOffset="376552">19983 12768 14279,'0'-7'6926,"0"-1"-6117,0-1-269,0-5-90,0-4 90,2-3-1,-2-1 1,2-1 0,-2 2-181,0 3 1,0 3-90,0 3 0,0 1-180,0 6 0,0 1-90,0 32 0,2 13 0,2 14 0,4 2 0,4-18 0,4-3 90,7-4-90,3-5 0,7-7 0,5-8 0,5-6 0,4-12 0,-14-3 0,1-4 0,15-14 0,-18 6 0,-1-2 0,6-20 0,-15 8 0,-2 0 0,8-18 0,-13 18 0,-1 2 0,-1-3 0,-6 4 0,-2 12 0,-4 4 0,0 9 0,0 11 0,0 10 0,-4 11 0,3 7 0,-2 4 0,4 19 0,5-12 0,6 9 0,7-20 0,7-5 0,3-5 0,3-4 90,12-2-90,-2-8 0,3-10 0,-14-12 0,-10-32 0,-14 6 0,-2-22 0,-5 17 0,0-3 0,-3 7 0,-2-9 0,1 19 0,-3-3 0,6 20-180,-3 1 0,4 8-90,0-1-270,0 6-1259,0 0-2068,7 0 3867,2 0 0,8 0 0,-1 0 0</inkml:trace>
  <inkml:trace contextRef="#ctx0" brushRef="#br1" timeOffset="377100">21169 12121 20665,'0'-38'2339,"0"2"-1889,0 4-1,0 5 1,0 2-270,0 11 450,0 13-271,0 18 1,0 47-180,0-1-483,0-17 1,0 3 347,0-8 0,0 1 0,0 20 0,0 1-45,0-16 0,0 0-1041,0 12 0,0-1 1041,0-23 0,0-2 0,0 23 0,0-10 0,0-5 0,0-18 0,0-4 474,0-15-384,0-10-90,5-5-90,4-14 2303,7-7-2213,4-7 0,5-4 0,3 0 0,3 0 90,1 4-180,-1 6 180,12-3-90,-1 20 0,0 8 90,-9 22-90,-13 15 0,-5 6 0,-1 3 90,-4 1-90,2 11 0,-4-6 0,2 3-180,-5-18-270,0-9-269,-2-9-91,2-2-179,0 0-2519,6-4 3508,-2-5 0,7-9 0,-2-5 0</inkml:trace>
  <inkml:trace contextRef="#ctx0" brushRef="#br1" timeOffset="377319">21948 12339 20485,'4'-26'2789,"0"6"-2429,-1 4-91,-1 9 181,-2 27-270,0 27-135,0-8 0,0 4-45,0-6 0,0 0 0,0 1 0,0-2 0,0 7-90,0-4-180,0-8-359,0-6-451,0-5-1259,0-10 2339,-4-4 0,-1-8 0,-3 0 0</inkml:trace>
  <inkml:trace contextRef="#ctx0" brushRef="#br1" timeOffset="377502">21871 11868 22374,'-22'-52'899,"8"19"1,2 0-810,0-12-90,-1-3-2159,17 26-269,2 12 2428,4 10 0,1 12 0,-1 7 0</inkml:trace>
  <inkml:trace contextRef="#ctx0" brushRef="#br1" timeOffset="377835">22176 11769 22644,'0'-32'2609,"2"-6"-2430,-2 13-89,2 0-90,0 17 180,7 29-180,2 9 45,-1 0 0,-2 4-1160,0 1 1,-1 1 1159,0 6 0,0 2-45,-2 2 0,0 1 80,0 0 1,0-1-81,-1 1 0,0-1 0,0-4 0,-1 0 0,-1-4 0,0-1-90,1 28-291,-2-30 0,1-2-158,2 12-1,-2 2-180,1-26-269,2-4 726,1-9 263,4-2 0,4-6 0,2 0 0</inkml:trace>
  <inkml:trace contextRef="#ctx0" brushRef="#br1" timeOffset="378438">22635 12348 22374,'-5'-5'1439,"2"3"-1259,3-2-180,3 1 90,5-2-90,23 1 0,-1-1 90,19-1-90,-8-1 0,4-4 0,12-11 0,-18 2 90,5-11-90,-22 4 90,2-20 0,-8-10 0,-3 0-90,-9 5 90,-4 19 0,0-5 0,-6 11 0,0-1-90,-8 12 180,-8 6 0,-5 4 269,-26 28-179,3 12-180,17-3 0,2 4-45,10-8 0,2 0 0,1 3 0,3-1-45,-3 16 0,3 1 90,7 1 0,-1 19 0,8-20-45,4-8 0,3-2-45,6 0 90,14 9-90,-2-20 90,21 8 0,15-6-180,2-6 135,-29-11 0,-1-2-135,13-7 90,-5 5 0,-3-6-90,-3 0-180,-3 0-270,-3 0-449,-3-4-720,-3-5 1709,0-17 0,-10 3 0,-1-10 0</inkml:trace>
  <inkml:trace contextRef="#ctx0" brushRef="#br1" timeOffset="381006">24056 11669 19766,'8'-13'3238,"-2"-3"-2698,-2 0-91,0-2 1,-2 0 0,1 2-90,-2 0-1,1 5-179,-1-1 0,0 7 0,-1-1-180,0 4 360,0-1 0,-7 15-1,-5 10-89,-13 25-180,9-16 0,0 3-525,-4 10 0,1 3 480,-2 7 0,1 3-684,-1 6 1,3 1 668,7-20 0,1 0 0,2 0-30,-2 21 0,4-1 0,5-2 0,4-2 0,3-3 0,4-3 0,5-3 0,5-2-45,3-5 0,4-2-225,5-4 0,3-4-639,6-4 1,4-3 188,4-4 1,3-3-914,5-5 0,2-3 1633,4-4 0,1-3 0,1-4 0,0-4 0,1-2 0,0 0 0</inkml:trace>
  <inkml:trace contextRef="#ctx0" brushRef="#br1" timeOffset="382291">25238 11624 15808,'0'-14'5937,"0"1"-5308,0-1-89,0 3-180,0 0 89,0 2 91,1 0-90,0 1 180,1 2-541,-2 3 1,1 1 90,2 2 0,-1 12 90,0 10-90,-2 18 0,0 19-135,-2-24 0,0 2-372,-1 5 1,0 3 356,0-2 0,1 3 0,-2 2-30,-1 6 0,0 2 0,0-2 0,3-8 0,0-2 0,0 0 0,-3 22 0,1-10 90,4-18 0,0-10-1,0-14-89,0-8 0,11-45 0,-3 7 0,1 0 0,1-1 0,5-15 0,1 0 744,0 5-744,-1 5 0,-1 8 0,22 7 0,5 4 0,-2 6 0,7 1 0,-1 7-998,-7 23 998,-3 9 0,0 9 0,-7 10 0,-5 8 0,-9 5 0,-6 5 90,-12-3-90,-21-20 0,-14 2 0,-1-6 0,-4-2 0,-3-18-307,-5-35 1,-4-20 0,7 2 0,10 12 0,8-6 0,21-20 0,0 1 0,0 0 0,1 0 0</inkml:trace>
  <inkml:trace contextRef="#ctx0" brushRef="#br1" timeOffset="383500">26634 11520 17247,'9'-16'4857,"-1"0"-4317,-2 5-90,0 0 0,-4 4-1,0 0-89,-2 5 180,0 0-270,-4 2 269,-13 8-359,-3 2-45,-16 12 0,-3 4-135,-10 6-855,8-4 0,-1 1 945,-8 7-90,-1 3-8,14-9 0,-3 1 8,1 0 0,-2 2-30,6-1 0,-1 3 0,4-5-15,2-5 0,3-1-45,-1 8 0,11-10 0,17-21-270,0 3 90,2-4 1618,2 0-1798,3 0 19,1 0 72,0 0-361,2 0 450,-2 0 90,-1 0 0,-4 0-629,-3 0 539,0-2-90,0-2-90,0-1 91,0 0 269,0 3 899,0 2 271,-3 0-811,-2 0-89,-3-2 0,3 2 90,2-2-90,3 2 450,0-2 179,0-1-449,0 1-90,0 0-90,2 0 629,18 1-539,5-1-180,24 2-125,8 4 35,-24-3 0,4-1 45,21 4 0,5 0-45,-2-1 0,0-1 0,2 3 0,-2-1-1321,-11-1 0,-5-1 961,5 2-179,-9-4-271,-9 0-1978,-5 0 2788,-14 0 0,-4 0 0,-9 0 0</inkml:trace>
  <inkml:trace contextRef="#ctx0" brushRef="#br1" timeOffset="384872">27499 11357 17787,'0'-11'4497,"2"-1"-4047,0 1-90,4 0-90,1-3 89,1 3 1,-4 2-180,0 2 0,-4 5-180,2 0 180,-2 2 0,4 14 0,-9 11-90,-6 15 0,-4-3-90,-5-6 0,2-13 0,1-4 0,1-7 90,2 1-90,4-7 0,4 3 0,-2-4 0,7-12 0,1-4 0,9-13 0,7 0 0,5-3 0,5 2 0,9-7 0,7 10 0,-2 0 0,-3 16 0,-1 7 0,-12 4 0,6 4 0,-12 3 0,-4 5 0,-2 2 0,-2-1 0,0 11 90,-3 8-90,-1 2 0,-4 5 0,-2-10 0,-6 5 0,0-2 0,-8 2 89,-1-2-89,-14 15 0,6-9 0,2-9 0,-2 0 0,-15 11 90,0-3-90,5-11-90,11-10 180,-2-3-90,6-5 90,4-2-90,5-6 0,8 0 90,-2 0 0,3 4 0,0-3 0,0 3 0,2-4 0,11 0-90,6-2 90,17-2-90,7-4 90,8 3 45,-7 1 0,1 0-45,-9 3 0,1-1-308,13 0 0,0 0 263,-12 0 0,-3 0-45,-1 1 0,0 1 0,7-1 0,-1 0 0,12 1 0,3 0 0,-27 0-810,-10 0 0,-7 0-2248,-7 0 3058,-8-2 0,-2 2 0,-4-2 0</inkml:trace>
  <inkml:trace contextRef="#ctx0" brushRef="#br1" timeOffset="389120">28494 10801 11760,'-10'0'4947,"0"0"-2968,2 0-180,-2 0-989,1 0-270,-1 0-181,6 0 91,-3 0 0,6 0 0,-6 0-1,6 0 1710,-3 0-1799,28 0-180,5 8 0,29 6-45,-9 12-1,1 5-796,-11-4 0,-1 2 692,-3 0 0,0 2 0,-3 1-30,-1 8 0,-6 0-321,-2 3 1,-5 0 320,-1-1 0,-6 2 45,-6 12 0,-5 0-45,-1-15 0,-3-1 0,-5 9 0,-4-3-44,-12 4 44,-3-5 0,1-11 0,-5-1-270,7-11 1133,6-7-1402,4-5 462,14-9-913,-2 3-215,3-4-3023,2-18 4228,5 0 0,8-20 0,5 4 0</inkml:trace>
  <inkml:trace contextRef="#ctx0" brushRef="#br1" timeOffset="389891">29672 10955 20485,'0'-7'2879,"0"0"-2430,0 4-89,0 1-180,-4 2 0,3 0 90,-2 0-270,3 4 90,0 4 0,0 7 0,0-6 0,2 5-90,2-13 0,2 3 90,2-4-90,4-2 90,-5-9-1,1-5-89,-6-4 0,-2-3 0,-6 12 0,-1 1 0,1 8 0,-3 2-89,4 0-271,1 0-180,-6 6-359,9 1-541,-4 9 1440,-4 8 0,1-4 0,-8 6 0</inkml:trace>
  <inkml:trace contextRef="#ctx0" brushRef="#br1" timeOffset="390319">29729 11425 21475,'2'7'2159,"0"-1"-1620,-2-6 2429,0 0-2608,0-8-90,0 4 0,0-6 90,2 5-180,2 1-180,2 1 0,4 1 0,2 8 0,3 6 0,1 10 0,2 30 0,-9-6 0,-3-12 0,-3 0-540,-12 20-1259,-11 5 116,3-28 1,-5-1 1682,-6 1 0,-4 0 0,-6 1 0,-2 0 0,-5 0 0,0 0 0</inkml:trace>
  <inkml:trace contextRef="#ctx0" brushRef="#br1" timeOffset="485740">19211 9937 22464,'9'-36'2159,"-1"4"-1799,-2 4 89,0 8-89,-4 5 90,0 3 0,0 5 269,-2 3-89,2 16-180,-2 11-360,-4 23-90,-4 17-256,-5-3 0,-4 8 256,1-18 0,-1 1 0,0 1-299,0 0 1,1 1-1,-2 0 299,-2 6 0,-2 1 0,3-5 0,0-2 0,3-5-64,3 0 1,1-5 63,0 8 0,12-33 0,2-11 457,22-29-457,3-7 0,-1 4 0,2-1-326,-3 3 1,1 3 325,2 0 0,1 3 0,28-12 124,-2 13-124,-19 16 0,1 7 0,-5 10 0,-2 6 0,4 12 0,-5 4-264,-9-2 0,-7 1 264,-6 2 0,-5 0 0,-12 15 0,-9-1 0,-5-6-313,-5-7 313,-1-12 1448,-3-13-1448,-12-16 0,13-16 0,-5-13 0,23-1 0,5-3 0,-1-25-1531,2 6 1,1-1 810,1-13 180,2 24 1,-1 2-318,-1-10-3101,-1-7 3958,6 17 0,3-3 0,4 18 0</inkml:trace>
  <inkml:trace contextRef="#ctx0" brushRef="#br1" timeOffset="486014">19756 10376 22914,'3'-18'2339,"3"-3"-1980,10 1 1,7-3-180,13 1-90,13-1-322,-19 11 0,3 1 232,5 0 0,1 0 0,3 1 0,2 1 0,1 1 0,-1 1 0,0 1 0,-2 3-45,-2 0 0,-1 1-315,27-2-360,-12 1-313,-15-3-676,-13-3-720,-14-5 2429,-12-4 0,-14-2 0,-7-3 0</inkml:trace>
  <inkml:trace contextRef="#ctx0" brushRef="#br1" timeOffset="486230">20186 9932 21205,'-29'-31'2878,"5"-1"-1978,6 0-1,9 3-269,0 4-180,8 5 449,-2 10-179,3 40-720,0 11 0,0-1 0,0 3-897,0-1 1,0 2 896,0 2 0,0 1 0,0 3 0,0 0-323,0-1 1,0-1 322,0-1 0,0-1-135,-1-2 1,2-2-406,1-5 0,1-1-989,6 27-810,7-16 2339,6-14 0,8-16 0,5-11 0</inkml:trace>
  <inkml:trace contextRef="#ctx0" brushRef="#br1" timeOffset="486460">20690 10204 22824,'0'-41'2878,"3"0"-2338,3 3-180,7 3-90,3 4-90,8 6-135,4 10-1,5 2-44,26-7-321,-14 9 0,1 2 321,-7 4 0,-2 1 0,0 2 0,-1 0-269,30 0-361,-12 2-359,-13 0-271,-13-4-3057,-10-7 4317,-17-4 0,-10-5 0,-11 2 0</inkml:trace>
  <inkml:trace contextRef="#ctx0" brushRef="#br1" timeOffset="486682">21148 9666 20665,'-12'-37'3688,"2"3"-2878,0 3 359,5-5-629,-2 14-181,3 10 91,-4 26-180,-2 27-180,5 8 0,1 7-581,2-10 1,-1 1 0,2 1 490,-1 1 0,1 1 0,0-1-30,1 1 0,0 0 0,0-4-150,0-1 0,0-1-495,0 9 1,0-1-225,0 13 314,0-27 0,0-5-944,0-2 1529,2-16 0,4-7 0,2-10 0</inkml:trace>
  <inkml:trace contextRef="#ctx0" brushRef="#br1" timeOffset="486932">21940 9467 14812,'8'-41'2878,"4"-8"-76,-3 16-2622,-1-1 1318,1 15-1498,-7 10 770,5-1-1220,-3 10 2853,0 0-3752,2 6-990,-3 4 2339,-2 6 0,-1 4 0,0 0 0</inkml:trace>
  <inkml:trace contextRef="#ctx0" brushRef="#br1" timeOffset="487208">22180 10091 23993,'21'0'2879,"-2"0"-1980,1 10-719,-4-2 0,-2 12-180,-9-2-1439,-23 25-450,-10-3-829,2-8 0,-4 0 2718,-4-4 0,-1 0 0,-6 5 0,-2 0 0,-3 1 0,0 0 0</inkml:trace>
  <inkml:trace contextRef="#ctx0" brushRef="#br1" timeOffset="513714">19857 16454 21924,'2'-2'2339,"0"0"-1259,-2 2-901,-5 8 1,-2 4-90,-5 8 0,0 5 0,-1-2 0,1 0 180,-7-5 0,3-9 0,-9-11-90,11-8-91,2-10-89,9 0 90,3-3-90,0 0 0,13-11 0,2 8-90,28-11 90,7 24 0,-1 1 0,-2 20 0,-18 4 0,-5 9 0,-2 2 0,-5 1 0,-3 3 0,-8 9 0,-2 7 0,-4 12 0,-7 6-250,1-28 0,-1 0 250,-3-1 0,-3 2 0,-5 7 0,-5 1 0,-2-2 0,-3 0 0,-7 3 0,0-2-87,5-11 1,1-4 86,-24 10-90,20-23 90,1-6 0,3-3 0,1-6 488,-5-8-488,10-1 0,-2-6 0,16 5 275,4 1-275,5 2 0,0 0 0,0 2 0,3 0 0,4 5 0,14 0 90,-1 6-90,14 5 0,-4 5 0,9 8 0,5 3 0,9 7 0,-10-8 0,2 2 0,2 0 0,0-2-1099,0 0 1,-2-1 1008,-6-3 0,-4-4-269,4 0-91,-11 0-270,-7-8-179,-7-2-270,-5-6-900,-2 0 2069,-3-4 0,-8-6 0,-3-4 0</inkml:trace>
  <inkml:trace contextRef="#ctx0" brushRef="#br1" timeOffset="514059">20726 16273 22824,'2'-36'2339,"0"2"-1890,-2 7-179,-3 6-90,-2 10 90,-3 11-90,-2 17 0,-2 19 0,-3 23-1018,6-19 0,0 2 883,1 7 0,0 4-45,-1 4 0,1 2 0,3 2 0,2 0 45,-1 0 0,2-2-45,3-3 0,2 0-196,3-12 0,2 1 0,1-3 196,1 2 0,3-2-90,6 9 1,4-5-271,11-3-270,3-11-767,-2-16-132,-1-10-810,-2-19 2339,-3-10 0,-3-16 0,-4-6 0</inkml:trace>
  <inkml:trace contextRef="#ctx0" brushRef="#br1" timeOffset="514494">19561 16300 21745,'-36'0'2158,"4"0"-1888,10 0-90,6 0 180,18 0 0,50 0-136,9-4 1,8-2-805,-20 3 1,1 0 0,6-1 615,-2-1 0,7 0 0,2 0 0,0-1 0,-5 1-578,-5 0 1,-3 0 0,0 0 0,2 0 541,2 1 0,2-1 0,1 1 0,-1-1 0,-4 1 0,8-1 0,-3 0 0,1-1-265,-8 2 1,2 1 0,-1-1 0,-3 0 264,19-2 0,-3 0-147,-16 2 1,2-1 0,-7 1 146,21-5 978,-17 0-1248,-13 4 1536,-12 1-2256,-8 4 942,-5 0-2381,-5 0 2643,-1 0 1,-2 4-1,0 1 1</inkml:trace>
  <inkml:trace contextRef="#ctx0" brushRef="#br1" timeOffset="514975">21721 16142 23723,'-22'-5'1799,"-4"5"-1259,-14 11-225,0 12 0,-2 7-225,-8 10 0,0 4-814,17-14 0,0 0 1,1 2 723,-14 17 0,7 0 0,17-17 0,5-1 0,-9 26 90,13-7-90,15-8 0,11-5 667,13-6-667,29 6 0,-9-9 0,-15-13 0,0 0 0,12 5 444,10 4-444,-7-6 0,2-2 90,-22-10 1509,-10-6-1239,-12 0 0,-2 0-180,-2 0-90,0-8-90,-6-8 0,1-46 0,-1 1-343,2 13 1,1-1 342,1 6 0,-1 0 0,-1-3 0,0-1 0,0-1 0,0 1 0,0 0 0,0 1 0,-1 4 0,0 2-129,-1 4 1,0 2-142,-5-22-180,3 12-1169,1 7 630,6 17-181,-7 5-179,8 17-900,-4 6 2249,4 5 0,-4 5 0,0 3 0</inkml:trace>
  <inkml:trace contextRef="#ctx0" brushRef="#br1" timeOffset="515145">21242 16201 20935,'-23'-4'3328,"5"-3"-2968,13-11-450,31-5-495,7 8 1,5 3 89,1 0 0,2 2-851,10 2 0,0 1 1346,-10 4 0,-1 0 0,1 0 0,0 1 0,0 0 0,1 0 0</inkml:trace>
  <inkml:trace contextRef="#ctx0" brushRef="#br1" timeOffset="515727">22407 16016 21924,'11'0'2969,"-3"0"-2519,-12 0-1,-4 6-89,-11 3-90,-1 5-180,-5 2 90,-4-5 0,6 0 0,0-6-1,11-1-89,6-8-90,2-5 360,11-35-270,20-10-90,-12 21 0,2 1 0,7 2 0,3 3 0,22-9-292,6 4 382,4 7-90,0 5 0,-2 7-90,-4 6 90,-6 3 0,-7 4 0,-7 10 0,-7 6 90,-7 12-90,-4 8 0,-4 0 0,-1 7 0,-6 0 0,0 0 0,-10-2 90,0-3 202,-8 0-292,-4 1 0,-7 2 90,-4 2-90,4-12 0,-2 1 0,-14 18-362,13-18 0,1-1 452,-11 10-90,1-3 0,2-3 0,5-4 90,2-2-90,5-2 0,3-1 0,5-4 0,7 0 0,5-1 0,3 4 724,0 2-724,0 0 0,3 2 0,3-3 0,5-2 0,6 5-90,-5-9-90,5 4-989,-3-5 89,-2-4-269,-1 5-900,-5-7 2249,0-1 0,-3 3 0,0-1 0</inkml:trace>
  <inkml:trace contextRef="#ctx0" brushRef="#br1" timeOffset="516244">22586 17639 22734,'-10'8'2069,"1"-2"-1440,-1-6 1,1 4-90,-2-3-270,-3 3-90,0-4-1,-2 4-89,1 1-90,3 4 90,6 0-90,2 0 90,4-4-90,0 5 0,4-8 0,13 8 0,-1-9 0,21 3 0,-7-10 0,-3-2 90,-2-11 0,-18 3 0,-5-3 90,-10 5-90,-7 3 0,-3 4-90,0 3 90,-1 4-90,3 6 0,4 1 0,2 7 0,5-1 0,2 1-90,4-7-180,3 4-90,3-10-1439,4 3-2428,0-12 4227,1-7 0,-3-8 0,-4-4 0</inkml:trace>
  <inkml:trace contextRef="#ctx0" brushRef="#br1" timeOffset="517230">24681 14993 22824,'-14'-27'3058,"0"2"-2878,7 3 0,-2 3 270,8 10-180,1 9-91,10 13-89,12 17 0,15 15-1109,-14-16 0,1 1 1019,4 5 0,1 0 0,0 2 0,1 3-96,1 3 1,3 3-1,-2-3-624,4 3 1,0-2-721,-7-6 1,0-1 0,-2-7 1439,9-4 0,-16-36 0,-9-18 0</inkml:trace>
  <inkml:trace contextRef="#ctx0" brushRef="#br1" timeOffset="517577">25404 14862 22464,'10'-29'1889,"-1"5"-1619,-5 11 90,-10 15 89,-6 16-269,-13 20-90,-5 19-45,3-1 0,-1 3-297,5-12 1,-1 3 281,-2 3 0,-4 6 0,1-4-325,6-15 0,-1-3 0,1-1 295,-12 20 0,1-4 0,5-14 0,1-7 0,-4-2 0,-6-15 0,12-10 90,4-11 251,13-2-161,12-3 957,5 7-957,9 1-90,5 4 90,7 10-90,1 7-45,-4 7 0,-1 6 0,-1 5 0,0 4-315,5 12 0,-1 1-556,-9-10 1,-1-1-75,-4-3 1,-1-5-1800,1 4 2665,0-10 1,-4-13-1,0-6 1</inkml:trace>
  <inkml:trace contextRef="#ctx0" brushRef="#br1" timeOffset="518154">25530 15622 23634,'2'-14'1529,"5"11"-1439,7 17-90,8 2 0,8 9-90,2-17-270,18 0 270,-12-12 90,9-9 0,-22-10 180,-7-11 90,-10-7 359,-14-12-89,-14 13-360,-4 7-90,-8 31 0,10 21-90,1 43 90,10-6-90,7-16 0,5 2 0,8-2 0,4-3-90,13 13 45,-6-20 0,3-6-45,14-8-90,20-14 90,-18-15 90,13-14 0,-23-12 0,-3-11 0,-7-9 135,-9 14 0,-1-2-602,-4 12 0,0-1 557,1-8 0,-1 2 0,1-6 0,7 4 0,23 33-90,3 11 0,-10 15 0,0 7 0,-3 1 0,-3 3-244,2 3 0,-3 2 288,-1 1 1,-3 2 0,-2-1 0,-4 1 0,-3-1 0,-3 0 45,-3 8 0,-4 0 0,-8 14-90,0-18 0,0-4 0,-1-5 964,-4-4-1414,13-12-359,-8-11-451,2 3-718,0-12 1978,-2-9 0,8-8 0,-2-4 0</inkml:trace>
  <inkml:trace contextRef="#ctx0" brushRef="#br1" timeOffset="518562">27199 15504 22734,'-19'-2'2609,"3"0"-2160,8-4-179,8 0-180,17-7 90,15 4 0,5 1-373,-1-1 1,3 1 327,20-3 0,3 2-675,-7 0 1,1 0 584,5 1 0,1 0-45,-1-1 0,0 0 45,-3 0 0,-1 0 0,-7 0 0,-3 0-45,-8 1 0,-1 0 45,0-1 0,-3 0-1035,11-5-179,-10-2-630,-29 3-8032,-17-1 9171,-9 1 1,0-1 0,0 0 0</inkml:trace>
  <inkml:trace contextRef="#ctx0" brushRef="#br1" timeOffset="519079">28904 14473 22914,'23'-47'2518,"-3"5"-1978,-5 7 360,-2 8-541,-6 12-89,3 11 0,-2 19-90,0 17 0,4 16 0,-5 0 0,-2 7-323,-2-12 0,-1 1 1,0 3 142,1 10 0,0 4 0,-1-1 0,-3 1 0,0 0 0,-1-4-550,0 11 1,-1-5 549,0-7 0,-2-6 0,-3 9 0,4-9 0,-4-10 0,8-6 0,-8-9 459,7-5-459,-2-6 1158,3-1-1158,0-2 0,2-3 0,-2 2 0,4-9-540,-4-1-809,4-9-360,-4-9-450,4-9-539,-2-9 2698,4-8 0,-3-1 0,0-3 0</inkml:trace>
  <inkml:trace contextRef="#ctx0" brushRef="#br1" timeOffset="520178">25372 17359 22374,'-9'-20'3778,"5"1"-2968,-5 1-271,8 2-179,-10 5-180,9 4-90,-3 3 90,5 16-90,-5 15 0,-2 25-90,1-16 0,1 3-338,2 7 1,0 1 337,-2 5 0,-1 1-474,3 2 1,1 1 428,-2-1 0,0 1-225,1-4 0,2 0-910,1 11 0,0-1-979,2-11 0,0-3 2159,0-4 0,0-5 0,5 3 0,-2-36 0</inkml:trace>
  <inkml:trace contextRef="#ctx0" brushRef="#br1" timeOffset="520585">25372 17494 23454,'10'-43'2338,"-2"3"-1708,2 5-180,-2 6-1,4 9-179,4 8-90,8 14-90,11 18 0,6 21-45,-4 4 0,2 5-414,-10-8 0,-1 0 369,-2-3 0,1 2 0,-2-1 0,-1 0 0,-2 0 0,-1-3 0,2 5 0,0-1 0,4 8 0,-2-3 180,5 12 0,-13-22 0,-3-3-180,-9-22 0,-4-17 0,1-37 0,-2-2 0,1-6-646,2-3 1,0-4 645,0 11 0,0-3 0,0 2 0,3-15 0,0 1 0,0-2 0,0 1 0,1 1 0,0 1 0,0 5 0,1 1-174,-1 7 1,0 3 173,-1 7 0,0 2 0,4-21 340,-3 17-1329,-2 11-270,-2 15-271,-1 10-898,-2 15 2428,1 7 0,3 11 0,3 4 0</inkml:trace>
  <inkml:trace contextRef="#ctx0" brushRef="#br1" timeOffset="520917">26687 17164 23225,'-9'-27'2878,"-6"4"-2428,-13 5 0,-9 9-90,-5 19-180,-5 18-180,21-4 0,3 6-411,0 6 1,3 3 410,0 4 0,5 3 0,3 2 0,5 3 0,7-4 0,5 2 0,1-3 0,5 4 0,5-2 0,8 14 0,6-7 0,-2-27 0,3-7 0,2-5 0,2-6 0,-2-4 0,1-6 245,29-20-245,-34 1 0,-3-5 0,-3-6 0,-3-4 0,-4-5 0,-4-4-126,-2-2 0,-6-5 126,-6 4 0,-4-4 0,-4 0-30,-2 4 0,-3 0 0,-1 0-240,-1 2 0,0 0 0,-2 3-291,-10-8 0,-1 10-1148,-9 10-810,9 13 2519,5 20 0,7 13 0,4 10 0</inkml:trace>
  <inkml:trace contextRef="#ctx0" brushRef="#br1" timeOffset="521246">27780 17458 25792,'-15'-31'1349,"3"-1"-989,6 2-90,6 3-180,10 7 0,15 4-90,18 5 0,22 6-279,-26 2 1,4 2 278,1 2 0,4 0 0,-1 1-1094,7-2 0,-1 1 1094,-7 1 0,1 2 0,-3-2 0,-3-1 0,-3-1-225,3 2 0,-2 0-1304,8-4 449,-9-3-179,-36-4-378,-13-2 1637,-6-5 0,-1-2 0,2-2 0</inkml:trace>
  <inkml:trace contextRef="#ctx0" brushRef="#br1" timeOffset="521583">28949 16961 23274,'13'-36'3867,"-5"1"-3147,-5 4-180,-10 6-360,-5 11-180,-11 12 0,-20 47 0,22-1 0,4 8 0,7-5 0,3 5 0,4-1-442,1-4 0,3 0 0,4-1 442,6 0 0,4-1 0,2-5 0,10-1 0,3-5-196,2-4 1,2-4 195,-2-5 0,3-6 0,8-8 0,-1-8 0,13-16 0,-24-4 0,-6-8 0,-14-3 0,-6-4 0,-3-5 0,-4-2-433,-4-2 1,-4-1 432,-3 0 0,-3 1 0,-2 3 0,-5 0-1335,-10-4 0,-2 4 390,9 15 1,-3 5 1121,-17 0 0,0 10 0,-6 27 0,19 1 0,0 1 1</inkml:trace>
  <inkml:trace contextRef="#ctx0" brushRef="#br1" timeOffset="522645">28368 16983 21655,'-12'-22'3328,"-2"-1"-2609,0 3-89,-1 1-180,7 4-91,-1 3-269,8 3 0,-3 5 0,4 2 0,6 22-90,4 1 0,7 21 0,7-3 0,11 16 0,-14-29 0,0 0 0,3 2 0,0-1 0,9 9 90,-10-14-180,-13-15 180,-6-3-90,0-4 90,-2 0 0,0 0-90,0 0 0,0 0 0,-2 6 90,0 1 90,-11 27-90,0-2-90,-11 24 90,-1-2-831,1 5 741,1 3 0,3-4 0,4-5 0,4 4 0,3-22 0,0 1 0,6-22 0,-2-7 90,-1-3 651,3-10-741,-8-8 0,4-13 0,-5-11 0,7-17 0,2-5-45,-1 22 0,0 0-280,2-28 1,0 1 234,0 29 0,0 4-180,0-34-359,0 11-271,0 10-359,-4 10-540,4 9-720,-4 8 2519,4 9 0,-5 5 0,-2 4 0</inkml:trace>
  <inkml:trace contextRef="#ctx0" brushRef="#br1" timeOffset="523413">27991 15134 21385,'-10'-16'3418,"5"0"-2699,-1 4-179,6 1-180,-3 4-90,2 3-270,-3 2 90,4 2 90,0 14-90,0 11 89,2 25-179,2 14-508,-1-26 1,1 1 507,-1 2 0,2 0 0,-1 1 0,2 0 0,-1-2 0,0-1 0,0-3 0,0 1-72,1 3 1,0-1-19,1 11-270,0 3-360,-2-32-1798,-1-9 2518,1-28 0,0-8 0,1-21 0</inkml:trace>
  <inkml:trace contextRef="#ctx0" brushRef="#br1" timeOffset="523877">27991 15183 21385,'-12'-34'2428,"-1"5"-1708,3 4-180,0 7-91,6 2-269,0 5 0,4 4-180,4 3 90,4 8-180,8 5 180,28 17-90,-15-7 0,1 1 0,13 6 0,0 1-109,-8-5 0,-2-2 64,-1 0 0,-2-3 135,7 1-90,-6-2 0,-7-9 180,-4 3-90,-11-5 90,-2 7 179,-11 1 130,-4 9-220,-8 8-89,-8 11 0,-7 8-90,-4 8-243,17-27 0,0-1 198,-1 1 0,1-1-45,-15 25 0,15-22 0,1-2 0,-7 10 0,2 3 0,14-25 0,4-4 0,4-7-180,0-3-270,0-4 37,0 4-936,0-3-3419,0 3 4768,2-10 0,2 0 0,3-5 0</inkml:trace>
  <inkml:trace contextRef="#ctx0" brushRef="#br3" timeOffset="550111">19041 15301 22554,'12'-27'1889,"-2"2"-1619,-1 4-90,-5 5-90,-1 5 0,-1 6 180,3 9 179,0 17 1,2 23-640,-3-9 0,0 3 325,-1 11 0,-2 4-1559,1 10 1,0 5 1513,-2-16 0,0 2 0,0 2 0,-1 7 0,-1 1 0,0 2-235,0-13 1,0 1 0,0 1 0,1 1 189,-1 0 0,0 1 0,1 1 0,-1 6-269,1-8 1,0 6-1,0 2 1,0 2-1,1 0 1,-1-4 0,1-4 223,-1-2 0,1-4 0,0-2 0,1 2 0,-1 5 0,0-3 0,0 4 0,0 4 0,0 1 0,0-1 0,0-1 0,0-3 0,0-6-25,-1 13 0,1-6 0,0-2 0,1 2 25,0-6 0,0 2 0,1 0 0,-1-1 0,1-4 0,-1 11 0,0-3 0,0-2 0,3-5 0,0-1 0,0-6-135,-3-7 0,0-4-225,3 28 1605,-2-36-2144,0-19-703,6-24-2356,4-39 3958,-5 23 0,-1-3 0,2-17 0,0-3 0,-2 7 0,0 0 0</inkml:trace>
  <inkml:trace contextRef="#ctx0" brushRef="#br3" timeOffset="552278">19098 15437 19911,'-12'5'3058,"-1"-1"-2546,7-4-62,0 0-70,6-2 70,0-1-170,0 1-100,2-4-58,4 1 147,22-10 1,7-2-90,27-8-645,-28 13 0,1-1 555,5-1 0,4-1 30,3 0 0,6-1 0,-2 1-30,12-3 0,1 1-508,-6 1 1,4-1 0,-3 2 447,-13 4 0,-1 0 0,0 1-30,2 0 0,1-1 0,-1 1 30,2-1 0,1 0 0,-1 1-30,1-1 0,0 1 0,1-1 0,1 1 0,1-1 0,0 1 0,-1-1 0,0-1 0,1 1 30,0 0 0,1-1 0,-1 1-30,-1-2 0,1 0 0,-1 1 0,-1-1 0,0 0 0,-1 0 0,0-1 0,-1 1 0,0-1-386,-2 1 0,0-1 0,-1 0 386,0 0 0,-2 0 0,0 0 45,19-7 0,-2 1-1098,-2-2 0,-2 1 1053,-3 1 0,-1 1 45,-3 1 0,-2 0 247,-2 1 0,1 0-247,11-3 0,2-1 0,2 0 0,0 1-9,-1 0 0,-1 1 9,-1 2 0,-4 1-45,-13 5 0,-1 0 0,1 0 0,0 1 464,-1 0 0,3 0-464,15-2 0,3 0 45,3 0 0,1 0 970,-1 0 0,0-1-1015,-2 2 0,-3 0 0,-16 2 0,-2 0 45,2-1 0,1 0 0,-1 0 0,1-1-318,2-1 1,0 0 317,-2 0 0,3-1-45,-4 1 0,3-1 0,-1 0 0,0 1 0,-1 0 0,2-1 30,11-2 0,1-1 0,-2 2-306,-12 1 1,-2 2 0,-1 0 275,19-4 0,-3 1 0,-16 5 0,0 0-665,2 1 1,3 0 0,0 0 664,9 0 0,2-1 0,-5 1 0,2 0 0,-1 0-151,11-2 0,-2 2 151,3-1 0,0 2 0,-1-1 0,0 0 0,-2 1 0,-2 0 0,-3 1 0,2-1-99,-8 1 1,2 0 0,-2 0 98,6 0 0,0 0 0,-9 1 0,3-1 0,-5 2 0,2-1 0,-3 1 408,0 0 0,0 1-408,-1 0 0,3 1 0,16-2 0,1 0 658,-13 2 1,-1 1-659,-7-2 0,2 0 0,-3 0 0,7 0 0,-2-1 361,0 2 0,3-1-361,-1 1 0,2-1 0,-1 0 0,7 0 0,1 1 81,-8-1 0,2 0 1,-4 0-82,4 1 0,-2-1 0,-2-1 0,-1 0 0,0 1 0,-1 1 0,0-2 0,0-1 0,-1 2 0,1-1 0,0 0 0,-1-1-125,2 1 0,0-1 125,-1 1 0,3-1 0,-3 1 0,4-1 0,-2 1 0,6-1 0,1 0 0,3 0 0,5 0 0,-3 0 0,-13 1 0,-2 1 0,0 0 0,-1 0 0,0-1 0,-1 0 0,16-1 0,-3 1 338,-5 1 1,-4-1-339,-11 1 0,-2 0 244,9-1 0,0 1-244,1-1 0,-3-1 0,10-1 0,-15 3 0,-2 0 0,-5 3 986,-1 0-986,1 0 868,1 0-868,16 0 554,-11 0-554,27 0 0,-12 0 0,10 0 0,-15 0 0,-6 0 0,-20 0 0,0 0 0,-11 0 0,0 0 0,-3 0 0,0 0 0,0 6 0,0 4 0,9 20 0,-1-2 0,8 16 0,-4-2 0,2 6 0,-5-3 0,0 3 0,-5-10 0,0 2-384,4 15 1,-1 2 383,-4-13 0,-1 2 0,-1 1 0,1 3 0,0-1-1569,1 7 0,0 2 1569,-1-7 0,0 2 0,0-3 0,0 6 0,0-3-303,1 0 0,0 1 303,0-1 0,0 0-949,1-2 0,1 0 949,-1-1 0,0-1 0,-1-3 0,1 1-56,2 15 1,1 0 55,-4-17 0,0-1 716,3 13 1,-1-2-717,-3-19 0,-1-1 143,0 0 0,0-1-143,0-1 0,0 0 2494,5 33-2494,1-3 0,-2-2 0,-2 0 0,3 0 0,-2 0 0,-1-13 0,0 2 0,-3-14 0,1 1 0,2 15 0,0-2 0,-4-15 0,0-1 0,0 1 0,0 0 0,1 31 0,0-1 0,-2-4 0,-1 0 0,0-2 0,-1-2 0,1-1 449,-2-19 1,-1 4-450,-1 18 0,-1 1 0,2-15 0,-1-1 209,-2 11 0,-1-5-209,-1-7 441,1-2-441,-5-1 245,7-1-245,-7 1 0,5-1 0,-4 2 0,3 1 0,2 0 0,-1 0 0,3-1 0,-3 0 304,4-3-304,0 3 0,2-1 0,2 2 0,4 0 0,3-1 0,1 0 0,2-3 0,0 3 0,4-3 0,3 3 0,1 0 0,4-1 0,1-1 0,3 3 0,3 0 0,2 3-345,5 2 345,3 1-53,-6-13 1,5 2 52,0-2 0,2 1-1754,2 3 0,-2-4 1754,12 0 0,-50-35 0,-29-31 0</inkml:trace>
  <inkml:trace contextRef="#ctx0" brushRef="#br3" timeOffset="554797">19138 18530 20126,'-12'0'2878,"0"0"-2518,5 0-1,2 0 1,5 0 450,0 0-360,5-2-1,2 0-89,9-1 0,2 1 0,8 2-1,27 4-179,-6 1-135,-13 0 0,1 1 45,20 4 90,4 3-180,4-2-310,2 1 400,-31-8 0,1-1-45,-1 1 0,1 0 0,0-3 0,1-1 45,-1 2 0,1 0-45,1-2 0,1 0 0,1 0 0,-1 0-45,2-1 0,0 0 0,-1-1 0,3 0 0,18-3 0,1 1 0,-16 0 0,3 0 0,5 0 0,6-1 0,-5 1-1108,-3 2 0,-2-1 1108,-5 0 0,2 0 0,-3 0 0,4 1 0,-2 0-298,0-1 1,1-1 297,-3 2 0,0-1 0,-1 0 0,0 0 0,-3 1 0,-2 1 0,0-1 0,-1 0 64,27 0-64,-4-1 0,-5 1 0,-1 0 0,0 0 0,1-3 0,-13 1 0,2 0 0,8 0 0,0 0-210,1-1 0,0 1 210,3 0 0,-3 1 0,-15 2 0,1 0 0,13 0 0,3 0 0,2 1 0,0 0 0,0 0 0,-1 0 0,-2 0 0,-4 0 0,-12 0 0,-3 0 840,0 0 1,-1 0-841,32 4 0,-22-4 0,1 1 0,20 3 0,-22-4 0,-1 0 0,14 0 0,-1 0 0,-1 0 0,-13 0 0,2 0 0,21 0 0,-7 0 0,2 0 0,-11 0 0,0 0 0,2 0 0,-1 0 0,-2 0 0,0 0 0,5 0 0,-1 0 0,-10 0 0,0 0 27,14 0 0,-1 0-27,-15 0 0,0 0 0,16 0 0,3 0 0,4 0 0,2 0 0,-2 2 0,0 0-354,0-2 0,-4 1 354,-16 3 0,-1 0 0,1-3 0,1-1 0,0 2 0,-1 0-74,2 0 1,0 0 73,-1-1 0,-1-1 0,0 2 0,-1 0 0,-1-2 0,0 0 0,-2 3 0,0 0 28,0-2 1,0 0-29,-2 2 0,3 0 0,13-1 0,1 0-96,-11-2 1,-1 1 95,12 1 0,0 0 0,-15-2 0,-1 0 300,1 0 0,-1 0-300,1-2 0,-1 0 0,1 1 0,-1 1 0,2-2 0,-1 0 0,-1 0 0,0 2 0,-1-1 0,1 1 0,10-1 0,0 0 0,-11 1 0,-1 0 0,10 0 0,0 0 0,21 0 0,-32-1 0,1 0 0,2-1 0,1 0 336,2-1 0,1 1-336,0-1 0,4 1 0,21 1 0,2 0-462,-15 1 1,0 0 461,-6 1 0,2 2 0,-3-1 0,4 1 0,-2 2 0,1 1 0,-1 1 354,-1 0 1,2 0-355,15 3 0,1-1 0,-15-4 0,-1-1-99,11 6 0,-1-1 99,-19-9 0,-3 1 0,-1 4 0,-1 0 0,0-4 0,-1-1-59,30 4 59,2-4 0,-2 0 0,2 0 318,-32 0 1,1 0-319,-1 0 0,1 0 0,1 0 0,1 0 0,-1 0 0,1 0 0,0 0 0,1 0 0,16 0 0,0 0 0,-15 0 0,1 0 0,26 0 0,-2 0 0,-27 0 0,0 0 11,23 0 1,1-2-12,-14-2 0,-2 0 0,2 0 0,1 0 296,3-5 0,0 0-296,-10 3 0,0 0 0,9 0 0,0 1 0,-12 0 0,-1 1 0,27 2 0,-21 0 69,-1 2-69,-3 0 0,1 0 593,-3 0-593,-3 0 106,-1 0-106,-1 0 0,12 0 0,-6 0 0,14 0 0,-8 0 0,-7 0 0,2 0 0,21 0 0,-19 2 0,-1 0 0,15-1 0,-1 3 0,-4-4 0,-4 0 0,-8 0 0,-7 0 0,-6 0 0,-5 0 0,-4 0 0,-1 0 0,1 0 0,1 0 0,0-2 0,8-3 0,-6 2 0,5-3 0,-5 6 0,-1-4 0,3 1 0,0-1 0,3-3 0,1 0 0,-1-2 0,-3 2 0,-4 0 0,0 5 0,-7 0 0,-1 0 0,-6-1 0,-8 1-630,-2 0-1169,-12 6-1079,-11 3 2878,-13 5 0,-21 3 0,28-7 0,0 0 0</inkml:trace>
  <inkml:trace contextRef="#ctx0" brushRef="#br3" timeOffset="608223">25956 2981 15268,'-10'-5'4408,"0"3"-3419,6 0-539,-4 2-180,7 0-180,-8 0 180,4 0-270,-1 4 90,-1-3-90,6 9 179,-3-5 1261,1 8-901,2-7-89,-6 0 90,6-6 1259,-3 0-1529,15 0-181,35 0-1740,3 2 0,7 0 1651,4 1 0,3 1 30,-9 0 0,3-1 0,-1 2-279,-7-1 1,0 1 0,3-1 248,5 0 0,5-1 0,1-1 0,-4 1-406,3-1 0,-2 1 0,2-1 406,-3-1 0,2 0 0,0 0 0,-5 0 0,-5-1 0,-4 0 0,-1 0 0,18 0 0,-4 0-398,-7 0 0,-2 0 353,-11 0 0,-1-2 473,-1-3 0,-5-3-1777,3-5-63,-6-11 1412,-39 1 0,-12 2 0,-14-1 0</inkml:trace>
  <inkml:trace contextRef="#ctx0" brushRef="#br3" timeOffset="608969">26050 2773 16481,'0'-14'4767,"0"3"-3676,0 0-641,0 2 69,0 2-159,0 0-100,0 2-80,0 3 245,0 0-335,-4 6 0,-4 7 0,-6 12 0,-10 11 0,-9 13-288,13-19 0,-1 1 198,-3 3 0,-1 2 0,0-1 0,-1 2 90,-6 9 0,1 0-45,8-13 0,1-2 45,-2 6 0,3-1 90,7 4-1,12-4-89,18-2 0,10-13 0,6-3 0,25 7-341,-13-9 0,1-2 295,-11-6 1,1-1 143,12 4 0,1-1-143,-7-2 0,0-1 45,-3 1 0,-2-1 90,12-1-90,-30-4 180,-7 0-180,-6 0 522,-3 0-522,-2 0 0,0-6 0,-3-30-90,3-3 0,2-11 0,0 2-45,0-9 0,1-3-548,1-2 0,1-5 0,0 6 413,3 1 0,1 4-180,-2-1 1,0 1-312,0 5 0,-2 2-4,0 4 1,-2 2-585,0 6-1,-1 1 1260,-6-22 0,-1 16 0,-5 10 0</inkml:trace>
  <inkml:trace contextRef="#ctx0" brushRef="#br3" timeOffset="610753">29225 276 19136,'-7'-9'2878,"-2"2"-2608,9 3-90,-4 2 90,4 2 180,0 6-180,0 5-1,-4 16-89,0 12 0,-6 15-407,5-21 1,0 2 316,-2 3 0,0 1-45,0 4 0,1 0 45,-1 1 0,0 0-45,1 1 0,2-1 0,0 0 0,1 0 0,1-2 0,1 0 0,0-1 0,2-1-45,-1 0 0,1-1 45,1-1 0,0-1-45,1 0 0,1 0 0,0-2 0,0-1 90,4 31 0,-1-25 0,1 1 45,0-3 0,0 0-46,4 5 1,0 0-90,3 14 90,0-13-90,-7-14 90,-3-4 453,-1 0-363,-4-1-90,0-10 0,0 7-90,0-8 90,0 2-90,0-5 90,0-4 0,0 1-90,0-3 90,0 0 0,0-1 0,0-4-90,0 4 90,0-3 89,0 3 1,1-4 0,3 0-90,5 0 0,6 0 0,8 0-90,9 0 0,11 0 90,8-4-90,-4-2 0,3-1 0,-8 0 0,1-1-959,17-3 1,2 0 958,-10 1 0,0 0 0,1 0 0,6-1-294,-1 1 1,7-1-1,2 0 294,-7 2 0,2 1 0,1 0 0,0 0-493,1-1 1,0 1 0,0-1 0,1 2 492,-10 1 0,1 0 0,-1 1 0,0 0 0,-4 1 0,15-2 0,-4 1 0,-1 0-312,-3 0 1,-2 1-1,0 0 312,-6 0 0,-1 0 0,-1 0 281,14-2 0,-2 1-281,-6 1 0,-3 1 0,-5 0 0,-3 1 0,-3 1 0,-1 0 0,-3 1 0,-1 0 225,-1 0 1,-1 0-226,32 0 0,-2 0 0,-2 0 0,-2 0 0,-2 0 0,-1 0 0,-16 1 0,-1-2 0,21-1-45,-22 2 0,1-2 45,-1-2 0,-2-1 90,17 0-135,-19 0 0,0-1 2132,19-3-2087,-15 0 1465,7-2-1375,-21 2 772,-2 2-772,2-4 275,-8 5-275,1-4 90,-12 5-180,-2-4 0,-3 2 90,-5-4-90,-2-2 0,-5-5 0,0-5 0,1-8 90,1-8-90,2-13 0,4-13 0,2 25 0,0-1-343,2-7 0,0-2 343,0-5 0,0-1-721,0-5 0,0 0 766,0-2 0,0 1-45,1-2 0,0 1-1177,-1 4 0,0 0 1177,1 4 0,0 2 0,-1 5 0,0 3-148,0 3 1,0 3 147,0-25 164,-3-2-254,-4 28 777,-1 4-1137,1 26 2453,4 14-3262,3 8 53,0 17 1206,0 8 0,0 15 0,0 3 0</inkml:trace>
  <inkml:trace contextRef="#ctx0" brushRef="#br3" timeOffset="611928">30484 2271 22014,'2'-9'2159,"2"-2"-1529,4-1-180,4-1-91,1-1-179,4 0 0,-7 7-90,-1 21 0,-7 7-90,-5 21 45,-3-8 0,0 1 45,-6 21-90,2-4 0,1-1 0,2 8 0,2-24 0,2-1 0,3 2 90,0-7 0,-3-8 180,2-5-180,-3-9 0,4-7-90,11-19 90,3-2-90,12-12-90,18-8 180,-5 10-90,14-8-90,-12 16 90,-3 5 0,-1 4 0,-3 7 0,-1 3 0,-3 4 0,-1 0 0,2 18 0,-3 13 0,-5 10 0,-10 7 0,-9-7 0,-4 0 90,0 4-90,-5-4 89,-4-2 1,-9-6-90,-8-6 90,-36-8-45,19-19 0,-3-7-45,-11-9 0,1-7 0,8 0 0,4-3 0,7-6 0,8-2-450,13 1 1,6 0-990,1-15-1260,8-8 2699,8 24 0,-3 11 0,-2 4 0</inkml:trace>
  <inkml:trace contextRef="#ctx0" brushRef="#br3" timeOffset="613667">30833 484 19046,'-12'-9'3058,"0"-2"-2698,0 0 0,0-3-90,-2 0 0,-3 1 0,-3-1-1,-4 5-89,-3 2 0,-1 5 90,-3 2-90,-1 8 0,-3 6-90,0 11 0,3 7-90,4 6 90,1 6 0,3 5-90,1 6 90,1 1-1,4 5-492,2 0 583,2 3-180,3-3 90,5 0 45,2-23 0,1 1 0,2-1 0,1-1-45,-1 0 0,2-2 0,5 24 0,4-23 0,4-4 90,3-3-180,3-2 0,4-4 90,3-1-90,1-6 493,1-2-493,1-7 0,1 3 0,1-9 0,1 5 0,-1-6 0,-1 0 89,1-4-89,-1-5 0,1-5 0,-1-8 0,-1 1 0,-3-6 90,-3 2-90,-4-2 90,-3 0-90,-5 2 90,-4 0 0,-4 3-90,-2-1 90,-11-6-90,-1 9 0,-11-3 0,-16 3 0,-12 3 0,-2 3 0,0 6 0,-5 8 0,2 0 0,0 8 0,17 2-90,24 12-270,8 3-809,5 7-630,4 4 1799,-2 3 0,4 4 0,-2 0 0</inkml:trace>
  <inkml:trace contextRef="#ctx0" brushRef="#br3" timeOffset="618419">21571 5116 19766,'-8'5'3508,"3"-1"-3238,1-4 539,4 0-629,17-6-90,25-10 0,10-2-1671,-15 6 0,2 0 1626,-4 3 0,1 0-45,2 0 0,1 0-154,3 0 0,3 0 154,20-5 0,0 0 0,-16 4 0,0-1 0,13-2 0,-3 0 45,-24 5 0,-3 1-45,22-5 0,-13 1 0,-3 0 0,-16 5 2844,-1-6-3204,-15 9 266,-2-6-1974,-19 5-271,-5 1 2339,-16 1 0,-5 2 0,-2 0 0</inkml:trace>
  <inkml:trace contextRef="#ctx0" brushRef="#br3" timeOffset="619451">21611 4867 17157,'0'-14'4857,"0"1"-4407,4-1-180,2-1 0,5 1 270,4-6-361,-5 7-89,-1 2-90,-7 7 90,-2 4-90,-3 8 0,-4 4 0,-7 11 90,-2 6-90,-2-1 0,-1 2 0,-13 21-285,10-14 0,-1 1 285,-12 14 0,4 0 0,7-9 90,11-7-90,6-4 90,7-7-90,13 5 0,17-1 90,22 2-90,-1-8 90,2-3-90,-16-6 0,10-3 0,-13 0 660,3-6-660,-17 3 180,-6-7 360,-2 3-181,-5-4-179,-4-4-90,-3-15 0,-5-2-90,0-16 0,-5 5 0,4-4 0,0-2 0,-10-24 0,11 22 0,0 2 0,-9-13 0,13 20 0,-6 6 0,6 2 0,-3 7 0,4 1 0,0 3 0,0 1 0,0 4 0,0 1 0,0 1 0,0 3 0,0-2 0,0 1 0,0 0-5217,0 1 5217,0 13 0,0-1 0,0 10 0</inkml:trace>
  <inkml:trace contextRef="#ctx0" brushRef="#br3" timeOffset="635837">22618 4858 16258,'-16'0'5217,"2"0"-4857,0-2-181,2-1-89,-1-1 90,1 1-3482,2 1 3302,3 2 90,0 0-90,6 0 0,-6 0 0,3 0 0,-1 0 180,2 0 3302,3 4-3302,-4 1-90,3 0 90,-6-1 0,6-4 1169,-3 0-1259,13 0 180,15-2-270,29-8 0,1 1 45,-6-2 0,4-3-45,-4 1 0,3-2 30,-1 0 0,5-2 0,-4 0-75,4-2 0,-2 1-813,6-4 1,-6 1 947,-4 0-110,-8 1 20,-9 4 0,-7 2 90,-7 5-90,-6 5 0,-4 0 0,-9 3 1711,-8-1-1711,-9 2 24,-7 8-24,-1 0 0,-5 6 0,-14 3 0,-9 2 0,-1 0 0,2 0 0,13-5 0,1-2 0,-4 1 0,1-2 0,-3 3 0,-2-1 0,0 1 0,-3-1 0,-1 1 0,-2 0-1661,0-1 1661,1 3-11,-1 0 11,19-3 0,1 0 0,-15 5 0,-4 6 0,27-13 0,7-4 0,10-3 0,2-4 1658,6 0-1658,0 0 14,11 0-14,1 0 0,14-4 0,2-3 0,36-10 0,-21 5 0,3 0 0,1 0 0,1 1-419,5-1 0,-2 2 419,-15 2 0,1 0 0,16-1 0,0 1 0,-14 1 0,-1 1 0,10-2 0,-2 1 0,8 0-57,-9 0 57,-8 3 0,-7-1 0,-8 3 0,-4 0 0,-4 2 0,-5 0 0,-3 0 832,-4 0-832,-10 0 0,-2 0 0,-11 0 63,-5 0-63,-28 10 0,8-2 0,0 3 0,-2 0 0,-11 4-128,18-7 1,0 1 127,-16 7-90,0-2 180,4 1-180,6-1 90,-4 0 90,17-7-180,7-1 90,27-6 90,18 0-90,17 0 0,12-4 0,10-3-90,6-5 118,-30 6 0,1-1-28,0 0 0,-1 0 0,30-6 0,-24 4 0,-3 0 0,12-3 0,2-1 0,-30 8 0,-8 3 468,-5 2-558,-4 0 90,-3 0 0,-7 0 0,2 0 90,-7 0-90,4 0-90,3 0 180,2 0-1259,3 0-1799,-6 0 2968,-2-2 0,-9 2 0,-1-3 0</inkml:trace>
  <inkml:trace contextRef="#ctx0" brushRef="#br3" timeOffset="637384">28559 5930 21025,'-16'0'2429,"5"-4"-2070,9-1-89,14-6 0,12-1-45,12 4 0,7 0-45,15-2 0,8 0-600,-12 4 0,6 0 0,1 1 0,-4-1 420,1 0 0,-4-1 0,2 1 30,9 0 0,2 0 0,-8 1-30,-6 0 0,-5 1-45,-9 0 0,-1 1-180,1 1 0,-5-1-315,0-1-179,-19 0-361,-24-1 961,-8-4 119,-15-2 0,-11-1 0,-7-3 0</inkml:trace>
  <inkml:trace contextRef="#ctx0" brushRef="#br3" timeOffset="638119">28762 5523 20485,'0'-16'2429,"0"0"-1979,0 2 89,0-1-449,0 7 0,0 0 90,-7 16 0,-4 4 0,-13 15 0,-8 7 0,-13 13-90,19-20 0,-3 3-30,-9 10 0,-5 6 0,3-2-561,3-1 0,0 0 531,-1 1 0,-3 3 0,7-5 15,12-10 0,6-3 45,-5 25 0,17-11-90,21-5 90,17-8-90,17-5 0,-19-15 0,3-2-272,3-3 0,2-1 272,0 2 0,3-2 90,11-3 0,-1-1-45,-15 2 0,-2 0 0,11-1 0,-3-2 135,-4 1 836,-8 0-1016,-16 0 90,-12 0-90,-2 4 709,-2-3-619,0 8-90,0-8 90,0 3-90,-4-4 0,3 0 90,-3 0-90,-1 0 90,0 0 0,-7-2-1,0-5-89,0-5 180,-10-24-180,8-1 0,-5-21 90,9 4-90,4 12 0,2-3 0,1 0 0,1-2 0,0-10 0,0 2 0,2 14 0,0 3 0,0-20 0,0 29 0,0 6 0,0 3 0,0 4 0,0 2-90,0 5-90,0 5-269,0 2-5758,0 2 6207,-5 6 0,4 3 0,-5 7 0</inkml:trace>
  <inkml:trace contextRef="#ctx0" brushRef="#br3" timeOffset="639736">31784 11425 21475,'-5'-16'2159,"1"2"-1710,4 3 271,0 6-450,0 1 359,0 12-359,0 26-180,-5 7-90,2-9 0,-1 2 90,-8 29-90,6-29 0,0 1-450,0 0 1,0 0 449,0-2 0,-1 0 0,-5 26-28,0-8 28,0-9 0,5-9 90,2-4-90,1-18 0,3-28 0,-2-18 0,4 3 0,1-3 448,1 1 0,2-2-448,6-21 0,4-4 0,2 1 0,1-1-310,1-2 1,1 3 309,0 6 0,1 6 0,-6 16 0,2 2 0,7-5 0,3 2-144,-1 6 0,1 3 144,1 2 0,0 3 0,32 5-90,-19 33 180,-5 24-90,-26 8 0,-25-7 0,-9 0 0,3-15 0,-4-2-282,-7 5 0,-5 1 1,2-4 281,1-4 0,1-4 0,-10 8 0,2-4 567,-5-2-567,11-8 0,7-4 277,11-6-277,13-3 0,14-8 0,17-2 0,10-3 939,7 4-939,3 3 0,17 8 0,-19 7 0,5 10 0,-25 8 0,-9 7 0,-8 10 90,-12 6-90,-10 5 0,-5-18 0,-7 0 0,-11 5 0,-3-2-221,9-6 0,-1-3 221,-5-1 0,2-7 0,7-14-90,3-5-360,7-10-270,4-5-449,8-9-630,2-9 1799,11-9 0,8-10 0,8-4 0</inkml:trace>
  <inkml:trace contextRef="#ctx0" brushRef="#br3" timeOffset="640269">32417 11199 22554,'4'-38'2519,"-4"9"-2249,4 6-1,-4 19-179,0 20-90,0 14 90,0 17-928,-4 12 838,2-24 0,-2 2 45,-4 22 0,-1 6-45,0-11 0,0 3 0,0-3 0,1-7 0,1-3 0,-1 1-524,0 3 1,0 0 0,1-9 523,1 6 0,-1-11 0,6-11 0,-6-12 90,6-9 338,-3-13-428,6-15 0,4-18 0,8-19 0,1 12 0,4-9 0,0 1-501,-3 8 1,-1 1-1,1-3 501,5-9 0,1-3 0,-2 5 45,0-6 0,-3 8-193,-7 24 0,0 3 238,10-24-90,-2 15 90,19 10 0,16 36-90,2 12-1085,-14 19 0,-3 9 1085,-17-12 0,-3 3 0,7 14 0,-5 1 1029,-12-11 1,-4 0-1030,-4 16 0,-6 1-45,-6-4 0,-7-2-450,-9 10 1,-5-6-206,1-18 1,-3-7-380,-5-9 0,-1-8 1079,-24-6 0,31-9 0,0-2 0,1 1 0,0-1 0</inkml:trace>
  <inkml:trace contextRef="#ctx0" brushRef="#br3" timeOffset="640847">30805 9706 23993,'-14'-30'1350,"-1"12"-721,-3 30 91,-4 31-391,8 3 1,1 12 0,-1 5-1055,4-14 1,1 4 0,0 2 0,-1 1-1,1-1 743,0 4 0,-1 0 0,0 0 0,1 1 0,1 2-3,1-5 0,0 2 0,1 1 0,0-1 0,1 0 0,1-3-78,0 1 1,1-4-1,1 1 1,0 0-1,0 5 63,1-4 0,0 3 0,1 3 0,-1 0 0,1 0 0,0-1 0,0-4-370,0 8 0,1-3 0,0-1 0,0 1 0,0 2 370,0 0 0,-1 1 0,1 2 0,0 1 0,-1-3 0,1-1 0,1 2 0,-1-1 0,1-2 0,0-2 0,-1-2-204,0-3 0,0-3 0,-1-1 0,1 2 204,0 8 0,0 2 0,0-2 0,-1-6 680,1 9 1,-2-4-681,1 2 0,0-3 0,0-19 0,0-3 0,0 2 0,0-3 968,4 1-968,24-19 2599,13-2-2599,-1-16 0,11-6 0,3-2 0,2 0 0,4-2 0,3 0 0,0-1-227,-10 1 0,0 1 1,0-1-1,2 0 1,1-1 226,-2 0 0,3 0 0,0-1 0,1-1 0,-2 1 0,-1 1 0,2-1 0,-2 0 0,0 1 0,-1-1 0,2 1-427,2 0 0,0-1 0,0 1 0,1 0 0,0 0 427,2 1 0,0 0 0,0 0 0,0 1 0,0 0-284,0 1 1,-1-1-1,0 1 1,2 0 0,4 1 283,-5 0 0,5 0 0,2 1 0,1 0 0,-2 0 0,-3 0 0,-5 0-262,9-1 0,-6 0 0,-1 0 0,2 0 262,-2 1 0,5 0 0,-1 0 0,-9 0 0,-13 0 0,1-8 1024</inkml:trace>
  <inkml:trace contextRef="#ctx0" brushRef="#br3" timeOffset="641236">31130 9417 13373,'-53'-13'1019,"1"1"1,-5-3-1,6-3 1365,3-17-2114,33 2-90,41 16 0,16 4 0,14 1 0,8 3-90,-12 4-1,3 0 1,6 1-142,-11 3 1,5-1 0,3 2 0,1 0 0,0 0 0,-3 0 69,2 1 0,-3 0 0,0 0 0,3 1 0,6 1-18,-9 0 0,5 1 0,3 0 0,3 1 0,1 0 0,-1 0 0,-1 1 0,-3-1 0,-4 1 41,6-1 1,-4 1-1,-3 0 1,0 0-1,3 2 1,4 1-150,-8 0 0,5 2 0,3 0 0,2 2 0,0 0 0,0 0 0,-2 1 0,-4-1 0,-5 0 0,-6-1-117,14 5 0,-9-1 1,-2 1-1,2 4-297,5 3 0,8 3 1,-3 3-1,-11 1 0,-21 0 713</inkml:trace>
  <inkml:trace contextRef="#ctx0" brushRef="#br3" timeOffset="641853">32072 13967 23274,'-24'-39'2428,"-1"5"-2068,-5 5 0,-3 10 0,-3 8-90,-5 15-91,-5 14-89,-2 18-45,24-11 0,1 3-339,1 3 1,2 3 293,3 4 0,3 1 72,0 1 0,4 2-72,5 14 0,5 0 0,1-15 0,3-1-1554,5 6 1,4-3 1463,18-1 0,9-21 0,7-14 90,4-25 0,0-20-282,-18-10 0,-4-6 327,-9 9 0,-2-2-45,-3 5 0,0-3 0,-4 3 45,-4-5 0,-4 3-90,-1 4 0,-4 1 0,-3 4 0,-4 2-315,-14-21-449,-10 13-451,-1 12 2306,1 15-3564,3 6 2518,9 14 0,9 3 0,6 7 0</inkml:trace>
  <inkml:trace contextRef="#ctx0" brushRef="#br3" timeOffset="642353">32246 13921 22914,'15'-11'2788,"-1"0"-2608,-8-1 0,0 5-90,-4 3 90,4 18-90,0 2-90,4 15 0,4-1 0,10 13 0,-4-12-90,9 2 90,-4-22 0,1-11 0,5-7 0,-2-7 0,1-4 0,-4-2 90,4-5-90,-10 10 0,-4 8 0,-11 17 0,-5 12 0,0 30 0,11 12 0,-1-2 0,12-8 0,-2-33 0,4-10 0,5-17 0,1-13 0,3-19 0,-1-12-124,-14 21 0,-1-2 124,0-1 0,0-1-641,1 0 1,-1 0 775,0 1 0,-1 0 135,12-24-10,-5 8-170,-5 12-90,-6 9 90,-2 13 0,-6 6 123,0 20-123,-8 7-90,-7 45 0,-1-7 260,3-15 0,0 1-800,-3 21-528,0-3-551,-2-4-810,-1-12 2429,-1-7 0,-2-10 0,0-6 0</inkml:trace>
  <inkml:trace contextRef="#ctx0" brushRef="#br3" timeOffset="642503">32851 13980 23274,'0'-32'2518,"6"3"-2248,8 8 90,14 4-90,17 9-180,14 2-90,-23 6 0,1 0-180,4 0 0,2 0-806,1 0 0,1 0-94,0 2 1,-2 0 1079,-3-1 0,-2-1 0,23 4 0,-11-4 0</inkml:trace>
  <inkml:trace contextRef="#ctx0" brushRef="#br3" timeOffset="643337">23715 9562 20935,'-5'-12'2699,"2"1"-2160,3 4 1,0-2-90,0 4-91,0-1-89,0 1-90,0 3 0,0-4-90,7 1 90,38-12-90,7 6 0,8 0-90,-17 3 0,2-1 0,2 1-564,15-1 0,4 0 1,-2 0 593,-6 2 0,-1-1 0,4 1-467,-11 0 0,4 1 0,1-1 0,0 0 0,-4 1 437,16-3 0,-3 1 0,1 0-23,-5 0 1,2 0 0,-1 0-1,-7 1 23,13-2 0,-5 0-90,3-1 1,-4-2-251,-18 1 0,-4-1 115,-3 2 0,-9-3-1304,-22-15-1439,-54 8 539,-13 4 2493,16 10 1,-3 2-1,4 2 1,0 1-1,-4 0 1,0 0-1</inkml:trace>
  <inkml:trace contextRef="#ctx0" brushRef="#br3" timeOffset="644087">24259 9109 18956,'-16'-6'3958,"1"1"-3508,-1-4-91,4 4-89,-2-1-90,7 1 0,-4 3-90,4 0 0,-8 8 0,-4 3 90,-30 23-180,3 0-176,-2 3 0,-2 3 221,16-10 0,2 0 0,-11 9 0,0 4 0,5 1 0,2 4 45,12-7 0,2 4 0,1-3-278,-4 5 0,4-2 233,3 9 0,15-6-102,43-8 147,3-13-90,3-6 0,5-2 45,-6-3 0,3 0-45,11 6 0,0 2 45,-13-5 0,-3 0 0,1 6 0,-4-1-45,-4-1 773,1 2-503,-23-16 360,-6 2-1,-4-8-141,-8-5-398,-4-13 90,-7-16-90,-5-15-45,3 1 0,-1-3 0,3 8 0,0 0-245,-5-14 1,-1-2 244,1 3 0,1 2-45,5 16 0,1 1 0,-5-6 0,1 2 0,0 0 0,1 10 0,6 6-90,0 2 0,5 11 90,2-1-90,3 9 552,0-1-552,0 1-2429,0 1 2519,-11 2 0,8-2 0,-7 0 0</inkml:trace>
  <inkml:trace contextRef="#ctx0" brushRef="#br3" timeOffset="645804">29830 471 19766,'-26'7'2698,"3"-1"-2068,1-6-360,13 0-180,4 0 0,13 0 0,12-2-1,12-2-89,17-1 0,0 0 0,6 1 45,8 1 0,2 1-586,-21 0 0,1 0 0,-1 0 541,19-1 0,-4-1 0,-21 1 0,-3-1 180,26-5 0,-13 0-180,-9 0 180,-5-4-180,-13 3 0,-1-3 90,-12 2 1533,-4 5-1533,-2-2-90,-2 6 0,0-1 0,0-1 90,0 4 0,0-2-90,-4 6 90,-2 3 0,-12 22-90,0-1 90,-5 21-45,8-16 0,0 3 90,1 8 0,0 4-76,2-5 1,0 2 0,0-1-186,-1 13 0,1 0 171,1-1 0,0 1-1,-1 4 1,-1-2 0,4-14 0,0 1-351,-5 14 0,0-1 351,3-17 0,0-2 0,1 0 0,-2 1-78,-7 13 1,-1 2 167,-1-1 0,-1 0-90,0-1 0,-2-3 0,4-5 0,-1-3 0,0-5 0,1-3 265,-9 17-265,2-7 0,2-1-45,3-5 708,-10 16-708,21-29 272,5-10-272,-1 3 0,6-6 0,-3-1 0,4 3 0,-4-7 0,4 2 0,-4-9 0,0 3 0,3-4 0,-2 0-180,3-2-1259,5-15-1710,13-25 3149,2-7 0,-4 14 0,2 0 0,10-25 0</inkml:trace>
  <inkml:trace contextRef="#ctx0" brushRef="#br3" timeOffset="646988">29899 1244 20575,'-26'0'1979,"0"0"-1259,-2 0-360,13 0-91,1 0 181,14 0-270,20 0-90,6 0 0,20 0 0,11 0-60,-6 1 0,5 0 0,1 1-724,2 0 1,2 1 0,1-1 693,-9 0 0,1 1 0,1-1 0,0 1 0,2 0 0,0-1 0,-1 1 0,-3 0 0,0-1 0,-2-1 0,0 1 0,10-1 0,1 1 0,-7-1-45,-12-1 1,-5 0 44,21 0 0,-21 0 0,-16 0 0,-12 0 0,-15 0 2058,-32 0-2058,-6 0 0,8 0 0,-3 0-199,2 0 1,-1 0 198,-5 0 0,-2 0 0,-2-1 0,-1 0 0,-1-1 0,0-1 0,1 0 0,1-1 0,0 0 0,0-1 45,3 1 0,-1-1-90,0 1 0,1-1 45,1 1 0,0-1 0,2 1 0,-1-1-213,2 0 1,1-1 167,2 1 0,1 0 135,-28-6-90,8 2 0,12 2 0,11 1 0,9 3 481,13 1-481,12 2 0,12 0 0,18 0 0,10 0 0,5 0 45,-3 2 0,3 0-358,0 0 1,2 0 0,0 1 312,17 3 0,-1 0 0,-19-1 0,1 0 0,-1 0 0,-2 1 0,1-1 0,-2 0 0,19 4 0,-2 1-45,-8-2 0,-2 0-14,-7 0 1,-3-1 147,21 5-89,-22-5 0,-19 1 0,-22-7 0,-42 3 0,-13-4 0,10-2 0,-4 0 119,-1-1 1,-2-1-120,-4-2 0,-2 0 0,-4 0 0,-1-1 0,0 0 0,1 0 0,0-1 0,1 1 0,2 0 0,-1-1-19,13 2 0,-2-1 0,2 1 19,-13-1 0,3 1 0,2 0 0,6 1 89,-9 1-89,44 4 0,14 0 90,20 0 0,20 4-45,-6 0 0,3-1-45,12 3 0,4 0 0,10 2 0,4-1-128,-17-1 1,1-1 0,1 1 157,1-1 0,0 0 0,0 1-30,-2-1 0,0 0 0,0 0-8,6 0 0,1-1 1,-3 1-38,9 1 0,-4-1 45,-4-1 0,-7-1 0,-4 5 0,-41-7-90,-11 7-180,-7-3-539,-6 5 1231,-8-1-3211,-9 2 2789,-10 0 0,-4 3 0,-4-1 0</inkml:trace>
  <inkml:trace contextRef="#ctx0" brushRef="#br3" timeOffset="649521">20409 13682 16168,'-26'6'5756,"-2"-1"-4676,-12 2-720,7-3 539,-25 0 91,11-3-631,1 3-89,11-4 0,19 0-90,4 0-90,8 0 180,0 0-270,22 0 0,12-6 0,34-3-577,-22 0 0,7-2 599,-1 1 1,6 0-1,4-1 1,-4 1-692,9-2 1,-2 0 0,7 0 713,-10 2 0,7-1 0,4 0 0,0 0 0,-1 1 0,-6 1-45,3-1 0,-5 1 0,1 1 0,6-1 12,-8 2 1,4-1 0,5 0 0,0 0 0,0 0 0,-4 1 0,-5 0-339,-2 1 1,-4 0 0,-3 1-1,1 0 1,3-1 325,1 1 0,2-1 0,1-1 0,0 1 0,0 0 0,-2 0 36,7-1 0,0 0 0,-1 1 0,-3-1 0,-1 1 9,-1-1 0,-4 0 0,1 0 0,1 0 22,10-1 1,3 0-1,-1 0 1,-6 0 21,-9 1 1,-3 0 0,2 0 22,-2 0 1,4-2 0,-1 1-1,-4 0-391,-2 1 1,-2 0 0,-1 0 278,7-1 0,1-1 0,-7 2 0,11-2 576,-35 7-576,-4 2 1445,-7 0-1445,-2 0 2096,-4-2-2096,-5 2 1594,-3-2-2674,-3 2-539,4 0-629,0 0 2248,4 0 0,0 0 0</inkml:trace>
  <inkml:trace contextRef="#ctx0" brushRef="#br3" timeOffset="650341">25363 13030 18596,'-8'0'4228,"0"0"-3688,4 0-91,-4 0 1,8 0 1259,-4 0-1529,8-2-90,4 2 0,10-2-90,10 2 90,9 0-90,8 0 0,0 0 0,0 0 0,-5 0 0,-5 0 0,-5 0 0,-7 0 90,-3 0-90,-11 0-180,-2-2-270,-7-1-1798,0 1-181,0-4 2429,0 1 0,3-2 0,2 0 0</inkml:trace>
  <inkml:trace contextRef="#ctx0" brushRef="#br3" timeOffset="650918">27568 12375 19136,'-10'-3'3778,"4"1"-3238,-1 2-181,6 0-89,-3 0 0,4-2 0,5-2 0,11-3-90,17 0 90,18 0-181,0 4 1,6 2-45,4-3 0,3 1-921,-15 2 1,2 0 0,-3 0 965,7-1 0,-5 0-1,-12 2 1,-6 0 0,-4 0-90,-10-4-180,-10 1-89,-8-6-361,-8 6-269,-8-1-181,-9 4-809,-7 10 1889,-10 3 0,-11 12 0,-7 0 0</inkml:trace>
  <inkml:trace contextRef="#ctx0" brushRef="#br3" timeOffset="652806">25380 13089 20665,'12'-2'2609,"-2"2"-2249,-3-2-91,-4 0 1,-1 1 540,-2-1-630,4 2-90,-3 0 0,0 0-1,1 0 91,0 0 0,1 0-1169,-2 0-1890,-11 6 2879,-6 0 0,-7 5 0,-1-2 0</inkml:trace>
  <inkml:trace contextRef="#ctx0" brushRef="#br3" timeOffset="663369">7646 6775 15628,'-4'-11'5397,"0"0"-4857,4 4-181,0-2-269,0 4 0,0 1 0,0 2 180,0 2-90,0-2 90,0-1 0,0 1 809,0 0-899,11 24-90,3-3-90,10 23 0,-5-14 0,2 1 0,-6-4 90,5 2-90,-3 4 0,8 22 0,-9-11 0,4 15 0,-11-14 0,1 16 0,-3-14 0,3 8 0,-6-14 0,0-12 0,2 6 0,-2-15 0,2 0 0,0-7 0,-3 0 90,-2-2-180,1-4 180,-1-1-180,0-4-180,-1-6-180,0 1-1079,0-10-270,0 1-449,0-2 2248,0 0 0,-5 5 0,-2-1 0</inkml:trace>
  <inkml:trace contextRef="#ctx0" brushRef="#br3" timeOffset="664669">7642 7400 16977,'-4'-5'5037,"-3"1"-4497,6-3 90,-3-2-450,4 1 90,0 2-91,-4 2 1,4 3 0,-4-3 0,4 4 90,0-2-270,4 6 0,25 17 0,-7-2 45,7 2 0,1 1-45,2 1 0,11 7 0,-13-12 0,17 10 0,-20-15 0,13 5 0,-27-14 0,-3-3 0,-5 3 0,-1-4 0,0 0 0,-1 0 0,2 4 0,-2-3 0,3 3 90,-4-4 270,0 0-360,-2-4 0,2-5 0,0-9 0,2-9 0,0-5 0,0-7 0,0-13 0,-2 11 0,2-6 0,-2 18 0,0 3 0,0 4 0,0 4 0,0 4 0,1 3 0,-2 0 0,-1 6 0,0-6 0,0 10 90,0-3-90,-5 4 0,-2 4 0,-18 10 0,1-1 0,-14 8 0,3-3 0,-1 3 90,1-1-90,1 1 89,3-7-89,-1-1 90,7-2-90,3-6 0,8 1 90,7-6-90,4 0 0,-1 0 90,3 0 450,-2 0-540,3-2-90,3 0 0,0-5-270,3 4-179,-4-1-271,0 4 0,-2 0 1,0 6-1,0 2 1</inkml:trace>
  <inkml:trace contextRef="#ctx0" brushRef="#br4" timeOffset="786803">4138 10489 22194,'-12'-4'2789,"0"-1"-2160,-2-4-179,1 0 0,-1 2-180,7-2 0,-2 4-181,8-4 1,1 2 90,14-4 0,14 0 0,19-5-45,-16 8 0,3 0-767,6-2 0,1 0 677,7-1 0,2-1 0,6 0 0,1-1 0,7-1 0,1-1-15,-18 5 0,1 0 0,1 0-531,3 0 1,1-1-1,2 1 501,2-1 0,1 1 0,5-1-275,-6 2 0,4 0 0,4 0 0,1-1 0,0 1 275,-5 1 0,1 0 0,1 1 0,1-1 0,2 0 0,1 0-246,-5 1 1,1 0 0,3 0 0,0 0 0,1 0 0,-1 0 0,-1 1 0,-3-1 245,2 1 0,-3 0 0,0 1 0,0-1 0,-1 1 0,-1-1 0,1 1-147,8-1 1,0 1 0,0-1 0,-2 1 0,-1 0 0,-3 0 146,-3 1 0,-3 0 0,-2 1 0,0-1 0,1 0 0,1 0 0,0 0 0,0 0 0,0 0 0,0 0-120,0 1 1,0-1 0,1 1 0,-1-1 0,0 0 119,0 0 0,-1 0 0,1 0 0,0 0 0,-1 0-60,-1 0 0,0 0 0,0 0 0,-1 0 0,1 0 60,10-1 0,-2-1 0,2 1 0,3 0 0,-12 0 0,2 1 0,2-1 0,0 0 0,-2 0 0,-3 1 0,11-1 0,-5 0 0,1 0 0,2 0 0,-2 0 0,2 0 0,1 0 0,-2 0 0,-4 1 0,8-2 0,-4 1 0,-1 0 0,-1 0 0,-1 1 0,0-1 200,-4 1 1,0-1 0,0 1-201,-2-1 0,-1 1 0,1-1 0,-3 0 0,0 0 0,0 0 0,-1-1 0,-1 0 0,1 0 0,-1 0 0,-1 0 0,0-1 0,-1 0 0,-1-1 0,0 1 0,20-3 0,-2 1 0,-3 0 0,-2 0 0,-4 1 0,-2 1 450,-5 0 1,-1 0-451,-3 0 0,-1 1 0,-4-1 0,-1 0 0,0 2 0,-1 0 847,-2 0 0,-1 0-847,1 2 0,-1 1 0,0-1 0,1-1 0,-2 2 0,3 0 0,17-2 0,3 1 0,4 2 0,2-1 1089,-1 0 1,3 0-1090,-12 2 0,1 0 0,-4 0 0,-3 0 0,-2 0 0,14 0 0,-2 0 0,-18 0 0,-3 0 0,31 0 0,-8 0 0,-22-1 0,-2 0 0,15-1 1303,17-1-1303,-30 1 525,-3 2-525,-16 0 230,-5 4-230,-4 7 621,5 10-621,-2 10 0,0 4 0,-1 3 0,-2-5 0,0 2-493,4 17 1,0 2 492,-4-7 0,0 1 0,1 5 0,0 2 0,0 2 0,-1 4-1022,-1 0 0,1 4 0,-1-2 1022,-1-13 0,-1-2 0,1 3 0,-1-2 0,1 3 0,0-1 0,0-2-614,0 0 1,0-2-1,-1-1 614,2 2 0,-1 1 0,1-1-152,-1 1 1,1 1-1,-1 0 152,0 0 0,1-1 0,-1 2 0,1 0 0,-1 1 0,0 0-212,0 0 0,0-1 0,0 1 212,-1-1 0,0 0 0,0 0 0,0-1 0,-1 0 0,0 0 0,-1-2 0,0-1 0,0 0 0,0-1 0,-1 0 0,0 0 0,0 19 0,0 3 179,0-8 1,-1 3 0,1-2-180,0-14 0,-1-1 0,1 1-61,1 11 0,0 2 0,0-4 61,0 4 0,1-3 0,-1-1 0,1-1 24,0 0 1,0-1-25,0-3 0,-1 2 393,-1-9 1,1 2 0,-1 2-394,0 4 0,1 3 0,-1-2 322,-1-1 0,0-1 0,0 1-322,0 3 0,1 0 0,0-3 0,0 7 0,1-3 0,0-10 0,1-2 0,0-3 0,0-2 0,5 9 0,-2-8 2877,1-6-2877,-3-7 0,1-2 886,0-5-886,1 3 0,2 3 0,-4-6 668,2 4-668,-2-13 0,-2 1 0,0-3 0,-2 2 0,2 16 0,-2-1 0,6 32 0,-4-20 0,4 14 0,-2-6 0,0-9 0,-1 7 0,-2-13 0,-1 1 0,0 0 0,0-1 0,0-1 0,0-1 0,2 0 0,-1 1 0,0 2 0,-1 1 0,2 4 0,-1 3 0,1 5 0,-2 19 0,0-16 0,0 8 0,1-24 0,0 5 0,1-10 0,-2 6 0,1-10 0,2-1 0,3-1 0,0 5 0,0-9 0,-2 5 0,-2-8 0,-2-1 0,0 1 0,0-1 0,0 3 0,0 0 0,0 2 0,0 2 0,0 1 0,0 1 0,0 1 0,0 14 0,0-1 0,0 3 0,0-8 0,0-11 0,0 2 0,0-3 0,0 5 0,2-1 0,0 2 0,2 6 0,0 9 0,-2-10 0,0 5 0,2-19 0,-3-3 0,2-2 0,-1 0 0,0 1 0,3 4 0,0 4 0,-2-5 0,4-2 0,-6-5 0,3-3 0,-19 0 0,3-5 0,-32-5 0,12-2 0,-17 2 0,6 3 0,-2 2 0,-5 0 0,9 0 0,-2 0-259,-23 0 259,5 0 0,-3 0 0,11 2 0,1 0-306,-3 0 0,1 1 306,1 2 0,2 1-678,11 0 0,1 0 678,-2 1 0,0 0 0,-1-2 0,-1 1 0,-1 1 0,1-1 0,0 0 0,0 0-1328,-1 0 1,-1 1 1327,3 0 0,-3 0 0,2-1 0,-3 1 0,2-1-249,-9 3 0,0 0 249,8-3 0,-2 1 0,2 0 0,-6 1 0,3-1 0,0 0 0,-2 0 0,5-1 0,-3 1 0,2-1 0,-8 3 0,0-1 0,8-1 0,-1 0 0,1 0 0,-4 1 0,1-1 0,-1 0 0,0 0 0,1-1 0,-5 1 0,7 0 0,-5 1 0,-3 1 0,2-1 0,-10 2 0,1 1 0,-2 0 0,9-1 0,-3 0 0,0 1 0,1-1 0,2 1 0,-1 0 0,2 0 0,2 0 0,-5 0 0,3 1 0,-1 0 0,1-1 0,-1 0 0,2-1 0,5 0 0,2 0 0,3-2 0,-2 2 0,1-1 122,-15 3 0,-3 2-122,10-3 0,-2 2 0,0-1 0,2 0 0,-1 0 0,1 0-193,2 0 1,1 0 0,3-2 192,-1-2 0,5-1 0,-19 3 1101,17-9 1,-3-1-1102,-9 8 0,-1 0 86,-1-4 0,-1-1-86,-2 7 0,1 0 0,12-4 0,2-1 0,-1 2 0,-1 0 0,-1 0 0,0-1 0,3 0 0,-2 0-31,-14 2 0,-3 1 31,0-1 0,0 1 0,0 0 0,1 0 737,5 0 0,3 0-737,15-2 0,1-1 0,1 1 0,-1 0-133,0-1 0,-1 1 133,-18 4 0,0 0 0,14-3 0,0 0 133,-14 2 0,1 1-133,17-4 0,2 0 0,1-1 0,-1-1 0,2 2 0,-1-1 0,2-1 0,-1 0 23,2 0 0,-1 1-23,-13 0 0,0-1 0,12 0 0,0 0 0,-10 0 0,0 1 0,-18-1 0,18-3 0,0 0 0,12-2 0,0 0 0,-11 0 0,0 0 0,-15 0 354,20 0 0,-2 0-354,2 0 0,1 0 0,0 0 0,1 0-2768,-22 0 2768,25 0 426,6-2-426,1-1 122,3-1-122,3-3 0,1 2 0,2-3 3392,-2 1-3392,-1-1 0,-3 2 0,-2 1 0,-3 1 0,-16 1 0,-5-1 0,1 2 0,4-3 0,19 3 0,3 0 0,3 0 0,2 1 0,-1-1 0,1 2 0,2 0 0,0 0 0,0 0 0,1 0 0,-5 0 0,9 0 0,-4 0-450,8 0 450,3 0 0,2 4 0,4 1 0</inkml:trace>
  <inkml:trace contextRef="#ctx0" brushRef="#br4" timeOffset="795179">9332 6857 17967,'0'-7'3598,"0"0"-3239,0 3-89,1 1-90,0 1 0,2 2 90,0 0-90,1-2-90,-2 0 0,0-1 180,-2 1-270,0 8 90,0 4-90,0 10 0,-4 5 0,0 7 0,-6 22 0,5-11 0,-1 14 90,3-19-180,-2 8 180,1-13-180,0 6 180,4-21-180,0-6 0,0-6-360,0-10-1709,0-9 90,0 2 2069,0-6 0,0 8 0,0 0 0</inkml:trace>
  <inkml:trace contextRef="#ctx0" brushRef="#br4" timeOffset="797728">9563 6866 18327,'4'-5'3508,"0"1"-3329,-2 1-89,0 1 810,-2 2-900,0 4 0,0-3 0,0 7 90,0-7-90,0 7 0,0-2 90,0 3-90,0-4 0,0 5 90,0-9-90,0 11 0,0-6 0,0 11 0,0-7 0,0 5 90,0 5-90,0-7 0,0 3 0,0-4 0,0-11 0,2 11 0,2-6 90,-1 5-90,4-6 0,-2 3 0,3-7 0,0 3 0,0-4 0,2 4 0,0-3 0,2 3 0,2-4 0,1 0 0,-1 0 90,11 0-180,-10-2 180,8 2-90,-5-11 0,-5 5 0,5-7 0,-8 4 0,2 2 0,-4-1 0,2 1 0,-2-4 0,-1 1 0,-1-1 0,-2 0 0,-2-5 0,0 4 0,-2-3 0,0 8 0,0-2 0,0 4 0,-4-1 0,3-1 0,-6 2 0,6-1 0,-6 1 0,6 1 0,-6-1 0,2 0 0,-3 3 0,4-2 0,-4-1 0,8 2 0,-10-3 0,6 2 0,-8-1 0,7 0 0,-6 3 0,6 2 0,-7 0 0,4 0 0,1 0 0,0 0 0,6 0 0,-2-2 0,-1 0 0,0-3 0,-5 1 0,1-1 0,4 1 0,-7 1 0,9 1 0,-5 2 0,7 0 0,-4 0 0,3 0 0,-6 0 0,6 0 0,-2 0 0,-1 0 0,3 0 0,-2 0 0,-6 0 0,3 0 0,-8 0 0,10 0 0,-4 4 0,8-3 0,-8 3 0,7-4 0,-8 4 0,8-3 0,-4 7 0,-1-3 90,5 0-90,-8 3 0,8-7 0,-3 3 89,1-4-89,2 0 0,-3 4 0,4-3 0,0 3 0,-3-4 0,2 0 0,-3 0 0,4 4 0,0-3 0,-4 9 0,-2-4 0,-2 7 0,1-1 0,4-1 0,3-4 0,0 3 0,0-4 0,0 11 0,0-1 0,0 3 0,0-1 0,0-5 0,1 1 0,4-1 0,1 1 0,0 0 0,5 1 0,-2-3 0,4 1 0,-2-4 0,0-4 90,1-1-90,0-4-90,2 0 180,1 0-90,4 0-90,6 0 90,-5 0 90,1-4-90,-9 1 0,9-9 0,-5 4 0,8-5 0,-8 6 0,-1-2 0,-1 2 0,3-6 0,-5 3 0,3-3 0,-8 6 0,-3-4 0,-1 4 0,-1-2 0,3 2 0,-3 3 0,0-1 0,-2-1 0,1-2 0,2-1 0,-1 4 0,0-3 0,-2-1 90,0-3-90,0-1 0,0 0-90,-4 3 180,-8-3-180,1 3 90,-7 1 0,6 3 0,-4 3 0,-2-3 0,-7 1 0,2 0 0,-6 1 0,5 4 0,2 0 90,6 0-90,4 0-90,2 0 180,0 0-90,3 0 0,0 0 0,3 0 0,-6 0 0,5 0 0,-4 0 0,4 0 0,-3 0 0,3 0 0,-4 4 0,3 1 0,-5 0-90,0 5 90,2-8-90,3 8-269,2-5-181,4 4-989,-4 2-900,0 1 2429,-4 3 0,3 3 0,2 3 0</inkml:trace>
  <inkml:trace contextRef="#ctx0" brushRef="#br4" timeOffset="810173">13612 1316 21295,'0'-9'1349,"0"2"-1079,0 1-180,0 3 0,0 1 0,-4 2 0,3 0 90,-2 0-180,-3 0 90,-10 18-90,0-3 0,-6 18 90,5 10-90,9-9 0,-6 13 0,12-15 0,-3-2 0,5 1 0,0-4 89,0 3-89,4 3 0,2-9 0,6 2 0,13-10 0,-6-4 0,8-5 0,-10-3 0,-1-4 0,0 0 0,-1 0 0,-2 0 0,1 0 0,-1-4 90,1-1-90,-2-6 0,-1 1 0,-1-1 0,-4 2 0,0-2 0,-4-1 0,0-1 90,-2-3-90,0 4 90,0-1-90,0 2 90,-6 1-90,1 1 0,-6 3 0,0 1 0,-3 3 0,-2 0 0,-10 2 0,8 0 0,-5 6 0,11 1 0,1 7-90,1 2-359,6 0-361,-3 0 810,0 5 0,-3-6 0,-2 5 0</inkml:trace>
  <inkml:trace contextRef="#ctx0" brushRef="#br4" timeOffset="816681">13953 1484 21475,'-12'4'2159,"5"-3"-1980,1 7 1,6-7-180,8 3 90,6-6-90,16-3 0,11-2 0,12-2 0,-14 4 0,1-1 0,19-1 45,-23 3 0,-2 1 45,3 1 0,-5 2-90,-15 0 90,-4 0 0,-11 16 90,-11 22-180,-2 11 0,1-15 0,0 1 0,-11 24-275,3 4 275,2 0 45,7-17 0,2 0-45,3-11 0,1 0 0,-4 10 0,1 0 0,1 16 0,-7-5 0,4-3 0,-2-8-90,5-7-90,2-8-180,-1-8-269,3-10-631,-3-6-988,4-10 2248,0-5 0,0-9 0,0-5 0</inkml:trace>
  <inkml:trace contextRef="#ctx0" brushRef="#br4" timeOffset="816924">14046 2054 20485,'-14'-5'2339,"5"1"-2159,6-3-180,12 0 90,11-4 0,14 2 0,5 0-90,-5 2 0,1-1-310,17-2 0,1 1 310,-12 3 0,-2 0 0,-4 1 0,-1-1-180,23-3-90,-15 2-360,-13 3-1079,-11 2 1709,-10 2 0,-15 0 0,-7 0 0</inkml:trace>
  <inkml:trace contextRef="#ctx0" brushRef="#br4" timeOffset="824287">15179 1999 19046,'0'5'3598,"0"-1"-3238,-4-4-90,4 0 0,-4 0-91,-1 0 1,0 0 0,-2 0-90,-2 0 0,1 0-90,-9 0 0,-5 0 90,-6 0-90,-9 8 0,-24 17 0,14 0 0,15-6 0,3 1 90,-2 10-90,9 2 90,14-1 0,12-1 180,12-3-90,9-4 0,7-5-90,5-3-1,2-1-89,1 0 90,3 1-90,14 11 0,-14-3 0,6 10 0,-25-8 0,-6 2 0,-9 4 0,-9 1 90,-11 4-90,-7-1 0,-23 6 0,-4-15 0,-1-2 0,7-20 0,20-13 0,9-27 0,11 4 0,5-5-1696,4-15 0,3-3 1696,1 6 0,1 0 0,1-2 0,1 4-151,5-14-119,-1 6-360,-7 12-1349,-2 3-449,-8 22 2428,-9 2 0,-12 28 0,-10 3 0</inkml:trace>
  <inkml:trace contextRef="#ctx0" brushRef="#br4" timeOffset="831388">16235 946 21205,'-4'18'1439,"3"-2"-1169,-2 1-90,-1 1 0,0 5 90,-6 4-180,-2 7 89,-5 3-89,-3 1 0,-3 0 0,-3-1-90,-2-5 90,-5-3-90,-5-6 0,-3-5 0,-6-9 0,2-3 0,1-6 0,5-2 0,6-4 0,9-6 0,11-8 0,10-7 0,15-7 0,10-7 90,11-2-90,11-2-271,-20 22 1,1 0 270,2 2 0,3 1 0,12-3 0,4 4 45,2 5 0,1 3-45,-1 3 0,-1 3-260,-2 7 1,-4 6 259,8 17 0,-8 13-129,-13 12 219,-13 11-90,-13-25 0,-2 1 8,-5 2 1,-3 1-9,-1 2 0,-2 0-336,-4 1 0,-1 0 291,0 0 0,-2 0-180,-3 1 0,-1 0-360,-1-1 1,-2 0-4332,-3 0 1,-1-2 4571,-2-1 1,-1-1 0,-3-1 0,-1-2 0,-1 0 0,0 1 0</inkml:trace>
  <inkml:trace contextRef="#ctx0" brushRef="#br4" timeOffset="836624">16941 814 21295,'9'-13'2069,"-1"1"-1889,-2 1 89,0 6-179,-2 1 90,-2 4 0,2 0 90,-4 0 90,2 10-180,-2 7 0,-11 41-90,1-7-262,2-13 1,-2 1 171,-4 20 0,8-5 0,0-2 0,6 3 0,0-13-360,0-11-360,0-19-89,2-18-3239,11-28 4048,1 0 0,10-21 0,-4 10 0</inkml:trace>
  <inkml:trace contextRef="#ctx0" brushRef="#br4" timeOffset="837033">17116 905 19496,'14'-14'2968,"2"-1"-2608,1 1-90,1-2 0,-2 3-90,-1-1 89,1-2-179,-9 8 0,0 0 0,-7 12 0,0 3-90,0 7 90,0 2-90,0 4 0,2 1 90,2 1-90,2-1 90,4-3-90,2-2 0,4-9 0,16-1 0,-7-12 0,8-1 0,-12-11 0,0-17 90,-9 5-90,-1-14 0,-14 14 0,-8 3 0,-22-1 0,5 10 0,-13 1-360,0 12-179,10 11-451,-12 6-1439,14 11 2429,2 6 0,5 5 0,4 5 0</inkml:trace>
  <inkml:trace contextRef="#ctx0" brushRef="#br4" timeOffset="842390">3411 18155 11760,'14'0'4228,"2"0"-2429,3 0 90,1 0-810,0 0-449,1 0-270,-5 0-91,0 0 1,-5 0 90,-2 0 90,0 0-90,-3 0 359,-2 0-449,-2 0 180,-2 0-360,2 4 0,7 1-180,4 6 180,4-2-90,0-1 0,0 2 0,3-9 0,3 9 0,19-9 0,-8 1 0,28-10 0,-24 0 0,7-6 0,-15 5 0,-3 0 0,-1 2 0,-2 1 0,1-1 0,-1 2 0,13-5 0,-7 2 0,7-1 0,-11 3 0,-2 1 0,-3 1 0,-1 1 0,-4-1 0,4-1 0,-3 0 0,5-3 0,7-1 0,-4-1 0,7-1 0,-10 2 0,-2 0 0,2 2 0,-1-1 0,3 1 0,11-6 0,-6 2 0,23-6 0,-20 7 0,9-1 0,-14 7 0,-3 0 0,5 3 0,-10-3 0,4 2 0,-13-1-90,0 1 90,-5 2-90,-2-2-90,-3 0-90,0-1-2249,0 1 631,-3 2 1888,-4 0 0,-5 0 0,-2 0 0</inkml:trace>
  <inkml:trace contextRef="#ctx0" brushRef="#br4" timeOffset="843998">4377 18517 19226,'-10'4'2698,"-2"-3"-2338,2 3-90,-2-4-90,0 0 0,1 4-90,1-3-90,6 3 90,0-4 989,4 0-899,18-6-90,-4 0-90,33-9 90,-17 5-90,17-3-90,8 4 90,6 0 0,2 4 0,-6 1 0,-20 4 0,-3 0 0,-1 0 0,14 0 90,-11 0-90,21-2 0,-25-3 0,7 0 0,-15-3 0,2 1-90,14-10 90,4-4 0,0-1 0,-5 2 0,-14 9 0,0 2 0,-9 4 0,-1 1 0,-9 4 0,-2 0 0,-1 0-1889,-2 0 0,-10 0 1889,0 0 0,-11 0 0,2 0 0</inkml:trace>
  <inkml:trace contextRef="#ctx0" brushRef="#br4" timeOffset="860533">3009 15360 17427,'-8'0'4318,"3"-2"-3869,2-1-89,3 1 540,0 0-631,-4 2-89,3 0 90,-2 0 0,3 6 0,-4 3-90,-2 13 0,-5 6 0,-3 10-90,0 9 89,-4 8-277,9-23 1,-1 2 142,0 0 0,0 2 0,-1 1 0,0 1 0,1 0 0,-1 1 0,-1-2 0,0 1 0,2-3 0,0 0-45,-2-3 0,1-1 0,-7 24 0,2-8 0,2-9 0,3-6 0,5-9 0,2-8 0,4-8-255,0-3-2353,0-4 2608,0-6 0,0-3 0,0-7 0</inkml:trace>
  <inkml:trace contextRef="#ctx0" brushRef="#br4" timeOffset="861367">3135 15608 20215,'4'-4'2159,"-2"1"-1979,0 1-90,-2 2 2609,2 0-2610,-2 8 181,-5 25-180,3 4 90,-9 25-90,7-7 90,-6 4 0,1 0-414,-3-3 414,2-3-90,-2-6 0,2-8-90,0 8 90,5-18-90,2 5 0,3-18 414,0-9-325,0-1-89,0-2 90,-4-3-90,3 3 0,-3-4 0,4 4 0,0-3-4407,0 3 4407,-5-4 0,0-6 0,-5-1 0</inkml:trace>
  <inkml:trace contextRef="#ctx0" brushRef="#br4" timeOffset="881526">12592 10936 23094,'9'0'450,"-3"0"-181,0 0 1,0 0 0,-2 0 0,4 0 0,-2 0-90,2 4 90,0 4-181,2 1 91,6 10-180,-2-6 90,9 13-90,-8-11 0,10 13 0,-4-15 90,0 8-90,-5-15 180,-4 0 90,0-6-90,6 0 0,6-8 0,11-6-90,7-15-45,-16 10 0,3-3-641,20-20 0,1-5 641,-8 10 0,0-2 15,-3 3 0,1-2 0,-1 2-15,6-5 0,-1 1-45,2 1 0,2-1-950,-5 5 1,3 0 0,-2 2 994,6-5 0,0 3-45,-9 6 0,0 1 0,-2 2-456,-3 4 0,-3 2 546,22-12-90,-11 7 90,-13 5 0,-7 4 776,-8 5-596,-4 4 2690,-5 5-2870,-4 2 1575,-3 0-1665,-7 0 0,1 0 0,-5 0 0,3 0-1080,3 8-1168,-6 10 808,-1 6-808,-11 9 2248,-7-1 0,-5 4 0,-4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32:41.531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6838 4075 21924,'-18'-48'629,"0"-1"1,-1 0 0,-2-1-270,-3 1 0,-1 0-2668,-2 1 1,-1 1 2666,-2 4 1,-1 2-45,-1 4 0,-1 4 351,0 4 1,-1 5-488,-1 7 1,-1 7 0,0 7 0,1 8 90,-2 10 0,2 8-135,-2 13 0,3 9-314,11-7 0,1 5 0,2 2 179,-2 9 0,2 3 0,1 7 0,6-12 0,1 5 0,-1 4 0,2 1 0,0 0 0,0-4-323,1 1 0,0-2 0,1-1 1,0 3-1,0 6 323,2-11 0,0 4 0,0 4 0,1 2 0,-1 1 0,1-1 0,0-1 0,1-4 0,0-4 0,-1 13 0,2-6 0,0-2 0,0 1 0,0 2 0,1 1 0,0 3 0,0 2 0,1-2 0,0-2 0,0-6-31,0 2 0,1-5 1,1-2-1,-1-1 31,2 13 0,-1-2 0,1-2 0,0-8 0,-1-2 0,1-2-102,1 14 1,0-4-1743,2-1 0,-5-9 2092,-21-11 1,-4-22 0,-22-59 0</inkml:trace>
  <inkml:trace contextRef="#ctx0" brushRef="#br0" timeOffset="411">5352 5952 22824,'-34'-39'1019,"-1"0"1,3 4-1,-1 1-794,-5-3 0,2 3-45,-7-10 0,21-18-90,51 30-772,4 8 1,8 2 636,12 2 0,5 2-894,-12 4 1,3 0 0,1 0 878,6-1 0,2 0 1,1 1 29,4-1 0,1 1 0,0-1-255,-16 5 1,0-1-1,1 0 1,2 0 266,0 0 0,3 0 0,1 0 0,-1 0 0,-4 0 48,12-1 0,-4 1 0,2-1 37,-7 1 1,2 0-1,-2 1 1,-7 1 157,4 0 0,-6 2 404,20-4 1,-27 6 407,-25 13-1037,-22 13 0,-21 20 1134,9-14 0,-1 3-1134,-3 4 0,0 4 0,-6 18 0,4 4 0,11-2 0,7 1 0,8 7 0,9-4 0,7-20 0,9-6 0,8-12 0,4-8 1069,22-14-1069,0-18 0,-10-17 0,-10-20 0,-26 21 0,-4-4 0,-3-4 0,-6-3-1510,-13-17 0,-6 0 1510,1 15 0,-3 2 0,-11-10 0,-4 7 0,7 19 0,-3 6-1170,-10 0 1,-1 5-630,-15-2 765,25 10 0,5 2 1034,11 6 0,14 6 0,11 1 0</inkml:trace>
  <inkml:trace contextRef="#ctx0" brushRef="#br0" timeOffset="816">7131 5138 23004,'47'-25'3508,"-6"2"-3058,-11 7 1169,-1 15-1619,4 46 0,-18-17 0,0 3-558,3 20 0,-3 5 558,-3-3 0,-1 3 0,-2 1 0,1 6 0,-2-4 0,-1-14 0,-1-3 0,-1 4 0,3 20 0,-2 4 0,0-9 0,-2-16 0,-2-4 0,1 10 0,-8-17 267,-27-53-267,10-24 0,8-8 0,0-14 0,4 2-584,7 15 1,3 1 0,2-3 583,-1 0 0,1-4 0,2 0 0,2 4 0,3 1 0,3 3 0,1 2 0,8-17 0,7 5 0,0 17 0,5 3 0,3 6-327,22 2 0,6 11 327,-14 10 0,3 3 0,-3 7 0,10 11 0,-5 8 0,-8 5 0,-9 4 0,-4 16 0,-13 10 0,-20-14 631,-13 4-631,-29-12 0,-6-14 0,-1-2-1169,5-19-900,17-9 2505,-10-25 0,21 3 0,-5-17 0</inkml:trace>
  <inkml:trace contextRef="#ctx0" brushRef="#br0" timeOffset="1777">14875 5238 23454,'-9'-39'629,"1"1"1,0 1 0,0 1-271,-6-28 1,5 10 0,0 14-90,8 10-90,-6 10 89,6 11 271,-1 47-405,9 5 0,3 7-135,-2 4 0,2 5-123,1-13 0,2 4 0,3 0 0,0-2 93,6 3 0,2-2 1,0 0-335,0 1 0,1-1 0,2-3 364,14 9 0,2-10 0,-12-21 0,-1-6-706,31 3 706,-2-17-115,-6-20 160,-20-8 0,-3-9 0,-4-13 0,-4-5 184,1 2 0,-3-2-4,-6-15 0,-5 3 297,-6 24 1,0 5-523,0-11 718,-1 44-718,7 34 0,3 22-1641,8 2 1,4 2 1640,0 2 0,3-2 0,0-16 0,3-2 0,0-7 162,24 5-162,-19-22 0,-1-8 0,10-31 0,-7-25 0,-20 13 0,-3-3-227,-3-9 0,-4-5 227,-4-2 0,-2-4 0,-2-1-356,-4-4 1,-1-1 0,-1 1 355,0 0 0,-1 0 0,0 2-60,-2 6 0,-1 2 1,0 5-256,0 3 0,2 4-180,1 6 0,1 2-944,-1-21 1920,5 12-481,15 1 0,6 16 0,13-2 0</inkml:trace>
  <inkml:trace contextRef="#ctx0" brushRef="#br0" timeOffset="2150">16422 4252 24713,'0'-23'2608,"0"5"-2428,0 2 0,0 9-3532,0 23 3352,0 17-705,0 26 1,1 10 704,1-8 0,1 3-275,-2-16 1,1 3-1,0 1 1,1-2 274,0 10 0,1-2 0,1 4-289,0 2 1,0 4 0,1 0 0,0-3 288,-1-1 0,0-2 0,1 1 0,-1-7 0,1 4 0,-1-3 0,0-6 295,0 8 0,0-7-295,0-10 0,0-3 1446,3 14-1446,8-55 0,-1-35 0,-2-7 0,3-11 0,2-5 120,0 12 1,1-3 0,2-1-1,1-1 1,1 2-121,5-10 0,2 1 0,1 1 0,0 2 329,1-2 0,0 0 0,2 5 1,0 9-330,16-5 0,2 26 281,5 48 1,-3 18-282,-19-11 0,-4 5 0,2 7 0,0 7 0,-6-1 0,-8 6 0,-6-1 0,0 1 0,-1 1-330,-4-9 0,0 3 0,-1-4-525,0 3 1,0-2-91,0 10 1,-1-4 944,0 5 0,-4-30 0,0-4 0</inkml:trace>
  <inkml:trace contextRef="#ctx0" brushRef="#br0" timeOffset="2342">17750 4831 15532,'11'-35'989,"0"1"1,1-3-1,0 3 2172,5 0-1902,13 42-1259,-14 32 0,-4 14 0,4-1 0,-2 6 33,-5-11 1,0 7 0,-1 0 0,-1-5-79,1 15 0,-1-2-255,0-8 0,0 3 0,-1-6 130,-1-4 0,0-3-2034,0 4 0,0-3 2204,0 3 0,-2-10 0,-3-42 0</inkml:trace>
  <inkml:trace contextRef="#ctx0" brushRef="#br0" timeOffset="2633">17879 3872 24983,'-31'-39'599,"0"-1"1,1 5 0,0 3-555,3 7 0,-1 3 135,-18-10-91,11 12 1,11 11 0,11 11-90,17 10 0,13 6 0,12 5-180,9-1 91,3-3 89,4-3-180,7-9 180,-19-3-90,-2-20 90,-45-13 0,-6-5 0,-22-3-90,8 14-180,-1 7-360,6 7-1528,-4 15 359,14 7 1799,6 24 0,21-9 0,9 11 0</inkml:trace>
  <inkml:trace contextRef="#ctx0" brushRef="#br0" timeOffset="2866">18306 3614 18569,'10'-52'3598,"-3"4"-954,-4 5-2284,-3 11 877,0 8-1147,0 12 387,4 24-477,0 23 0,2 13 0,1 2 0,1 5 0,1 2-380,-1 3 1,1 0 0,0 2 379,-1-8 0,0 2 0,0-1 0,0-3 0,1 4 0,1-3 0,-1 0 0,0 0 0,-1 0 0,1-1 0,0-3 0,0 0 0,2 2-1485,1 2 0,2 3 0,0 0 0,0-4 1485,-1-3 0,1-4 0,1 1 0,2 9 0,1 1 0,0-9 0,-1-18 0,0 1 0</inkml:trace>
  <inkml:trace contextRef="#ctx0" brushRef="#br0" timeOffset="3184">19004 4437 21276,'8'-34'2518,"-1"4"-1285,0 12-783,2 9 277,5 5-458,6 4 53,32 6-277,-17-5 0,3-2-90,1 1 0,1-3 45,17-12 0,-2-6 0,-22 3 0,-2-4-33,10-10 0,-4-5 78,-14 5 0,-6-3 45,-2-2 0,-5-2 134,-2-1 1,-6-1-231,-11-7 0,-8 2 6,2 15 0,-6 6 0,-24 4 0,-5 14 0,13 17 0,1 10 0,-14 11 0,2 8-873,14 3 0,6 4 873,2 4 0,4 2 0,6 2 0,7 1 0,3 0 0,6 0 0,7-2 0,4 0 0,5-5 0,5-1 0,4-3 0,3-2-900,4-4 1,5-4-2378,0-9 0,4-2 0,-1-4 2088,7 2 1,1-5 0,15 1 0,1-4 0,-19-11-1,-1 0 1</inkml:trace>
  <inkml:trace contextRef="#ctx0" brushRef="#br0" timeOffset="3877">24791 2416 24803,'0'-55'2878,"0"5"-1978,0-9-900,0 43 0,7 65 0,-3-1 0,-1 8-720,1-1 1,0 6-1,1 6 720,-3-11 0,1 3 0,0 4 0,-1 1 0,1-1-392,-1-6 1,0 1 0,1 1 0,-1 0 0,0 0 0,0 0 391,0 0 0,-1 0 0,1 1 0,0-1 0,0 0 0,0-2 0,-1 8 0,1 0 0,0-1 0,0-4 0,0-4 0,0 8 0,0-7 0,0-1-82,0-6 1,0-2 0,0-1 81,1 13 0,0-3-325,1-11 0,-2-4 325,1 23 941,-2-21-941,-8-34 2863,-4-25-2863,-8-27 0,-5-12 0,-1 9 0,-3-2 0,0-1-101,1-1 1,-1-1 0,-7 2 100,-1 11 0,-6-1 0,-4 2 0,1 3 0,4 7 0,-17-5 0,-2 13 0,9 10 0,-8 5 0,2 6 0,10 7 0,2 18 0,10 13 0,3 11 0,4 9 0,9-2 0,9 1 0,13 2 0,4-13 0,6 5 0,5-1 0,5-5 0,14 0 0,8-6 0,1-1-157,0 2 1,1-1 0,4-6 156,3-8 0,2-6 0,-1-6 0,5-6 0,-2-6 0,-2-5 0,-2-5 0,-4-6 0,-2-4-501,-7-2 0,-3-7-894,3-21 1,-7-7 449,-11 12 1,-3-2-728,2-18 1,-5-1 1671,-8 16 0,-4 2 0,2 1 0,0 1 0,1 1 0,-1-1 0</inkml:trace>
  <inkml:trace contextRef="#ctx0" brushRef="#br0" timeOffset="4145">25684 3849 24353,'-27'6'3148,"-10"8"-2518,-10 11-180,-8 9-450,17-2 0,3 5 0,9 5 0,3 2-605,0 2 1,5 1 604,15-1 0,9-2 0,23 15 0,6-30 0,6-5 0,-9-8 0,2-4 0,12-2 0,1-8 0,-14-9 0,-1-7 0,-3-4 0,-1-4 92,-2-4 0,-3-5-92,-4-19 0,-7-5 0,-7 14 0,-4-1 123,-2-14 0,-11 3-663,-18 7 1,-7 8-271,8 11 1,-2 3-427,-14-4 0,-1 7 1236,12 13 0,1 5 0,-30 11 0,2 7 0</inkml:trace>
  <inkml:trace contextRef="#ctx0" brushRef="#br0" timeOffset="4715">26602 3885 23094,'11'-38'1229,"1"0"0,-3 1 1,0 1-736,-1 1 1,0 2 45,0-24-270,-2 12-270,-4 13 0,-9 32 0,-2 28 0,-1 3 0,0 5-466,-1 10 0,1 3 466,-1 5 0,0 3-1542,1 4 0,1 1 1542,3 0 0,2 0 0,1-2 0,4-2-186,2-3 0,6-1 186,10 8 0,10-5 0,8-14 0,6-6 0,0-1 0,5-11 0,-4-22 0,4-11 0,-3-8 0,-5-8 0,-3-9 0,0-1 0,2 1 0,0-1 0,-3-2 0,-3-4 0,-2-2 0,-3 3 0,-2-1 0,-2 1-51,-1-3 0,-2 2 51,5-8 0,-3 1 576,-15 36-576,0 19 3133,-2 11-3133,10 40 0,-1-8 185,-4-17 0,2 0-185,9 13 175,5-8-175,-3-8 0,8-16 0,-10-17 0,1-24 0,-13-11 0,-4-7 0,1 7 0,-1-2-109,1-19 1,0-3 108,-1 16 0,-1-1 0,1-1-390,1 0 1,-1-1-1,0-1-870,2-7 1,1-2 0,-1 4-699,1-9 0,1 6 1958,-2 9 0,1 5 0,7-7 0,1 5 0</inkml:trace>
  <inkml:trace contextRef="#ctx0" brushRef="#br0" timeOffset="5312">27853 3044 22554,'-7'-33'2789,"2"-2"-2070,5 3-89,0 3-1,0 6-89,0 5-90,0 5-180,0 4-270,5 24 0,2 19 0,0 12 0,0 3 0,0 7 0,0 0-761,0 2 0,0 1 1,-1 2 760,-2-9 0,0 2 0,0 0 0,-1-4 0,-1 3 0,-1-3 0,0 2-356,0 13 0,-1 2 1,1-4 355,-1-17 0,0-2 0,0 0 0,-1 7 0,-1 1 0,1-6 0,1-9 0,-1-5 0,-2 18 0,3-16 0,0-32 0,9-20 0,9-33 0,-3 17 0,3-1 640,4-6 1,3-2-641,1-1 0,1-1 0,2 1 0,1 0 0,-1 4 0,-1 3 0,-3 3 0,1 4 632,2 4 1,3 9-633,29 23 0,-24 15 0,-2 9 0,-6 3 0,-3 6 0,2 18 0,-5 0 0,-3 6-855,-8-19 1,-2-3-316,-4-7-179,4-13 1169,0-33 495,4-15 0,2-8 359,5-11 1,0-3-515,1 1 0,-1-1 200,1-3 0,-1 4 359,5-9-629,-3 12 664,-6 11-754,6 14 0,7 71 0,-14-17 0,-1 4-203,2 14 0,-3 3 203,-4-6 0,-1-4 0,-2 16-900,-2-9-989,-2-8-269,-2-9-7673,0-12 9156,-7-9 0,-2-18 0,-7-9 1</inkml:trace>
  <inkml:trace contextRef="#ctx0" brushRef="#br0" timeOffset="5463">28864 3379 22280,'-4'-57'539,"0"1"1,0-1 0,0 2-1,0 0 1,1 2-360,1 2 0,0 1 0,0 1-683,0-18 0,0 3 593,2 8 0,0 3-90,0 9 0,0 2 7,0 0 0,0 3-996,0-6-2872,4 14 3861,2 42 0,10 27 0,3 10 0</inkml:trace>
  <inkml:trace contextRef="#ctx0" brushRef="#br0" timeOffset="5732">29172 2723 24353,'17'-52'3058,"-1"4"-1888,11-5-1170,-4 23 0,10 2 0,13 70 0,-26-14 0,-3 7-1018,0 6 0,-1 11 0,0 3 0,-3-4 1018,-1 4 0,-3-2 0,0 4 0,0 0 0,0 4 0,-1 1 0,-2-4 0,-1 2 0,-2-3 0,0 0-109,-1-2 0,0 0 0,0-2 109,-1-2 0,0-1 0,0-1-344,1 16 0,0-1 344,1-9 0,1-2-450,0-8 1,0-2-406,-1-8 1,0-2-945,5 17-450,2-25 2845,8-15 0,8-29 0,7-7 0</inkml:trace>
  <inkml:trace contextRef="#ctx0" brushRef="#br0" timeOffset="6126">29940 3677 15625,'22'-45'2609,"-3"6"290,-5 10-2539,-4 9 1251,-2 8-1251,0 6 637,-2 4-817,2 2 2680,-2 6-2770,4-5 0,4 9-90,7-9 0,5-3 0,9-11 0,-5-11 0,0-6 0,-5 3 0,-2-3 45,11-14 0,-3-3-430,-11 6 0,-3 0 475,-3 0 0,-2 0 90,-2 4 0,-6 1-90,-13-18-147,-21 24 57,-28 34 0,21 10 0,-1 9 0,-2 11 0,0 9 0,3 0-1020,9-6 1,3 0-1,1 3 1020,-7 14 0,0 5 0,9-2 0,7 8 0,13 1-345,11-8 1,7 2 0,4-4 344,-3-14 0,3-2 0,4-1-451,11 9 1,4 0 0,3-8 450,13-3 0,2-9 0,5-2 0,0-4-61,1-5 1,-1-3 60,-2-4 0,-2-4-135,-5-3 0,-2-4-27,-8-3 0,-3-5-2087,20-16 1995,-30-7 1,-30-5 0,-18 1 0</inkml:trace>
  <inkml:trace contextRef="#ctx0" brushRef="#br0" timeOffset="6854">14992 6834 24803,'-44'4'839,"0"0"1,4-1-1,1 0-569,-26-3 0,23 0 180,33-6-180,49-8-270,6 1 0,9-1-1092,-2 1 0,5-1 0,9-2 1092,-14 5 0,6-1 0,4-2 0,4 1 0,2-1 0,2 1 0,0-1-167,-16 4 0,2 0 0,1 0 0,1 0 0,1 0 1,1 0-1,0 0 0,1-1 0,0 1 0,-1 0 0,0 0 167,3 0 0,-1 0 0,1-1 0,0 1 0,0 0 0,1-1 0,0 1 0,0 0 0,0 0 0,0 0 0,1 1-142,-4 0 1,2 0-1,0 0 1,1 0-1,0 0 1,0 0-1,0 1 1,-1-1-1,-1 1 1,-1 0-1,-2 1 1,-1-1 141,5 1 0,-3-1 0,0 1 0,-2 1 0,-1-1 0,0 1 0,0-1 0,0 1 0,0-1-142,6 0 0,0 1 0,-1-1 0,1 0 0,-1 0 0,0 0 0,-1 1 0,0-1 142,5-1 0,-1 0 0,1 1 0,-2-1 0,0 0 0,0 0 0,-1 1-36,-5 0 1,0 0 0,0 0 0,-1 0 0,-1 1 0,-1-1 0,0 0 35,4 0 0,-1 0 0,-1-1 0,-1 1 0,-1 0 0,-1 0 47,5-1 0,-2 0 1,-1 1-1,-2-1 0,0 1-47,4-1 0,-1 1 0,-2-1 0,-2 1 0,6-1 0,-3-1 0,-2 2 0,11-2 0,-5-1 566,-8 1 0,-12-3-566,-24-9 0,-28 2 0,-23 10 0,-18 6 0,2 2 352,-9 0 1,-1 4-923,3-1 0,-5 1 1,4 1-151,10 2 0,2 1 1,-1 0-271,-2 1 1,0-1 0,-1 1 989,-1 2 0,-1-1 0,-1 1 0,-3 1 0,-1-1 0,0 1 0,-2 1 0,0-1 0,-1 0 0</inkml:trace>
  <inkml:trace contextRef="#ctx0" brushRef="#br0" timeOffset="7494">5096 8168 24983,'-31'24'1529,"12"-10"-1529,23-10 0,34-19 45,0-1 0,6-2-1267,-1-1 1,4-2 0,3-2 1266,-3 2 0,3-1 0,2-2 0,2 0 27,-3 1 0,2-2 0,1 0 0,2 0 0,0-1-268,-3 2 0,0 0 0,2-1 1,1 0-1,0 0 0,1 0 273,-4 2 0,1 0 0,0-1 0,1 1 1,1-1-1,0 1 0,0-1-256,3 0 0,1-1 1,0 0-1,1 0 1,1 1-1,-1 0 0,1 0 179,-7 3 0,1 0 0,0 0 0,1 0 0,-1 1 0,1 0 0,0 0 0,-1 0-135,0 0 0,0 0 1,-1 1-1,1-1 1,0 1-1,1 0 1,1-1-1,2 1 135,-3 1 0,2 0 0,2-1 0,0 1 0,2-1 0,-1 1 0,-1 0 0,-1 1 0,-2 0 0,-2 1-18,7-3 0,-3 2 0,-2 0 0,0 1 0,0 0 0,2-1 0,2 1 18,0-1 0,3 0 0,3 0 0,1-1 0,0 0 0,-2 2 0,-2 0 0,-5 1 0,-5 2 131,16-4 0,-8 3 0,-3 1 1,4-1-168,-1 1 0,3-1 0,1 0 0,-4 1 0,-8 2-594,-4 1 0,-6 1 1,-1 1-136,17-3 1,-5 2 1018,-20 4 0,-6 2 1,-3 3-1,3 0 0</inkml:trace>
  <inkml:trace contextRef="#ctx0" brushRef="#br0" timeOffset="8335">24080 6016 22284,'-53'11'1049,"1"1"1,0-1-1,0 0-824,2-3 0,0 0-2830,5 0 0,2 0 2829,5-2 1,1-1 495,-20 2 1498,28 3-1948,29-8-270,53 4 0,2-6 0,10 0-287,-16 0 1,3 0-1,4 0 1,1 0 286,1 0 0,3 0 0,1 0 0,3 0 0,1 0-230,-11 0 1,1 0 0,1 0 0,1 0 0,2 0 0,4 0 0,2 0 229,-9-1 0,3 1 0,3-1 0,1 0 0,3 1 0,1-1 0,0 0 0,0 0 0,0 0 0,-1 0 0,-2 0 0,-3 0 0,4-1 0,-1 1 0,-2 0 0,-1 0 0,-1-1 0,1 1 0,1-1 0,1 1 0,2-1 0,1 0 0,-8 0 0,1 1 0,1-1 0,1 0 0,1 1 0,0-1 0,1 0 0,1 0 0,-1 0 0,0-1 0,0 1 0,0 0 0,-1-1 0,-1 0-83,3 0 1,1-1-1,-1 0 1,1 1-1,0-1 1,-1-1-1,0 1 1,0 0-1,-2-1 1,0 1-1,-1 0 1,-2 0-1,0 0 83,9-1 0,-1 0 0,-2 1 0,-2-1 0,0 0 0,-1 1 0,2-1 0,0 0 0,3-1-11,-7 2 0,4-2 1,0 1-1,2 0 1,-1-1-1,1 1 0,-2-1 1,-1 1-1,-3-1 1,-2 1-1,-4 0 11,13-2 0,-4 1 0,-3-1 0,-3 1 0,-1-1 0,0 1 39,4-1 1,-1 0-1,-2 0 1,-1 1 0,-3-1-40,4 0 0,-3 0 0,-1 0 0,-2-1 354,13-3 1,-2 0 0,-10-2-355,-11-2 0,-9-1 1640,5-8-2810,-96 8-569,12 20 0,-8 9 0,1 0 1791,8-4 1,1 0-1,-2 2 1,-1 3 0,-3 1-1,1 2 1,2-1 0,-1 2-1,0 1 1,0-1-1</inkml:trace>
  <inkml:trace contextRef="#ctx0" brushRef="#br0" timeOffset="20579">10006 12990 23544,'-22'54'2428,"-6"2"-2293,10-27 0,-1-1-213,-4 2 1,-1-1 256,0 0 1,-1-1-378,-1-1 0,-1 0 333,2-3 0,-1-2 45,-19 16 90,7-13 232,9-11-412,9-16 90,10-16-180,6-19 0,12-17 0,-1 21 0,4-2-374,3-5 1,4 0 373,4-1 0,3 0 0,3 2 0,3 1 0,2 3 0,1 4 0,2 5 0,2 4 0,-2 6 0,3 7-113,13 14 1,0 10 112,-12 3 0,-3 7 0,10 13 0,-6 7-132,-16-1 1,-6 5 131,-2 3 0,-5 2-1200,-5 4 0,-6 2 1200,-4 1 0,-6 0 0,-7 3 0,-6-1-70,4-21 0,-2-1 0,-5 1 70,-4-3 0,-5 1 0,-3-1 0,-1-3 0,-3-5 0,-2-3 0,-1-3 0,-1 0 0,-14 9 0,0-2 0,-2-9-174,3-10 0,-1-7 0,4-8 174,-3-11 0,4-10 0,1-5 0,3-7 0,2-7 0,4-5 0,5-6 0,5-5 0,13 17 0,2-2 0,4-2 0,3-1 0,3-1 0,3 0 0,1-2 0,3-1 0,3 1 0,3 1 0,4-1 0,4-1 0,7 1 0,4-2 0,3 1 0,0 3 0,3-1 0,1 2 0,3 1-103,1 2 0,3-1 0,1 2 0,-1 5-167,2 4 0,0 5 0,0 2-630,18-10 1,0 4-316,-4 7 1,0 5 1182,-8 6 1,-1 5-1,-6 8 1,-3 4-1,27 12 1</inkml:trace>
  <inkml:trace contextRef="#ctx0" brushRef="#br0" timeOffset="21611">9957 13569 23723,'24'11'2429,"30"-4"-1845,-16 3 1,6 2-375,9 5 0,6 3 0,-3 0-1164,-13-2 1,-2 1-1,1 1 954,11 8 0,3 3 0,-8-1 45,-5 4 0,-6 0-45,-1 2 0,-1 1 341,-5-2 0,-1 1-296,3 5 0,-3-1 315,7 11-360,2-2 0,-23-36 515,-7-19-515,-4-19 0,-10-26-301,2 14 0,0-3 301,-3-8 0,1-4 0,3-5 0,2-5 0,2-2 0,3 0 0,3-2 0,3-1-136,0 7 1,3-2-1,1 0 1,1 5 135,2-4 0,2 5 0,5 3 0,8 2 0,6 3 0,-1 10-172,1 12 0,1 8 172,14 1 0,1 10 0,-13 18 0,-1 8 0,1 7 0,-1 5 0,1 6 0,-3 5-1071,1 6 0,-2 3 1071,-2 5 0,-3 2 0,-11-18 0,-2 1 0,0 3-39,2 14 1,-2 6 0,-2-1 38,-3-3 0,-4 0 0,0 2 0,0 4 0,-1 1 0,-3-4 646,-3 5 1,-5-9-647,-1-17 0,-4-11 0,-3-20 411,3-30-411,1-42 0,6 12 0,2-11 0,2-3-59,1 5 0,2-5 1,1-1-1,0 1 59,-2 10 0,0 0 0,0 0 0,0-1 0,2 1 0,2-2 0,0-1 0,1 1 0,2 0 0,1 0-280,1 2 0,2 0 0,1 0 0,1 3 0,-1 2 280,7-15 0,0 5 0,2-1-252,-2 4 0,3-2 0,0 2 0,1 6 252,1 5 0,2 6 0,1 2 0,0 1 0,3 2 0,4 1 0,4 4 0,5 0 0,3 2 0,0 3 0,3 2 0,2 2 0,0 2 0,1 1 0,-2-2 0,1 1 0,0 3 0,1 4 0,7 6 0,2 5 0,-2 3 0,-8 3-110,8 9 1,-5 6 109,-11-1 0,1 5 0,-8 5 0,-11 10 0,-8 6 0,-3 0 648,2 7 1,-8 6-649,-8-11 0,-3 6 0,-3 1 0,-3-6 0,-7 13 0,-8-2 0,2-16 0,-4 5 0,-1-2 0,-1-5 0,-16 14 0,0-5 0,1-1 0,0-5 0,9-14 0,4-6 0,6-3 2067,19-12-2067,14-5 1841,43-6-1841,-20 7 0,1 2 0,7 3 0,-1 3 269,-9-1 0,-5 5-269,-2 32 0,-40-20 0,-30 10 354,-20-16-354,22-16 0,-3-3-817,-4 1 1,-2-4 816,-3-6 0,-2-6 0,5-3 0,-4-4 0,3-5-188,2-7 1,1-6 0,3-4 187,6 2 0,1-3 0,2-3 0,5 1-297,1-7 0,6-2 0,6 0 297,6-1 0,6-1 0,8 4 0,12-5 0,12 4 0,10 8 0,11 1 0,5 6 0,-6 14 0,5 6 0,3 2 0,-1 2-291,1-2 0,1 0 0,0 4 0,0 5 291,4 7 0,0 6 0,-1 3 0,-5 5-354,0 5 0,-6 6 0,-2 3 354,-1 1 0,-2 4 0,-2 2 0,-4 2 0,-3 2 0,-2 2-410,-3 0 1,-2 2 0,-3 1 409,-3 1 0,-4 0 0,-1 1-82,-4 0 1,-2 0-1,-3 1 82,-2-1 0,-3 1 0,-2 0 0,-2-2 0,-3 1 0,-1-2 0,-1 0 0,-2-1 0,-3 1 228,-6 7 1,-3 1-1,-1-2-528,1-9 0,-1-3 1,-3-2-2085,-15 15 1,-2-12 2383,-11-24 0,21-68 0,28 11 0,-1 0 0</inkml:trace>
  <inkml:trace contextRef="#ctx0" brushRef="#br0" timeOffset="22748">14456 12483 23723,'26'-50'755,"0"0"1,-1-1 0,0 1 0,1 0-1,0 22 325,16 38-1080,-5 24 0,-20 17 0,-6 14-1082,-5-2 0,-2 5 1,0-1 1081,-2-15 0,0-1 0,0 4 0,-1-4 0,0 6 0,0 0 0,0-1 0,-1-7-96,-1 0 0,-1-5 1,1 1 95,1 9 0,0 2 0,-1-7 0,-1-9 0,0-5 0,2 23 0,6-39 0,1-27 0,7-57 0,-8 13 0,0-7-9,-1 7 0,-1-4 1,-1-3 8,0 7 0,-1-1 0,0-4 0,-2-5 0,-2 8 0,-1-4 0,0-4 0,-1-2 0,-1 0 0,0 2 0,0 3-260,-1-1 1,1 2-1,-1 1 1,0 0-1,-2-1 1,0-3 259,0 5 0,0-3 0,-1-2 0,-1-1 0,0 1 0,-1 1 0,-1 2 0,0 3-340,-4-12 1,-2 4-1,0 1 1,-2 3-1,-1-1 340,0 4 0,-1 0 0,-2 1 0,-1 2 0,-1 1-168,-5-7 0,0 2 0,-5 3 0,-6 4 168,-2 11 0,-5 3 0,-4 2 0,-1 5 0,3 3 0,0 3 0,2 4 0,-2 5 0,-5 6 0,1 5 0,-6 6 0,-3 3 0,1 4 0,3 2 0,7 2 0,0 5 0,6 4 0,2 3 0,0 6 0,-2 8 0,-3 6 0,1 4 0,7 0 0,9-1 0,7 5 0,11 0 0,5 3 0,3-3 0,3 3 0,5 0 0,12-3 0,9-9 0,10-2 0,6 0 0,2-3 0,-1-3 0,4 2 0,1-3 0,3-2 0,5-1-54,-8-5 1,3 1-1,2 0 1,3-3-1,1-2 1,3-4-359,1-6 1,4-3 0,2-3 0,1-2 0,0-2-1,-2 0 1,-2-1 156,-1 1 0,-3-1 0,-1-2 1,0-1-1,3-1 0,4-1 55,-2-2 0,5-1 0,2-2 0,3-1 0,0 0 1,-1-1-1,-2-1 0,-3 1 0,-6-1 236,13-3 0,-7-1 0,-3 0 0,1-2 0,2 0 54,-9 2 0,2-1 0,1-1 0,-1 0 0,-1 0 0,-2 1 0,-5 0 92,9-3 1,-4 1 0,-4 1-1,-1-1 58,8-3 0,-2-1 0,-4 1 722,11-5 0,-8-2-108,-21 3 1,-10-1 1808,-18-1-2123,-47 18-540,6 20 0,-2 10 652,-7 9 0,0 8-652,13-7 0,1 3 0,0 2 94,-2 6 0,2 3 0,2 2-94,0 3 0,4 3 0,1 1 0,1 0 0,1 1 0,6 4 0,5-1 0,4 4 0,3 0 0,2-3 0,0 0 0,2-4 0,7 3 0,6 2 0,6 4 0,5-2 0,4-10-759,11-9 1,5-9 0,2-3 758,-1 1 0,2-3 0,0-9 0,1-12 0,0-7 0,-4-8-485,1-15 1,-7-11 484,-3-10 0,-8-8-22,-7-10 1,-7-5 21,-8 17 0,-2-2 0,-6-3 0,-5-2 0,-5-4 0,-4-2 0,-2 3 0,-3 2 0,-4 1 0,-2 1 0,0 0 0,1-1 0,-1 0 0,-1 2 0,-2 4 0,-11-6 0,-3 4 0,2 8 0,0 6 0,1 6 0,3 4 0,2 3 0,7 6 0,1 2 835,-13-7-835,34 22 0,69 24 0,-20-9 0,5 2 0,3-3 0,5 0 0,0-2-260,1-1 1,1-3 0,2-1 259,-10-2 0,2 0 0,0-2 0,1 0-108,4-2 1,1 0 0,1-2 0,0 0 107,1-2 0,0-1 0,0-2 0,0 0 0,0-2 0,0-1 0,-1-2 0,0 0 22,-3-1 1,-1-1-1,1-1 1,0-3-23,-2 0 0,2-3 0,-1-1 0,0 0 0,-4 1 0,12-6 0,-3 1 0,0-3-170,-7 4 1,1-2 0,-1 0 0,-7 2 169,8-8 0,-6 3 0,-8 3 0,-2 1 0,-7 5 0,-1 0 1318,21-17-1318,-18 20 1973,7 42-1973,-22 27 0,-7 13 227,-1-19 0,0 2 0,-2 3-227,-1 0 0,-1 3 0,0 2 0,-2-3-357,0 12 1,-1-2 0,0 1 356,-1-13 0,0 0 0,0 1 0,0-1 0,0 17 0,0-1 0,0-1-420,0-1 1,0-1 0,0-2 419,0-4 0,1-1 0,0-1 0,-1-7 0,0-1 0,0 0 0,2 2 0,0-1 0,0-3 0,-2-1 0,0-4 0,4 2 0,-4-11 0,-5-24 992,-6-30-992,-11-33 0,7 14 0,-2-5 804,-5-8 0,-1-4-804,6 18 0,-2-1 0,0 0 0,-2 0 0,0 1 0,-2 1 0,-11-15 0,-1 4-469,-2 9 0,-1 6 469,1 9 0,-2 9 0,2 9 0,-1 11-34,-9 23 1,3 14 33,5 14 0,6 6-318,3 0 1,5 3 317,7 3 0,8-4 0,11-22 0,4-3 387,0 3 1,2-3-388,7 9 2994,3-9-2994,-5-34 0,6-45 0,-6 0 0,-1-5-1325,0-5 0,-1-1 545,-1 9 1,-1-2 0,0 2-706,3-10 1,-1 1 1484,1-1 0,0-1 0,2 4 0,1 0 0,-1 1 0,0 1 0</inkml:trace>
  <inkml:trace contextRef="#ctx0" brushRef="#br0" timeOffset="22950">18485 11384 25972,'44'-33'2249,"6"-2"-2069,-20 17 0,3 0-1092,8 0 1,2 2 911,10-2 0,2 2-372,-13 6 1,2 1 0,3 1 371,4-1 0,4 1 0,2 1 0,-1 0 0,-1 2 0,1 1 0,-1 1 0,0-1 0,0 0 0,-1 0 0,-1 0 0,-1 2-240,5 1 0,-2 2 1,-7 1-114,-8 0 0,-7 5-3425,14 23 3778,-55-1 0,-14 4 0,-4 4 0,-7 1 0,-7-6 0,-1 0 0,1 0 0</inkml:trace>
  <inkml:trace contextRef="#ctx0" brushRef="#br0" timeOffset="23463">9076 15550 21784,'-50'0'929,"0"0"1,3-2-1,2-4-794,6-9 0,8-7 45,17-24-90,29 5 0,16 0 60,7 9 0,10 2 0,4 1-1099,-1 2 0,5 1 0,3 0 1,3 0 992,-12 6 1,2 0 0,2 0 0,1 1 0,1-1 0,2 2-131,-1 0 1,1 1-1,2 0 1,0 0 0,2 1-1,1 0 1,0 1 96,-2 0 0,0 1 0,1 0 1,1 0-1,1 1 0,3-1 1,2 1-1,4 1-36,-19 3 1,3 0 0,1 0 0,3 0 0,1 1-1,1-1 1,1 1 0,1 0 0,0 0 0,0 0-1,-1 0 1,0 1 0,-1 0 0,-1-1 0,-2 1 24,6 0 0,-1 0 0,-1 0 0,-1 0 0,-1 1 0,0-1 0,1 1 0,0 0 0,1 0 0,1 0 0,2 0 0,1 0-51,-9 1 0,1 0 0,1 0 0,2 0 0,1-1 0,0 1 0,1 0 0,0 0 0,0 0 0,1 1 0,-1-1 1,-1 0-1,0 1 0,-1 0 0,-1 0 0,-1 0 0,-2 1 51,11-1 0,0 0 0,-3 1 0,0 0 0,-1 1 0,0-1 0,-1 1 0,0 0 0,0-1 0,0 1 0,1 0 0,0 0 0,-4 0 0,0 0 0,1 0 0,-1 0 0,0 0 0,1 1 0,-1-1 0,1 0 0,-1 1 0,1-1 0,-1 1 0,1-1 0,-1 1 0,1 0 0,0-1 0,0 1 0,0 0 0,0 0 0,0 0 0,0 0 0,0 0 0,0 0 0,0 0 0,0 0 0,0 0 0,0 0 0,-1 0 0,0 1 0,0-1 0,1 0 0,-1 0 0,0 0 0,0 0 0,0 0 0,0 1 0,-1-1 0,1 0 0,0 0 0,-1 0 0,4 0 0,0 1 0,1-1 0,-1 0 0,-1 0 0,1 0 0,0 1 0,-1-1 0,1 0 0,-1 1 0,0-1 0,-1 0 0,5 1 0,-1-1 0,0 1 0,0-1 0,-1 1 0,1-1 0,-1 1 0,0-1 0,-1 1 0,1 0 0,-2-1 0,4 1 0,0-1 0,-1 1 0,0 0 0,-1-1 0,1 1 0,-2-1 0,1 1 0,-1 0 0,-1-1 0,3 1 0,0-1 0,-1 1 0,0 0 0,0-1 0,-1 1 0,-1-1 0,0 1 0,-1-1 0,2 1 0,-1-1 0,0 0 0,-1 0 0,0 1 0,-2-1 0,0-1 0,-1 1 0,2 0 0,-2-1 0,0 0 0,-2 0 0,0 0 0,-1 0 0,-1 0 0,11-1 0,-2 0 0,-1-1 0,-1 0 0,0-3 105,-3 0 1,1-1 0,-1-1 0,-2-1 0,-4-3-106,-2-1 0,-3-3 0,-3-1 0,-1 0 0,11-4 0,-3-2 0,-9-2 0,-5-11 0,-12 0 1277,-8-11-1277,-10-3-450,-4 19 110,-4 4-9491,-1 19 8353,-11 19 1,-6 11 0,-12 14-1</inkml:trace>
  <inkml:trace contextRef="#ctx0" brushRef="#br0" timeOffset="44519">12284 932 22374,'-23'5'3238,"1"-1"-2428,5-4-91,3 0-89,4 0-90,2 0-270,4 0-270,0 0 0,4 0 0,0 4 0,2 3 0,2 11 0,4 9 0,1 16 0,-3 17-507,-3-20 0,-2 2 507,-4 8 0,-1 2 0,-2 7 0,-1 2 0,0-18 0,-2 1 0,1 1-384,-2 0 0,1 0 1,-1 1 383,-1-1 0,-1-1 0,0 0 0,-5 20 0,0-1 0,-1-5 0,1-2 0,1-5 0,-1-1 0,3-8 0,0 0-65,0 5 1,2-4 64,-5 4 0,5 3 0,14-49 874,14-7-874,18-10 0,11 1 0,6 0 0,-6 4 0,1-1 115,-2 1 0,2 0 1,-1 0-116,9 1 0,-2 0 0,0 0 0,-1 0 0,-1 1 0,0 0 0,-3 1 0,-1 0 0,-4 0 0,0 0 74,3 1 0,-1 0-74,19 0 0,-7-1-1349,-34 5-270,-15 1 0,-7 0 206,3 0-1106,2-5 2519,5-4 0,4-7 0,2-3 0</inkml:trace>
  <inkml:trace contextRef="#ctx0" brushRef="#br0" timeOffset="44846">13206 2008 20395,'34'-27'3508,"-3"2"-2878,-5 1-180,-6 3-1,-5 3 1,-3 4-180,-8 5-180,0 5 0,-4 2 0,0 2-90,0 8 0,-6 6 0,0 13 0,-1 7 0,1 7 180,19 16-180,1-16 0,16 6 0,-1-28 90,3-8 270,1-11 359,6-25-449,-12-4-90,-3-21-90,-17 4 0,-12-2-90,-8 1 0,-2 18 0,-5 1-450,-24-17-539,1 5-541,8 21-268,25 15-811,4 2 2609,12 8 0,6 1 0,7 7 0</inkml:trace>
  <inkml:trace contextRef="#ctx0" brushRef="#br0" timeOffset="45181">13851 1805 21115,'21'-7'4947,"-7"0"-4857,-6 5 0,-6 0 0,-6 26-90,0 20 0,-1 12 0,2 10 90,3-4-90,5-18 90,14 2 0,20-40-90,5-14 0,5-26 0,-12-9-209,-7-12 299,-7-2-90,-18 18 0,-9-1 45,-9 7 0,-9 3-405,-9-1 0,-5 5-135,3 8 1,-2 8-1395,-5 13 0,4 7 1889,6 4 0,3 19 0,22-8 0</inkml:trace>
  <inkml:trace contextRef="#ctx0" brushRef="#br0" timeOffset="45431">14355 1791 22464,'30'-22'3148,"-1"-1"-2608,2 1-90,-3 13-90,-1 12-91,-8 24 1,-5 18 0,-7 19-507,-3-27 1,-2 5 266,-6 2 0,-2 3 0,-1-1-504,1 10 1,-1-1 473,-1-7 0,-2 1 0,1-3-45,-2 1 0,1-2-630,0 3 1,0-3-2384,-1 13 719,5-24 2339,16-53 0,9-35 0,-7 18 0,1 0 0</inkml:trace>
  <inkml:trace contextRef="#ctx0" brushRef="#br0" timeOffset="45681">14659 1683 16689,'-2'-53'1019,"-1"1"1,0 3-1,-1 3 165,1 7 0,-1 3-1004,-1-22 1029,9 19-1209,11 18 90,17 21-90,23 23-7,-20-4 1,0 3 6,4 6 0,-2 3 0,-2 2 0,-2 2 45,-5 1 0,-3 1-45,-7 0 0,-4 1 90,-4-4 0,-4 0 90,-11 27 1489,-16-9-1669,-18-13 0,0-18 0,-7-5-540,-6-7 1,-2-2-283,-1 2 0,0-2 147,-1-6 1,4-2-406,16 1 1,1 0 1079,0 0 0,1 0 0,-29 6 0,2 2 0</inkml:trace>
  <inkml:trace contextRef="#ctx0" brushRef="#br0" timeOffset="47228">11139 3148 17950,'-47'8'689,"1"0"1,6-1 0,4 0 1144,-3 0-1744,43-3-90,47-4 135,-4-2 0,7 0-616,-7 0 0,3 0 0,7-1 810,-5 0 1,6-1 0,5 0 0,1 0 0,0-1 0,-3 1-374,4 0 1,-2-1-1,0 1 1,2-1-1,4 1 89,-12 0 0,3 0 0,2 0 0,1 0 0,1 0 0,-1 0 0,-1 0 0,-3 0-230,9 0 0,-1-1 0,-2 0 0,-1 0 0,1 0 0,1 1 185,-9 0 0,1 1 0,1-1 0,-1 1 0,0 0 0,1 0 0,-1-1-163,0 1 0,1-1 0,-1 1 1,0-1-1,1 0 0,-2 1 1,1 0 162,7-1 0,-1 1 0,0-1 0,0 1 0,-1 0 0,0-1-43,-4 1 1,0 0 0,-1 0 0,-1 0 0,0 0 0,-1 0 42,5 0 0,-1-1 0,-1 1 0,-1-1 0,-2 0 86,7 0 1,-2-1 0,-1 1 0,-2-1-87,8-1 0,-1 0 0,-4 0 0,-10 1 0,-2-1 0,-3 1 0,10-2 0,-3 0 455,-2 2 0,-5-1-455,9-1 1413,-1 3-1413,-34 0 2337,-6 3-2337,-4-1 1965,-3 2-1965,-2 0 756,1 0-756,-3-2 464,1-8-464,-1-15 0,4-22 0,-2 13 0,2-2-523,0-9 0,0-3 523,2-10 0,0-2-490,-2 16 1,0-1-1,-1-2 490,2-2 0,-1-2 0,1-5 0,-2 8 0,0-4 0,0-3 0,0-1 0,0 1 0,-1-5 0,0 0 0,0-1 0,-1-2 0,1-1 0,-1 1 0,0-3 0,0-2 0,-1 1 0,1 1 0,-1 4-317,0-1 1,0 2 0,0 2 0,-1 1-1,0 1 317,1-7 0,-1 0 0,0 4 0,0 6 0,0-12 0,0 7-169,0 9 1,0 3 168,-1 10 0,-1 2 661,1-14-661,1 13 1230,-10 13-1230,-22 24 1981,-5 6-1981,-22 16 0,4-1 247,-9-4-247,25-8 0,-1-2-534,-7 1 1,-3-2 533,-7-3 0,-6-1 0,10 0 0,-5-2 0,-4 1 0,-1-2 0,3 0 0,-1-1 0,-2 0 0,-1-1 0,1 0-517,-2 1 1,0-1-1,-1-1 1,0 1-1,0-1 517,7 0 0,0 0 0,-1 0 0,0 0 0,2 0 0,1-1 0,-12-1 0,2 0 0,1 0 0,-2 0 0,10 1 0,0-1 0,-1 1 0,-1 0 0,1 1-416,-2-1 0,-1 0 1,0 1-1,0-1 0,0 0 416,-1 1 0,-1-1 0,0 1 0,1-1 0,0 0 0,0 1 0,1 0 0,0 0 0,0 0 0,1-1-221,1 1 1,1 0 0,0 0 0,1 0-1,0 0 221,-10 0 0,0 0 0,2 0 0,0 0 0,4 0 0,1 0 0,0 1 0,1-1 0,5 1 0,1 0 0,0 1 0,-2-1 0,-6 0 0,-2 1 0,2-1 0,3 1 28,2 0 1,4 0 0,0 0-29,-7 0 0,0 1 0,7-1 0,13 1 0,4 0 0,-18 0 1309,15 0-1309,11 0 2223,10 0-2223,4-2 2679,7 0-2679,3 7 849,5 5-849,-1 19 0,0 15 0,-7-5 0,-3 7 0,-1 4-627,0 0 1,-1 4 0,-1 2 0,0 4 626,0-9 0,0 4 0,-1 1 0,-1 1 0,1-1 0,0-1-431,-1 5 0,0-1 1,0 0-1,-1-1 0,1 0 431,0 1 0,0 0 0,1 0 0,-1-2 0,2-4 0,-4 12 0,2-4 0,0-1-373,1 0 0,-1-1 0,2-1 373,-1-4 0,2 0 0,-1-2 0,1-1 0,1-1 0,0-2 0,-4 18 0,1-2-224,3-5 1,0-1 223,1-8 0,2-3 0,2-3 0,1-2 0,1-3 0,1-2 0,1-1 0,2-1 639,-1-1 0,2-1-639,5 33 0,2-5 0,2-2 0,-1-5 0,-3-6 0,0 7 0,-6-20 2043,2 4-2043,-4-13 1841,-4-9-1841,0 3 1020,1-13-1020,3-5 43,12-7-43,37-10 0,9-2-535,-9 4 0,4 0 490,0 0 0,2 0-990,4 0 1,6-3 1034,-19 4 0,5-1 0,0 0 0,-3 0 0,4-1 0,-3 1 0,3-2 0,-2 1 0,0-1 0,0 0 0,0 1 0</inkml:trace>
  <inkml:trace contextRef="#ctx0" brushRef="#br0" timeOffset="80048">21059 9177 23094,'5'-23'1439,"-2"9"-899,-3 22 269,-11 42-449,1 1 0,-2 8-1538,-2-2 1,-1 5 0,-1 3 1289,1-5 1,0 4-1,-2 2 1,1 2-303,3-15 0,0 0 0,0 2 0,0 1 0,-1 1 1,1 1 201,0-3 1,-1 1 0,1 1 0,0 1 0,-1 0 0,1 1 0,-1 1-203,1-4 0,0 1 1,1 0-1,-1 1 0,-1 0 1,1 1-1,0-1 1,0 2 200,0 1 0,-1 2 0,1-1 1,-1 1-1,1 1 0,-1-1 0,1 1 1,-1 0-125,2-7 0,0 0 0,0-1 1,0 1-1,0 0 0,0 1 1,0 2-1,0 0 0,0 3 113,1-6 0,0 2 0,0 1 0,0 1 0,0 1 0,0 1 0,-1 0 0,1 0 0,1 0 0,-1 0 0,1 0 0,0-2-58,0 3 1,0 0 0,0 0 0,1-1 0,0 1-1,0-1 1,0 1 0,0 0 0,0 0 0,1 1-1,-1 0-145,1-1 1,0 2 0,-1 0-1,1 2 1,-1-1 0,1 0-1,0 0 1,1 0 0,-1-2-1,1-2 1,1-1 0,0-3-23,-1 10 0,1-2 0,0-2 0,1-1 0,0-3 1,0 0-1,1-3 0,1-1-333,-1 15 0,1-2 1,1-4-1,0-4 1,0-8 638,-1 16 1,1-11 0,-1-21 0,-1-6 0,-8 8 0</inkml:trace>
  <inkml:trace contextRef="#ctx0" brushRef="#br0" timeOffset="80782">8300 10801 22554,'-60'2'599,"0"1"1,4-1 0,2 0-465,6-2 0,2 0 0,9 0 0,3 0-403,-18 0 718,19 0 114,17 0-114,21-2-90,26-3-46,22-3 1,16-5-1012,-17 2 0,5-1 1,3-2-1,0 0 733,-8 3 0,-1-1 0,2 0 0,0 0 0,3-1-375,-1-1 1,3-1 0,0 0 0,1-1 0,0 1-1,-1-1 354,-4 2 0,0-1 0,0 0 0,-1 1 0,2-1 0,1 0-231,5-2 1,2 0 0,1 0 0,0 0 0,2 0 0,0 0 215,-11 3 0,1 0 0,0 0 0,1 0 0,1 0 0,0 0 0,1 0 0,0 1-114,-2-1 1,0 1 0,1 0-1,0 0 1,1 0 0,0 0-1,1 0 1,0 0 0,0 0 122,-2 1 0,0 0 0,1 0 0,0 1 0,0-1 0,1 0 0,0 1 0,1-1 0,0 1 0,0 0-10,-2 0 0,0 1 0,1-1 0,0 1 0,0-1 0,1 1 0,0 0 0,0 0 0,0 0 0,1 0 0,-1 0 1,3 0 0,0 0 0,0 0 0,0 1 0,1-1 0,0 0 0,0 1 0,0 0 0,0 0 0,1 0 0,0 0 0,-4 1 0,0-1 0,-1 1 0,1 0 0,-1 1 0,1-1 0,1 0 0,1 1 0,0-1 0,2 1 0,2-1 0,2 1 5,-12 1 0,2 0 0,1 0 0,1-1 0,0 1 0,2 0 0,1 0 0,0 0 0,0 0 0,2 0 0,-1 1 0,1-1 0,0 0 0,0 1 0,0 0 0,0-1 0,-1 1 0,1 0-5,-5 1 0,0-1 0,1 1 0,-1 0 0,0 0 0,1 0 0,-1 0 0,1 0 0,0 1 0,0-1 0,1 1 0,0-1 0,0 1 0,0-1 0,1 1 0,0 0 0,1 0 0,0-1 0,1 1 0,1 0 0,-7 0 0,0 0 0,2 0 0,0 1 0,0-1 0,1 0 0,0 0 0,1 1 0,0-1 0,0 0 0,1 1 0,-1-1 0,1 1 0,0-1 0,0 1 0,0 0 0,0 0 0,0-1 0,-1 1 0,1 1 0,-1-1 0,0 0 0,0 1 0,-1-1 0,0 1 0,3-1 0,0 1 0,0 0 0,1 0 0,-1 1 0,0-1 0,0 0 0,0 1 0,0-1 0,-1 1 0,1 0 0,0 0 0,-1-1 0,0 1 0,0 1 0,0-1 0,0 0 0,-1 0 0,1 0 0,-1 1 0,0-1 0,-1 0 0,1 1 0,1-1 0,0 1 0,1-1 0,-1 1 0,0 0 0,1 0 0,-1 0 0,0 0 0,0 0 0,-1 0 0,0 0 0,0 0 0,-1 1 0,0-1 0,-1 0 0,0 0 0,-1 1 0,-1-1 0,0 1 0,-1-1 0,-1 0 24,9 1 1,-1 0 0,-1 0 0,-1-1 0,0 1 0,-1 0 0,-1 0 0,0 0 0,-2 1 0,1-1 0,-2 0-1,1-1 1,-2 1 0,0 0 0,0 0-25,11 0 0,-1 0 0,-1 0 0,0 0 0,-1 0 0,-1 0 0,-1 0 0,-2-1 0,0 1 0,-2-1 0,-2 1 0,6-1 0,0 1 0,-2 0 0,-2 0 0,-1 0 0,-4-2 0,-2-1 0,-3-1-1417,15-6 0,-6-2 1,-4 0-1,-4 1 1498,8 5 0,-4 1 0,-31-3 0,-67-13 0,-36 1 0,23 17 0,-1 0 0,0 0 1,0 0-1</inkml:trace>
  <inkml:trace contextRef="#ctx0" brushRef="#br0" timeOffset="81872">8312 10832 22284,'4'-35'689,"0"0"1,1 1 0,0 0-240,4-25 90,-1 9-181,-2 12-179,-4 9 720,0 20-271,-2 29-359,-4 43-653,0-22 1,-1 7 0,-1 6 0,-1 3 412,1-5 0,-1 4 0,-1 2 0,1 3 0,-2 2 0,1 2-341,0-9 0,0 3 1,-1 2-1,1 1 0,-1 1 1,-1 0-1,1 1 0,1-2 1,-1-1 321,0 3 0,0 0 0,1 0 1,-1-1-1,0 0 0,1 1 0,-1-1 1,1 1-246,-1 3 0,-1 0 0,1 1 1,0 0-1,0-1 0,0-1 1,1-3-1,0-1 249,1 1 0,-1-2 0,2-2 0,-1-1 0,1 0 0,0 0-224,0 0 1,0 1-1,1-2 1,-1 1 0,1 0-1,0-1 209,-1 8 0,1 1 0,0-2 0,0 1 0,0-1-86,1-4 1,0 1 0,0-1 0,1-1-1,0-1 86,-1 10 0,2-1 0,-1-2 0,1 0 0,0-6 0,1 0 0,0-2 0,0-1 0,1 11 0,0-1 0,0-3 0,-1-7 0,-1-2 0,1-1 271,1-6 0,0-2 0,-1-2-271,-1 11 0,1-3 0,0-8 0,2-3 0,-1 18 1442,0-13-1442,-4-3 0,3-15 2002,-3 1-2002,4-12 0,0-1 0,0 1 3148,0 11-3148,0-3 738,2 1-738,1-2 0,-1-6 0,1 3 0,1-4 0,3 0 0,1-3 0,-4 1 0,4-3 0,-4-4 0,2 1 0,-1-7 0,0 4 0,-1-5 0,6 4 0,1 3 0,1 4 0,7 5 0,-3-8 0,4 0 0,-6-4 0,0-3 0,-7 3 0,0-4 0,-7 0 0,0 0 0,6 0 0,1 0 0,10 0 0,11-4-180,24-7-150,-7-2 0,8-4 0,6-2-726,-9 3 0,4-2 0,2-1 0,2 0 0,0 0 732,3 0 0,0-1 0,1 1 0,2-1 1,1 0-1082,-11 4 1,1-1 0,1-1-1,1 1 1,-1 0 0,0 1-1,-3 1 1034,13-3 0,-2 2 1,-2 1-1,1 0 0,1 0 1,0 0-1,0 0 1,1 0-1,-1 1 0,1 0 1,-1 1-1,0-1 1,1 1-1,-1-1 0,0 1 1</inkml:trace>
  <inkml:trace contextRef="#ctx0" brushRef="#br1" timeOffset="86016">24559 12474 21655,'9'-2'2338,"-3"0"-1978,0 2 0,0-2-90,-2-1 0,2 1-91,-2 0 1,2 2-90,4 6 270,35 41-225,-20-8 0,1 8-68,-3-4 1,2 5-1,-1 2 1,-2-3-897,-2 1 0,-1-2 1,-2 2 858,4 11 0,-1 2 0,-4-6 15,-5-8 0,-3-5-429,-1-1 1,0-1 473,-4-4 0,0-1 0,0 23 90,-3-12 180,0-1-270,0-19 90,0-2-1,0-14 2290,0-9-2289,0 3 964,4-16-1144,2-7 0,8-20 0,5 1 0,3-4 0,-4 8 0,1-2-284,8-15 0,3-3 284,-6 12 0,1-1 0,-1 1 0,4-6 0,2-3 0,-5 11 0,3-5 0,1 1 0,-2 5-599,7-10 1,0 4 538,-5 6 0,2-1 1,-1 4-31,2 0 0,-1 4-288,-1 2 0,1 1 108,-3 6 1,-1 1-541,20-14-269,-11 13-270,-9 12 1470,-18 5 0,-16 14 0,-12 2 1</inkml:trace>
  <inkml:trace contextRef="#ctx0" brushRef="#br1" timeOffset="86902">24499 12750 21475,'-42'-27'2428,"10"-20"-2068,26 4 0,20-16-45,19 26 0,9 4-181,-6 8 1,4 1-950,18-6 1,5 3 859,-8 12 0,0 3 0,4 1 0,0 3-45,-1 4 0,2 4 0,-9 4 0,2 2 0,-2 2 0,-4 3 0,-1 1 0,-1 1 0,-1-1 0,0 2 0,-4 0 0,8 8 0,-7 0-29,0 8 29,-11 0 445,-10-6-445,-4-4-90,-6-6 180,0-4 856,-5-7-856,0-13 717,-1-11-357,3-12 179,3-5-89,-4-3-90,2 3-270,-4 5-180,-2 0 0,2 14 0,-2 16 0,6 65 0,-6-28 0,-1 3-701,2 22 1,-1 4 700,-1-8 0,-2 2 0,1-1 0,0 3 0,0 2 0,0 1 0,0 0 0,0 0 0,0 0 0,0 0 0,0-1 0,0-7 0,0-1 0,0-3 0,3-7 0,0-2 0,0-1-360,3 15 1,2-3 359,-1-2 0,1-5 0,-2-13 0,0-5 0,-3-4 0,1-29 0,-1-38 0,1-12 0,-4 15 0,-2 0 1287,-6-15-1287,-7 18 0,-3 2 0,-16-11 284,7 18 0,-3 5-284,-27 6 0,24 11 0,-1 4 0,-4 5 0,-1 3-548,-3 3 0,0 2 548,-1 4 0,-1 2 0,-1 4 0,0 2 0,0 2 0,-1 2 0,1 6 0,1 1 0,-3 2 0,1 2 0,-1 2 0,0 2-1471,-1 1 1,1 0 1470,14-14 0,1 0 0,-1 0 0,1 0 0,-1 1 0,1-1-158,0-1 1,1 0 0,-2 0 157,-10 7 0,-2 2 0,2-4 0,-6 2 0,1-2-415,8-7 1,-1 0-1,3-6 415,-2-4 0,3-6 0,1-3 0,1-4 222,0-2 1,1-4-223,1-4 0,1-7 0,-8-17 0,2-8 0,10 3 0,3-4 1024,-7-16 1,4-7-1025,13 9 0,4-3 0,2 3-424,-1-9 1,2-1 423,3 9 0,1-3 0,3 4 0,2-1 0,4 4 0,1 3 0,2 2 0,0 2 0,2 3 965,1 4 0,1 0-1595,5-5 0,1 1-629,13-14 435,-11 21 0,1 3-1425,16-3 2249,3 2 0,9 2 0,2-1 0</inkml:trace>
  <inkml:trace contextRef="#ctx0" brushRef="#br1" timeOffset="88086">25652 12804 22464,'36'-52'1619,"3"2"-1394,-5 19 0,5 3-1163,-8 8 1,3 2 1072,17-5 0,2 5 0,-6 9-1,0 5-44,6-1 0,2 3-45,4 5 0,0 4 90,1 1 0,-1 3 0,-2 6 0,0 8 54,-14 3 0,-1 7 1,-6 3-70,-8 6 0,-5 5 0,-2 1-336,1-1 0,-3 1 1,-6 1 275,-10 1 0,-7 1 0,-4-5-16,-9 3 1,-5-4 45,-7-3 0,-3-2-90,-4-5 0,-2-2 45,-2-4 0,-1-3-128,-1-5 0,-2-3 173,-9-2 0,-1-5-90,17-4 0,0-4 0,-5-1 0,4-6 90,10-13-90,19-15 0,28-15-45,-1 17 0,8 1 75,8 0 0,8 0 0,-1 2-69,9-6 0,3 4 39,-6 4 0,4 1 0,0 6 0,2 8 0,0 5 0,-2 3 45,7 3 0,0 5-45,-9 1 0,1 3 0,-3 6 30,-6 7 0,-3 6 0,-4-1 15,2 5 0,-3 2 159,4 10 1,-11 2-205,-27-8 0,-11-5 90,-22 10-106,3-21 1,-6-5 15,3-12 0,-3-7-43,-19-8 0,0-9 88,4-11 0,4-7-90,0-1 0,6-7 149,12-10 0,11-4-149,17 5 0,8 0-45,4-7 0,6-2 30,-1 18 0,2-2 0,2 1-349,2-2 1,2-1 0,1 1 288,1 0 0,1 0 0,2-1-169,0 3 1,1-3 0,2 1-1,-3 3 199,2 1 0,-1 1 0,0 0 30,7-7 0,0-1 0,-2 5 110,-3 8 1,-1 4-96,3-2 0,-1 3-45,8-5 90,5-1 721,-25 22-541,0-1 1080,-5 5-990,2-3 450,5-6-361,-4 7 2061,11-9-1790,-12 38-630,-2 12 0,-9 8 0,-3 6-625,-2 10 1,-2 3 624,2-9 0,0 1 0,-1 3-990,0 5 0,0 2 0,0 2 990,0 4 0,0 1 0,0 1 0,0-15 0,0-1 0,0 2 0,0 3-398,1 3 1,0 3 0,1 2 0,0-1 0,-1-4 397,1-1 0,0-3 0,-1 0 0,2 2-49,-1-3 0,0 2 1,1 1-1,0-1 1,1-4 48,1 19 0,1-4 0,0-6 0,0 4 0,0-2 0,0-9 0,0 1 0,-1-8 0,0 9 535,2 0-535,-6-34 2131,0-8-2131,1-6 3186,-1-15-3186,-16-27 0,-1-7 0,-1 12 0,-2 0 0,-21-20-40,15 26 1,-3 0 39,-4 2 0,-3 1 0,-5 3 0,-3 4 0,-4 3 0,-2 4 0,-4 7 0,-2 6-530,-1 5 0,0 6 530,0 4 0,0 8 0,11 3 0,-1 6 0,4 2 0,6 0 0,3 3 0,4 2 0,-1 8 0,4 4 0,6-3 0,3 8 0,10-5 0,12-7 0,8-7-178,16-2 178,7-14 0,5-18 0,-10-22 0,-1-9 0,14-24-336,-17 7 1,-4-4 335,-9 5 0,-5-1-1077,-3-16 1,-4 0 1076,-3 16 0,-2 2 0,-4-9 0,-3 3 685,-13 1-685,3 12-947,2 8-672,5 10 193,7 6-1362,3 8 2788,6 7 0,3 5 0,5 4 0</inkml:trace>
  <inkml:trace contextRef="#ctx0" brushRef="#br1" timeOffset="88939">29189 12035 23993,'2'-34'1439,"0"5"-1259,-2 6 90,0 7 0,0 5-180,0 4 90,-6-3 0,-2 2 90,-8-3 179,-12-10-269,7-1-90,-4-16 90,13 2-90,5-7 0,7 0-90,10-1 0,11 2 0,13 1 0,13 2-275,-17 21 0,3 0 275,3 1 0,3 3 0,3 0 0,2 2 0,2 2 0,1 2 0,1 3 0,0 1 0,0 3 0,1 2 0,-1 3 0,2 3 0,-7 3 0,3 2 0,-2 3 0,-1 3 0,-1 2 0,0 2 0,-2-1 0,1 1 0,-4 2 45,11 12 0,-9 3-45,-16-9 0,-5 0 0,-2 1 0,-4 0-33,-3 1 1,-3 1 32,1 33 45,-8-32 0,-3 2 0,-9 17 0,-3 2 0,1-12 0,-4 0 0,-8 16 0,-3 0-1033,1-16 1,-1-2 987,-3 2 0,-1 0 0,-2-1 0,-2 0-429,0-2 1,-3 3 428,6-5 0,-2 2 0,3-2-18,-5 3 0,1 1 18,0 2 0,-2 3 0,5-5 0,7-8 0,2-1 0,-7 10 0,2-1 0,-6 10 0,4 0 0,5 0 53,10-16 0,1 4-53,1 5 0,2 0 0,-2 0 0,3 0 658,3 1 1,4-2-659,1 17 0,5 0 691,0 0-691,0-2 0,0-2 0,0-5 0,0-7 544,1-6-544,2-8 0,1-6-90,-2-9-376,0-3-2862,-2-8 3425,-11 9 1,1-1 0,-10 9 0</inkml:trace>
  <inkml:trace contextRef="#ctx0" brushRef="#br1" timeOffset="89522">29282 15129 20395,'12'0'4048,"-1"0"-3328,-5 0-91,-2 0 720,-4 0-179,-6 8-900,-2 4-270,-9 13 0,-5 19 0,10-5 0,7-5 0,8 1 0,38 18 0,4-8 0,-11-28 0,2-7 0,19-14 0,-6-12 0,-6-18 0,-15-10 0,-11-10 0,-19-1 0,-18 1-45,-8 24 0,-5 4-1394,-24-7 283,18 17 1,-1 5-1723,-17 19 2878,6 9 0,7 19 0,4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36:33.18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12077 2307 22464,'-18'-41'2069,"-1"-1"-1709,-3-4 90,-1-1-91,1-3 1,-4 0 90,3 2-180,-1 5 0,2 7-91,3 7-89,1 8 0,2 6-90,-4 8 90,-3 3 0,-7 12 90,-3 6-90,-5 13 90,-1 11-90,-1 10-286,19-20 1,1 3 240,0 2 0,1 1 0,0 2 0,2 3 15,2 1 0,1 5 0,1 2-60,1 7 0,1 3 0,2 3 0,1-3 0,1 5 0,2 0 0,0-2-217,1-8 1,1-1-1,0-1 1,2 3 216,1 11 0,3 4 0,-1-1 0,1-7-673,-2-10 1,1-4 0,0 2 672,2 12 0,0 3 0,-1-6 0,-1-2 0,-1-1-25,1 11 0,0 1 25,-4-8 0,0-1 63,0-4 0,0-3-63,0-12 0,-1-5-90,-4-3-402,0-8-1846,-10-19 2867,1-10-3048,-6-20 2519,6-16 0,0-12 0,0-9 0</inkml:trace>
  <inkml:trace contextRef="#ctx0" brushRef="#br0" timeOffset="259">10972 3049 22914,'-35'-11'3058,"11"3"-2968,3 2 0,16 4-90,18 2 0,15 0 0,27 0 0,-18 0 0,4 0-1152,5 0 1,1 0 971,4 0 0,2 0-210,-4-1 1,3-1-1,0 1-390,-3-1 1,0 0 0,-1 1 539,0-2 0,-1 1 1,-2-1-442,9 0 1,-6 0-1119,1-4-8032,-13 0 9792,-9-4 1,-9 2 0,-4-2-1</inkml:trace>
  <inkml:trace contextRef="#ctx0" brushRef="#br0" timeOffset="623">12365 2823 22284,'2'-14'3238,"-9"2"-2698,-8 5 0,-11 3-90,-9 14-91,-4 7-89,-3 19-90,-1 13-387,22-17 1,3 2 251,0 4 0,3 4-15,5 0 0,2 5 0,2 0 0,3 0 0,3 1 0,3 1 0,4 6 0,2 2 0,3-5-408,6 8 0,5-8 378,5-12 0,3-9 90,16-4-90,2-13 0,14-32 0,-35-8 0,-4-8 0,2-22 0,-7-6-432,-8 3 1,-8-1 431,-4 15 0,-3-1 0,-2 3 0,-6-5 0,-3 3 0,-1 2 0,-2 2 0,0 4 0,-1 2 114,-2 4 0,-1 3-563,-20-19-541,-3 11-1824,-12 5 2814,2 20 0,3 8 0,9 17 0</inkml:trace>
  <inkml:trace contextRef="#ctx0" brushRef="#br0" timeOffset="1099">12763 2773 24983,'13'-21'2428,"-3"5"-2248,-5 7 0,5 21-180,1 16 90,7 29-2216,-3 3 1,1 7 2125,-4-14 0,1 4 0,-3-10 0,2 5 0,-1 0 0,-1-5 185,0 9 1,0-3-141,3 12 0,-3-3 180,-5-24 0,-3-5-135,-4 3-90,-30-48 0,10-31 0,1-1 0,3-4-234,11 3 0,4-1 234,3-4 0,4-1 0,3 1 0,4 0 0,4 6 0,7 2 0,14-1 0,6 6 0,-9 15 0,2 6-248,11 0 0,0 8 248,17 24-22,-6 15 22,-12 9 0,-8 5 426,-15-2-426,-8-4 2829,-8-6-2829,-4-1 220,-8-35-4987,0-30 4767,-5-25 0,7 18 0,2 0 0,0 6 0,0 0 0</inkml:trace>
  <inkml:trace contextRef="#ctx0" brushRef="#br0" timeOffset="1751">15618 2244 22651,'36'55'434,"1"0"1,0 0 0,0 1 0,0-1 0,0 0-1,-1 0 1,1 0 0,0 1 0,0-1 0,13-32-1,-3-16 1,5 15-585,-16 12 1,4 17 0,3 12 0,2 6 0,0 3 0,-1-2 0,-1-8-1,-3-13 1,-5-16 0,-5-23 149,6-33 0,-7-30 0,-5-12 0,0 5 0,-1 6 0,-2-2 0,-2 0 0,-1 2 0,4-10 0,-1 2 0,-5 3 0,0-23 0,-13 33 276,-19 70 1,-2 20-277,8 18 0,5 11 0,1-19 0,-1 4 0,3 3 0,6-1-113,6 2 1,5 2-1,5-3 1,4-4 112,9 3 0,7-5 0,3-9 0,-2-10 0,3-6 0,0-12 0,12-14 0,-6-19 0,-14-20 0,-10-11 0,-11 4 0,-5-3 0,-1-4 0,-4-1 0,-4 1 0,-4-2 0,-4 9 0,-2-1 0,-2 3 0,-2-5 0,-2 3-21,-5-8 1,-1 6 20,-8 3 0,5 14 880,2 12-880,2 13-810,1 12-719,1 18-173,5 10-727,5 8 2429,8 2 0,10-2 0,5 0 0</inkml:trace>
  <inkml:trace contextRef="#ctx0" brushRef="#br0" timeOffset="2140">17810 2854 21655,'13'-22'4317,"-5"-7"-2968,-17-1-1079,-1 8 180,-34 17-270,21 16-90,-15 16 0,32 11 0,10 13 0,1-6-90,8 17 0,2-11 0,5 7 0,3-13 0,25-10 0,-16-18 0,1-4 0,10-5 0,4-30 0,-29-15 0,-8-8-1696,-4-4 0,-6-2 1696,-3-7 0,-7 1-135,-7 12 0,-6 6-1236,-4 12 1,-3 7-429,-19-5-990,-14 15 2789,20 24 0,5 13 0,4 5 0</inkml:trace>
  <inkml:trace contextRef="#ctx0" brushRef="#br0" timeOffset="2479">18338 2601 24713,'3'-29'3688,"0"15"-3508,1 4-180,10 56 0,-1 13-508,-3-9 1,0 7 507,-2 0 0,-1 6 0,0-3-518,-2-10 1,0-1 0,1 2 517,-1-3 0,0 3 0,0 1 0,-1 0 0,0 6 0,0 1 0,-1-1 0,0-6 0,2 13 0,-1-1 0,-1-4 0,0 3 0,-1-12 0,0-1-316,-2-14-1393,0-20-180,0-8-3059,0-51 4893,-4-11 1,3 2 0,1-5-1,-2 0 1,0 1 0</inkml:trace>
  <inkml:trace contextRef="#ctx0" brushRef="#br0" timeOffset="2650">18501 2809 21115,'5'-59'1259,"0"-1"0,0 6 1,2 2-946,0 6 1,2 4-90,0 7 0,4 4 360,10 5-1,4 7-44,17 6-270,-2 26 0,-1 11-225,-17 0 0,-4 5-562,7 14 0,-5 3 517,-12-8 0,-6 1-450,-12 16 1,-10 2-1305,-11-4 0,-7-1 1754,-3-1 0,-5-5 0,-10-6 0,-3-7 0,11-14 0,0 0 0</inkml:trace>
  <inkml:trace contextRef="#ctx0" brushRef="#br0" timeOffset="3371">10253 5025 17511,'-40'0'509,"1"0"1,2 0 0,2 0 2190,-23 0-2611,15 0 1592,20 0-1142,61-14-404,-3 6 0,7 1-357,7-3 1,7-1-1,2 0 222,-7 3 0,2-1 0,2 1 0,3 0 0,-3 0 0,2 1 0,2-1 0,2 1 0,0 0 0,-1 0 0,1 0 0,2 0 0,0 1 0,2-1 0,1 0-251,-3 1 0,1 0 0,1 0 1,1-1-1,1 1 0,1 0 1,0 1 250,-9 0 0,0 0 0,2 0 0,-1 1 0,2-1 0,0 1 0,0-1 0,0 1 0,1-1-118,-3 1 0,0 0 0,-1-1 0,1 1 0,0 0 0,2 0 1,0-1-1,3 1 0,1 0 0,3 0 118,-11 0 0,2 1 0,2-1 0,1 1 0,2-1 0,2 1 0,0-1 0,0 0 0,1 1 0,0-1 0,0 1 0,-1 0 0,-1-1 0,-1 1 0,-1 0 0,-2 0-26,5 0 1,-3-1-1,0 1 1,-1 0-1,-1 0 1,0 1 0,-1-1-1,1 0 1,1 0-1,0 0 1,1 0-1,2 1 1,2-1 25,-7 0 0,2 0 0,2 0 0,0 1 0,2-1 0,0 0 0,1 0 0,0 0 0,0 0 0,0 1 0,0-1 0,-1 0 0,-1 1 0,-1-1 0,-1 1 0,-2 0 0,-2-1 0,9 1 0,-3 0 0,-1 0 0,-2 0 0,-1 1 0,0-1 0,0 0 0,-1 1 0,2-1 0,1 1 0,1-1 0,2 1 0,-8-1 0,1 1 0,2 0 0,0-1 0,0 1 0,1 0 0,1 0 0,0-1 0,0 1 0,1 0 0,-1 0 0,0 0 0,-1-1 0,0 1 0,0 0 0,-2 0 0,6 0 0,0 0 0,-1 0 0,1 0 0,-1 1 0,-1-1 0,1 0 0,-1 0 0,1 0 0,-1 1 0,0-1 0,-1 0 0,1 0 0,-1 0 0,3 0 0,0 0 0,0 0 0,-1 0 0,1 0 0,-1 0 0,0 0 0,-1 0 0,1 0 0,-2 0 0,1 0 0,-2 0 0,0 0 0,6 0 0,1 0 0,0 1 0,0-1 0,0 0 0,-2 0 0,-2 1 0,-2-1 0,-3 0 0,-3 0 0,-5 0 0,16-1 0,-8 1 0,-4-1 0,-1 0 0,2 0 31,5 1 0,2-1 0,0 1 0,-5 0 0,-8-1-31,14-1 0,-9-1 497,-3 3 0,-5 0-497,9-3 0,-7 3 0,-35-1 1584,-4 2-1584,-6 0 1829,0 0-1829,-20-10 0,-6 4 0,-19-9 0</inkml:trace>
  <inkml:trace contextRef="#ctx0" brushRef="#br0" timeOffset="5953">15869 1941 20665,'0'-12'3328,"0"1"-2788,0 2-90,-3 2-90,2 0-1,-3 5 1,4-2 0,0 1 90,0-1-91,0 1 91,0 1-270,-3 2-90,2 0 540,-3 0-630,1 0 0,-2 0 0,1-2 0,0 8 0,4 3 0,-4 36 0,-2-2 0,2-10 0,-1 5 0,-3 26 0,1 1 0,4-21 0,0-1-228,0 3 1,0 4-1,0-5 228,3-5 0,0-5-562,-2 1 1,-1-1 561,2-1 0,0-1 0,-4 28 0,5-4 0,-3-22 0,1 0 0,0 15 0,-7 9 0,5 3 0,-1-24 602,2 25-602,3-34 1204,-6 7-1204,-2 13 0,-3 8 0,-1 2 0,8-5 0,0-22 0,4-7 0,0-5 0,0-6 0,0-3 0,-4-6 0,5-1 0,-2-4 0,7 0 0,4-2 0,8-3 0,25-6 0,-3 1 0,2 2 0,2-1 0,15-1-273,-17 3 1,-1 1 272,20-3 0,-20 3 0,1-1 0,-5 1 0,-1 0 0,0 0 0,-2 0 0,12 0 0,-25 4 0,-4 2 0,-8 0 545,1 0-545,-6 0 0,-2-2 0,0-1-1440,-2-1-1168,-5-3 2608,-4-4 0,-9-3 0,-3-4 0</inkml:trace>
  <inkml:trace contextRef="#ctx0" brushRef="#br1" timeOffset="12163">13275 6576 21924,'6'0'1260,"-2"0"-810,-2 0 3237,-2 0-3147,0-4-360,0 3-90,0-3-90,0 12 0,0 5 0,0 13 0,0 6 0,0 11 0,0 7 0,0 5 0,0-13 0,0 0 0,0 24-186,-2-25 0,0-1 186,1 11-50,-2-5 50,3-8 0,0-6 0,0-5 0,0 1 0,0-10 0,0 8 10,0-20-4058,0-20-5783,0-14 8864,0-30 1,-4-8 0,2 29 0,0-1 0</inkml:trace>
  <inkml:trace contextRef="#ctx0" brushRef="#br1" timeOffset="12369">13400 5993 23903,'-10'-16'1799,"-3"-4"-1799,7 10-270,-1-3-359,7 11-271,-4 0-539,3 8-1259,-2 5 2698,3 12 0,0 11 0,0 5 0</inkml:trace>
  <inkml:trace contextRef="#ctx0" brushRef="#br1" timeOffset="12970">13510 6699 22594,'12'-11'3419,"0"-3"-2990,1-2-159,-1 0 23,5 4-113,15 26-180,-3 7 90,11 26-90,-12 2 0,-11-11 0,-2 3 5,-5 3 1,-1-1 39,0-3 0,-2-3 350,-5 14-305,-2-37-90,0-22 0,0-8 0,5-15 0,6-13 0,7-6 0,9 0 0,1 3 0,18 0 90,-13 19-90,10 5 0,-13 27 0,1 10 0,2 13-1696,-10-1 0,1 1 1696,12 16-151,-13-14 1,1-1 150,8 6 0,1-7 0,-3-13 0,2-6-90,17-36 45,-19-1 0,-1-5 0,1-5 0,-1-3 1020,1-12 1,-5-2-931,-6 10 0,-3-3 15,-5 3 0,-1-4 0,-1 2-112,-2 3 1,-2 1 0,0 0 96,3-20 0,-3 3-45,-3 16 0,-2 7 0,0 8 0,-7 31 0,0 25 0,-7 33 0,7-22 0,2 3 100,0 4 1,1 3 0,0-1-101,1 7 0,0-1 0,0-6 0,2 3 0,-1-5-90,2 0 0,0-4-180,1-3 0,0-1 309,3 22-3367,10 2 3328,3-25 0,4-9 0,-2-23 0</inkml:trace>
  <inkml:trace contextRef="#ctx0" brushRef="#br1" timeOffset="13125">14448 6491 23993,'-45'-28'2789,"4"3"-2519,9 1-181,9 1-89,15 2 0,18 3-449,22 3-721,25 3-255,-19 7 0,3 1 1425,7 1 0,1 2 0,2-1 0,2 2 0,1 0 0,-1 0 0</inkml:trace>
  <inkml:trace contextRef="#ctx0" brushRef="#br1" timeOffset="14370">17307 6260 18866,'0'-12'4138,"0"1"-3598,0 4-181,-5-1 271,-8-1-180,-9-5-360,-2 2 269,-16-1-179,11 8 0,-16 1 0,6 4-90,-6 0 90,0 6-135,11 1 0,0 2-45,-12 10 0,14-4 0,2 1 0,-5 13 0,13-2 0,1 1 0,-9 15 0,12-6 0,3 3 0,5 17-3392,2 1 3392,14-12-23,8-11 23,3-11 0,7 3 0,-3-18 0,-1 1 0,2-9 0,1 3-90,17-4 3471,-8-4-3471,13-3 90,-12-4 0,-1-5-56,1-4 56,12-17 0,-13 4 0,8-13-90,-10-8 180,-8 9-135,-4 2 0,-1 0 135,-2-2-90,2-13 0,-14 40 90,-3 7 0,0 9 270,0 2-360,-3 0 0,-2 4 0,1 5 0,0 7 0,4 5 0,0 6 90,0 0-90,13 23 0,19 0 0,7-1-124,-12-26 1,2-5 123,18 1 0,0-4 0,-1-8 0,-5-3 90,-2-6-180,-7-2-449,15-19 179,-20 6 0,9-14-809,-26 5 696,-4 8-787,-4-5-898,-2 7 2158,0 0 0,0-2 0,0 0 0</inkml:trace>
  <inkml:trace contextRef="#ctx0" brushRef="#br1" timeOffset="14611">18298 5930 18404,'-20'-31'1889,"6"10"557,3-2-2536,3 14 860,8 4-1310,-4 3-1519,4 2 440,0 6 1554,0 2 65,0 7 0,0 3 0,0 3 0</inkml:trace>
  <inkml:trace contextRef="#ctx0" brushRef="#br1" timeOffset="14824">18282 6282 21745,'7'8'5037,"7"6"-4408,9-6-269,9 8-270,1-3 0,0 1 0,-1-1-90,-7 3-360,-5 16-2518,-29 22-1,-11 5 2764,-2-22 1,-6 0-1,1-6 1,-3-1 0,-1 3-1,-1 0 1</inkml:trace>
  <inkml:trace contextRef="#ctx0" brushRef="#br1" timeOffset="15785">12836 8865 21655,'-13'-40'689,"0"1"1,0-1-1,-3 1-419,-2 2 0,-2 1-45,-1 2 0,-1 2-45,1 4 0,-3 2-1,-4 0 1,-1 3-180,-10-2 90,-3 12 45,21 55 0,7 19-45,4-17 0,0 4-1131,0 9 1,0 8-1,2-2 1041,3-10 0,2-2 0,1 1 30,-2 5 0,1 0 0,0 2-592,0 3 1,0 1-1,1 0 592,-1 0 0,0 1 0,0-1-30,2 0 0,0-1 0,-1-1 0,0-2 0,-1-1 0,1 0-129,1-6 1,2 0 0,-2 2-345,-1-1 1,-1 4 0,-1 0 0,0-6-817,0-4 0,0-3 0,-1-1 1289,0 9 0,-2-1 0,-3-12 0,-18-10 0,-1-42 0</inkml:trace>
  <inkml:trace contextRef="#ctx0" brushRef="#br1" timeOffset="16186">11813 9901 21205,'-29'-34'1979,"6"2"-1889,15 5 0,18 2-90,28 3 30,0 9 0,10 2 0,0 0-885,-5 1 1,1 1 0,3 0 854,3 0 0,4-1 0,1 1 0,-2 0 0,7-1 0,-1 0 0,-1 1-426,3-1 1,-1 0 0,0 0 425,-2 0 0,-1-1 0,0 1 119,-5-1 1,0 1 0,0-1 335,5-1 1,-1-1-1,-2 0 129,7-5 1,-4-1-405,-5 4 0,-7-1 0,-5-9-90,-40 15-90,-14 4 1594,-15 16-1594,1 13 0,-1 7 775,7-1 0,0 3-775,-7 17 0,4 3 0,10-7 0,5 1 45,4 20 0,6 0-45,2-17 0,4-2 0,4 10 0,5-4 0,20 4 0,5-19 214,1-17-214,0-21 45,-21-26 0,-5-9-45,-4 3 0,-3-3-260,-4-20 1,-6-3 214,-4 10 0,-3 1-45,-6 1 0,-2 1-135,-1 3 1,-1 2-226,-2 5 0,-1 3-180,0 4 1,-1 3 622,-5 0 0,-1 4 0,-10 1 1,-7 1-1</inkml:trace>
  <inkml:trace contextRef="#ctx0" brushRef="#br1" timeOffset="16619">13636 9607 24263,'0'-18'3148,"0"-4"-3058,0 8-90,5 14 0,6 23 0,9 27 45,-2 3 0,2 4-695,-4-9 0,-1 1 650,-2-6 0,0 3 0,-1-3 0,0 2 0,-2-2 0,-3-5 0,0-1 180,3 24-416,-4-10 326,-4-26-90,0-17 0,-7-33 45,3-16 0,2-8-45,4-14 0,1-3-844,0 22 1,0 0-1,1 0 814,4-2 0,0 2 1,3 4 29,1 3 0,4 5 153,10 0 1,2 4-154,16 1 202,17 11-202,-21 27 0,-3 12 0,-4 4 0,-7 3 0,-6-3 2845,-7 10-2935,-7-21 602,-8 10-1322,-6-21-69,-7 0-1100,-1-1 1979,-9-12 0,8-4 0,-4-9 0</inkml:trace>
  <inkml:trace contextRef="#ctx0" brushRef="#br1" timeOffset="17018">15829 8784 22762,'0'-60'1439,"-6"6"-1169,0 11 1362,-19 11-1092,-25 70-405,23-14 0,1 8-930,2 12 0,-1 11 1,0 5-1,4-3 795,1 2 0,2-1 0,1 5 0,3-13 0,0 4 0,1 2 0,1-1 0,2-2-70,2 1 1,2-2 0,2 0-1,2 3 70,2 2 0,2 4 0,2 0 0,1 0 0,0-3 0,1-2 0,1-2 0,2-1 0,1 3-284,1-4 0,1 3 0,1 0 0,2-2 1,2-6-167,7 9 0,3-7 0,3-2-300,1-4 1,4-2 0,1-3 749,1-3 0,3-3 0,1-4 0,0-3 0,0-4 0,2-1 0,-1-4 0,1 0 0,-1 0 0</inkml:trace>
  <inkml:trace contextRef="#ctx0" brushRef="#br1" timeOffset="17552">17266 9059 23004,'-10'-31'2069,"-2"-1"-1170,-13-4-629,1 12 0,-32 2-180,11 28-343,11 2 1,-1 5 297,5 8 0,1 5-367,-4 6 1,1 4 321,-1 5 0,3 6 0,4 4 0,2 5 0,2-2-317,6-11 1,2-2 0,1 3 316,-2 12 0,1 3 0,5-4-912,6-1 1,6-4 911,2-3 0,4-3-45,3-7 0,6-4-367,12-4 1,5-6 321,25-6 96,-3-31 0,-2-14-6,-18-2 0,-5-8-4,-3 2 1,-1-4 0,-3-2 182,1-15 1,-6-1 45,-2-2 0,-3 1 45,-1 2 0,-2 1 728,-4 6 0,-1 0-774,-2-15 1,-3 4-225,-4 5 1143,2-9-1143,-4 81 0,4 23 0,5 15 0,5 2 0,3 7-599,-1-16 0,1 2 0,2 1-751,6 10 1,2 2 0,0-2 1349,-4-11 0,1-2 0,1-2 0,10 12 0,1-6 0,-9-20 0,0 1 0</inkml:trace>
  <inkml:trace contextRef="#ctx0" brushRef="#br1" timeOffset="19204">17936 9213 14369,'-12'0'6386,"5"0"-5396,-3 0-361,8 0 1,-9 0-90,10 0-1,-8 0 1,8 0-90,-8 0-91,8 0 181,-1 0-270,10 0-90,12-2-90,16-4 45,9-3 0,8-2-45,-7 4 0,3 0 0,0-1-383,1 0 0,0-1 0,0 1 323,2 1 0,1 2 0,-4-1 14,-2 0 1,-2 1 90,5 1 0,-3-1 45,11-2-90,-1 3 0,-36 2-90,-7 2 90,-8 0 699,-2 0-2318,-4 0 270,-8 6-630,-1 1-810,-10 7 2699,-4-1 0,-7 5 0,-3 1 0</inkml:trace>
  <inkml:trace contextRef="#ctx0" brushRef="#br1" timeOffset="19659">17843 9747 20845,'-19'7'4408,"-2"4"-3779,11-6-179,-1 0 0,11-1 269,16-10-359,8-4-180,28-8-1315,-19 7 0,3-1 1180,8 0 0,2-1-45,6-1 0,2 1-380,3 0 1,0 1 379,0 0 0,0 1 0,-2 2 0,0 0 0,-11 3 0,1-1 0,-2 1-170,3-1 1,-2 1 214,7-1 0,-3 1 44,9-3-89,-21 6 0,-3-1 1437,-19 4-3505,-8 0 1484,-6 0-1665,-6 0 2405,-7 0 1,-5 6 0,-2 2-1</inkml:trace>
  <inkml:trace contextRef="#ctx0" brushRef="#br1" timeOffset="22428">19747 8716 23364,'-10'0'1169,"4"0"-989,2 0 180,4 0-270,7-4-90,4-3 90,11-9 0,5-4 539,22-20 1,-3 2-270,-1-2-91,-14 12-89,-19 15 90,0 2-180,-7 6-90,0 1 0,-5 4 0,0 8 90,0 24-90,2 6 0,-2 21 0,2-2 0,0-13 0,0 3 0,1 2 0,0 0 0,1 0 0,1 0 0,0-7 0,0-4 0,1 9 0,2 8 0,-6-25 0,2 1 0,-4-23 0,0-7 0,2 3-180,-2 0-449,4-3 179,-2 3-180,2-4-89,-2 0-1260,2-2-1619,2 1 3598,-1-5 0,3 1 0,-4-4 0</inkml:trace>
  <inkml:trace contextRef="#ctx0" brushRef="#br1" timeOffset="22868">19727 9363 21385,'-22'4'3238,"-1"-3"-2878,5 3-90,2-4-91,2 0-89,7 0-90,2 0 90,5 0-90,10 0 0,9-2 0,18-3 135,4-3 0,6-1 45,9-3 0,1 0-440,1 0 1,0 0 304,-3 0 0,-5 1 45,4-1 90,0 3-180,-23 4 0,0 3 0,-19 2 0,-4 0 0,-2 0 699,-2 0-699,-2 0-3238,-2 0 3238,0-8 0,0 2 0,0-7 0</inkml:trace>
  <inkml:trace contextRef="#ctx0" brushRef="#br1" timeOffset="23722">21908 8331 21835,'-12'-11'3508,"-1"0"-2969,3 6-449,4 1 0,-3 4-90,7 6 0,-3 1 0,9 9 0,2-2 0,2 1 0,2-3 90,0-5-90,-3-3 0,1-4 0,-6 0 0,0 0 0,-2-4-90,0-1-719,0-6-1260,0 3-180,0 2 2249,0 4 0,0 12 0,0 2 0</inkml:trace>
  <inkml:trace contextRef="#ctx0" brushRef="#br1" timeOffset="23968">22021 9100 28041,'21'28'270,"-4"-1"-270,4 4 0,0 2 0,3 20-637,-11-16 1,-3 2 231,-7-5 0,-4 0-225,-3 2 1,-6 1 629,-15 20 0,-7-1 0,3-11 0,-3-2 0,1-4 0,-1-1 0,1 1 0</inkml:trace>
  <inkml:trace contextRef="#ctx0" brushRef="#br1" timeOffset="25020">23788 8417 21025,'0'-20'2249,"0"2"-1889,0-3-1,0 3 91,-6 0 0,0 2-90,-8 1-91,-1 3 271,-39 13-360,14 9-180,5 2 0,-2 5 45,-1 14 0,4 5-45,7-7 0,1 3 0,-1 5 0,0 6 0,4-3-89,4-2 1,4 0 88,-3 9 0,7 2-1652,15-7 0,6-3 1652,14 16 0,-1-22 0,3-3 0,24 2 0,-9-22 0,3-4 0,-10-1 0,1-4-87,10-4 1,0-5 176,14-13 174,-6-12-174,-10-12 90,-13-12-46,-19 24 1,-4-2 1539,-2-1 1,-2-1-1495,-4 0 0,-2-1-46,0 3 1,-2 0-45,-5-6 0,-2 2 0,-4-11-90,-5-1 0,10 37 0,5 16 258,2 18-258,3 12 0,2 3 0,5 27 45,-2-17 0,4 2-45,3-12 0,2-2 0,3 1 0,3 0 0,14 7 0,2-3-622,-8-9 0,1-3 622,10 5 0,0-4 0,13 0 0,-4-7 13,5-10-463,-19-4-269,4-6-361,-19 0-359,-2-6-810,-3-4 2570,-3-8 0,-6-2 1,0-3-1</inkml:trace>
  <inkml:trace contextRef="#ctx0" brushRef="#br1" timeOffset="27675">25067 8119 14639,'8'-5'6296,"0"1"-5396,0-3-271,1 2-89,-3-1-180,1 1 179,-2 3-179,-1-2 180,-2 3 539,-2-1-719,-11 6-270,-22 19-60,-4-2 0,-8 4 0,-2 1-30,0 1 0,-1 0 0,-2 1-528,-6 3 1,-2 0 0,3-2 527,10-6 0,2-2 0,4-2 0,3-2 0,3-2 0,-2 1 0,3-1 90,-14 2-90,12-2 0,19-11 0,15-4 90,0 0 1582,9 0-1672,8 0 90,17 4 0,19-3 45,-20 3-1,3 0-832,8-1 1,1-1 742,6 1 0,0-1 0,4 2 0,0 0-266,0-1 0,1-1 251,-11 1 0,3 1 0,-3-2-30,3 1 0,-2-1 0,10 1 0,-5-1 0,2-2 0,-4 0 0,-13 0 0,-7 0-180,-14 0-450,-11 0-303,-2 0-1316,-2 0 2379,2 0 1,4 0 0,2 0-1</inkml:trace>
  <inkml:trace contextRef="#ctx0" brushRef="#br1" timeOffset="28170">25928 7648 22014,'0'-25'3688,"0"1"-2788,0 3-361,-4 3-179,0 6-270,-1 6 0,-2 8 0,6 35-90,-1 2 0,1 5-411,0 5 1,2 2 410,-1 15 0,0 1 0,-1-11 0,2-1 45,0 1 0,1 1-45,0-1 0,1-1 0,0-2 0,0-2 0,1-3 0,0-1 0,0 9 0,0-2 0,-1-16 0,1-1-228,1 11 1,1-4 227,-1-5 0,1-2 0,-3-21-180,0-9-1259,1-3 956,0-6-1496,0-9-7852,3-9 9163,0-15 0,5-6 0,-2-4 1</inkml:trace>
  <inkml:trace contextRef="#ctx0" brushRef="#br1" timeOffset="28992">26496 7757 12199,'0'-28'2788,"0"4"221,0 8-2649,0 3 1341,0 5-1341,0 4 709,0 0-799,0 3 3047,0-1-3137,-3 2-90,2 0-1,-8 0-89,8 0 0,-5 0 90,1 6-90,-4 4 0,-5 10 0,-1 3 0,1 6 0,0 3 90,2 4-90,-2 5 0,1 2 0,1 0 0,6 0 90,0-4-90,2 15 0,4-12 90,-4 15-90,4 6 0,0-14 45,2-10 0,1 0-45,2 2 0,7 11 0,0-22 90,3-1-90,1-6 0,2-1 0,2-6 0,5-2 0,-1-3 0,4-2 90,-1-4-90,12-1 0,7-6 0,0-3 0,2-4 0,-10-4 0,-1-7 90,0-6-90,-14 3 0,-1-3 135,-1-5 0,-2-1-45,1-1 0,-2 0 0,-2-2 0,-3 2 90,1-15-1,-2 3 1,-4 2 0,-4-14 0,-2 16-90,-2-8-90,-3 20 90,-4 3-90,-5 0 0,-4 1 0,-6-2 0,-5-3 90,-5 3-90,-3-4 0,8 10 0,-1 0 0,-13-10-90,-13-5 180,21 15-180,1 5 90,7 1 0,3 5 0,6 4-180,2 4-90,1 2-269,-1 8-271,2 2 1,-4 10-1530,-6 17 90,4-7 2249,-3 14 0,5-12 0,1-1 0</inkml:trace>
  <inkml:trace contextRef="#ctx0" brushRef="#br1" timeOffset="30819">28084 7671 22104,'-10'-18'3508,"3"2"-3148,0 2-270,1 7 0,-3 3 0,-1 10 0,-5 22-90,5 27 0,-2 3 0,9 8 0,3-23 0,0-11 90,0-5-90,0-15 0,0-4 0,0-12 90,0-5-90,-6-11 0,5-8-180,-10-6-360,10 0-449,-5 4-630,6 7-1170,-5 12 2789,0 9 0,-8 17 0,0 7 0</inkml:trace>
  <inkml:trace contextRef="#ctx0" brushRef="#br1" timeOffset="31139">28007 8680 25972,'5'13'1349,"4"5"-1079,7 7-180,3 5 90,-1 1-180,-2 15 0,-7-9-360,-19-4 0,-7 0-809,-16 12 269,1-15 1,-4-1 899,-11 6 0,-2-2 0,12-8 0,-1 1 0,-13 7 0,0 1 0</inkml:trace>
  <inkml:trace contextRef="#ctx0" brushRef="#br1" timeOffset="33352">29233 7902 14998,'0'-14'6117,"0"-1"-5397,0 0-271,0 0-89,0 1 0,0 1-90,0 1 0,-3-1-1,2 4 271,-8-7-360,7 10 0,-3-4-90,0 8 0,0-5 270,-12-4-181,3 1-89,-6 1 0,2 5 0,-2 4 0,-3 0-90,-3 4 90,-1 3-90,-1 9 0,0 8 0,-1 11 0,1 8 0,-1 7 0,4 4 90,3 3-90,14-16 0,2 1-90,0 18 135,5-21 0,4-2-45,7 8 0,5-4-45,4-13 0,5-2 135,17 5-90,11 2 0,-12-31 0,-13-11 0,1-9 0,1-11 0,-3-10 0,-1-8-90,-5-8 90,-4-4 0,-2 0 45,-8 18 0,-2-1 0,0 5 0,-1 0-45,-1 1 0,-1 1 180,-1-27-90,0 34 90,0-2-90,0 16 0,0 3-90,0 6 0,0 1 0,-3 10 0,2 6 0,-6 33 0,6-2 45,0 2 0,2 2-45,7 16-177,-1-22 0,2-1 177,16 12 0,-4-21 0,3-2 0,12 8 0,11 2 0,-6-21 0,-15-7 0,5-4 0,-17-3 90,-4-4 174,-4 0-1434,0 0-2158,-6-10 3328,2 0 0,-2-11 0,0 3 0</inkml:trace>
  <inkml:trace contextRef="#ctx0" brushRef="#br1" timeOffset="35694">29822 7816 12840,'-4'0'270,"-4"0"-181,8 0 271,-8 0-90,7 0 899,-2 0-1079,3-2-90,0 1 90,0-3 810,-4 4 629,0-2-720,-1 2 1,-2 0 0,2 0 629,-3 0-1079,4 0-91,0 0 181,-1 0 90,-4 0-180,-2 0-1,-2 0 1,4 0 90,3 0-90,-1 0 89,6 0 631,-3 0-1080,8-2 0,4-1 0,8-1 90,7-3-90,5 0 0,3-2 0,1 2 0,-1 0 0,-3 3 0,-3-1 0,-5 1 0,-4 1 0,-3-1 0,-5 4 0,-2-2 0,-2 2 0,-2 0-5487,0 0-4344,-1 4 9455,2 1 0,-1 6 1,0 0-1</inkml:trace>
  <inkml:trace contextRef="#ctx0" brushRef="#br1" timeOffset="36158">29684 8083 18327,'-12'0'4497,"2"0"-3867,0 0-181,5 0 1,1 0-90,1 0-180,2 0 180,-3 0-91,13 0 1,3 0 90,28 0-180,-6 0-90,19 0-90,-12 0 0,2 0 90,-3 0-90,8 0 0,-16 0 0,4 0 0,-23 0 0,-1 0 0,-6 0 0,-4 0-1530,0 0 1,-2 0 0</inkml:trace>
  <inkml:trace contextRef="#ctx0" brushRef="#br1" timeOffset="36909">30935 7770 14908,'0'-9'7196,"0"-4"-6746,0 1-90,0-3-90,0 3 90,0-1-91,0 4 91,0-2-90,0 1 90,0 3 90,0-1-91,-6 3-89,-2-4 0,-8 2-180,-3 0 0,-3 1-90,-2 3 90,-3 1-90,-1 8 0,-1 6 0,3 8 0,1 12 0,5 4 0,5 9 45,10-5 0,2 0-135,5 22-80,1-19 0,3-1 80,8 10 51,4-6 39,1-10 0,-1-7 0,0-8 0,-3-10 0,-1-5 427,-2-14-427,0-6 42,6-33-42,-5 2 90,-4 12 0,0-1 0,1-18 90,-4 2-90,-2 7 0,-4 5-90,0 10 0,2 6 0,0 8 0,6 13 0,8 23 0,3 6-180,9 18-90,0-7-360,3 0-1259,16 7 270,-11-16-899,11 0 2518,-15-21 0,3-7 0,-1-4 0</inkml:trace>
  <inkml:trace contextRef="#ctx0" brushRef="#br1" timeOffset="37119">31349 7838 20575,'-12'-20'4318,"0"-4"-4048,5 9-180,1-1-90,6 10 90,6 3-90,6 1-180,30 2-450,-6 2 0,2 0-179,24-1-990,-18 3 0,-3-4 1799,-9-8 0,5-2 0,-17-8 0</inkml:trace>
  <inkml:trace contextRef="#ctx0" brushRef="#br1" timeOffset="37360">31686 7467 21607,'-14'-27'2518,"1"4"-2044,7 1-294,-1 6-82,6 2-8,-6 7-86,-1 30-4,-10 29 0,7-5 0,0 4-321,0-2 1,0 0 230,1 4 0,2-1-45,1-10 0,0-2-90,0 0 1,0-1-46,0 0 0,1-1-189,0-2 1,0-2-982,0 30 1440,2 2 0,4-24 0,0 3 0</inkml:trace>
  <inkml:trace contextRef="#ctx0" brushRef="#br1" timeOffset="37905">31857 7567 20755,'0'-28'2519,"0"6"-2339,0 4-90,0 11 0,0 1-90,0 6 0,0 6 0,0-1 179,0 8 1,0-3 180,0-3-90,0 1 90,0-7 629,0 3-899,9-24-90,2 3 0,11-17 0,2 8-90,5 3 90,1 2 0,3 6 0,-2 8 0,-3 11 0,-4 12 0,-3 11 0,-7 9 0,-6 7 0,-10 3 0,-8 6 0,-12 2 0,-9 3 0,4-20 0,-3 1 0,5-6 0,-1-2 0,0 0 0,2-3 90,-2 7-90,28-14-90,15-7 180,13-2-90,11-3-135,-6-7 0,2-1-225,0 2 1,0 0-1,0-2 0,-1 0-719,20-6-990,-26-4 2069,-3-10 0,-5-5 0,-2-5 0</inkml:trace>
  <inkml:trace contextRef="#ctx0" brushRef="#br1" timeOffset="38220">32360 6825 23274,'-7'-25'1439,"2"4"-1349,9 8-90,5 6 0,14 17 0,11 14 0,-10-2 0,-1 5-496,5 10 1,-2 6 495,1 11 0,-3 4-502,-8-12 1,-1 2-1,-3 1 532,-2 3 0,-2 2 0,-3 3-8,-4 1 1,-2 5-1,-2 0 1,-1-4-512,-3 2 1,-1-2 0,-2 1 488,0-6 0,-1 2 0,-2 0 0,-2-3 0,-7 6 0,-3-3 0,0-5-437,-3 5 0,-1-3 257,5-11 0,-2 1 1,2-5-271,0-6 0,1-4-1259,-22 20 1709,7-10 0,5-11 0,5-4 0</inkml:trace>
  <inkml:trace contextRef="#ctx0" brushRef="#br1" timeOffset="48556">12211 11610 20633,'-4'-21'3238,"3"5"-1624,-6-11-1165,1 13 129,-5-3-308,-1 12 110,0 1-290,-2 4 339,-2 0-429,-6 0 90,-29 14-45,15 1 0,-2 2-235,-2 2 0,0 3 190,-2 4 0,1 4 45,4 1 0,5 1-45,-7 16 0,18-20 0,6 0 0,17 20 0,32-3 0,-9-18 0,2-1 0,26 8 0,-6-8 0,-27-13 0,-20 11 0,-16 0 0,-22 14 0,-13 1-5,22-17 1,0 1 49,0 1 0,-1 0-45,2-1 0,-1 1-38,-3 6 1,1 0 37,-10 10 0,3 7-90,30-20 90,35 14 0,8-8 0,-4-11 0,2 0 0,24 9 0,-2-1 0,-25-9 0,-4 1 90,6 13-90,-6 11 90,-30-8 0,-8 1 385,-11 2-475,2-14 0,-1 1 0,-8 10 79,-9 7-79,26-20 0,6 5-270,12-7-360,4 7-629,7-9-3148,14 13 4407,-7-4 0,8 16 0,-11-7 0</inkml:trace>
  <inkml:trace contextRef="#ctx0" brushRef="#br1" timeOffset="49420">11914 18010 23544,'-16'0'3238,"2"-2"-2789,0-2-269,7-7-180,9 2 0,28 1 0,3 14 0,-2 8 0,0 4 90,2 18-90,-16-7 0,-4 3 180,-11 23 90,-14 4 0,-11 0-90,-6-7-1113,-5-5 1023,1-8-90,2-7-359,7-8 269,6-11-90,10-5 0,11-12-180,35-16 315,-3 7 0,3 0 390,0-2 0,0 1-345,5 2 0,-3 3 0,10 2 469,4 15-289,-22 5-90,2 13 0,-22 4 0,-4 28-90,-4 7 0,-2-31 0,-2 1 0,-4 9 0,-3-2-90,-8 11 45,2-18 0,-4-1-225,-22 16-133,16-26 0,-2-2-2,-3 0 0,-3-1-1349,-19 3 0,6-7 1754</inkml:trace>
  <inkml:trace contextRef="#ctx0" brushRef="#br1" timeOffset="50172">12475 14491 23723,'-21'-29'3239,"3"4"-2790,3 4-89,4 6 0,6 5 90,-2 4-450,6 18 0,3 21 0,1 12 0,2 4 0,0 7 0,0 0-659,2 2 1,0 0-1,1 3 659,-3-7 0,1 2 0,-1 0 0,1-3 0,0-1 0,-1-3 0,2 2 0,0 14 0,1 1 0,0-4 0,0 3 0,0-3 0,-1-14 0,0 1 0,-1-6 0,2 17 0,-2-19 0,-4-34 0,-6-27 0,-2-39 0,0 12 0,0-10 0,0 1-455,3 7 0,0 0 1,1-3 454,-1-1 0,-1-5 0,2-1 0,0 0-292,3-3 0,0-2 0,2 1 0,-1 4 292,0-3 0,1 4 0,1-4 0,3 1 0,1-6 0,1 3 0,2 8-273,5-2 1,3 6 272,6-8 0,6 9 0,-5 26 0,5 9 0,12 8 0,2 10 0,-12 4 0,-1 5 244,9 8 1,-5 6-245,-1 31 0,-17 8 0,-24-13 0,-9 2 0,-1-11 0,-5 0 0,-11 13 0,-6-3 0,4-17 0,-2-4 0,1-2 0,-1-2 0,1-4 0,1-1 0,3-3 0,1-2-720,-23 8 2251,12-11-2970,13-8 439,13-14 1000,32-24 0,7-4 0,-1 8 0,0 1 0</inkml:trace>
  <inkml:trace contextRef="#ctx0" brushRef="#br1" timeOffset="50705">12970 14460 18580,'14'-9'2698,"-1"4"-49,-3 7-2020,0 11 558,0 12-1007,-1 7 0,1 5-90,2 8 0,-1 3-90,2 14 0,0 1 223,-3-13 1,-2-2-179,-2-3 0,-2-6-45,-3-14 1491,-1-9-1581,0-61 180,0-11-135,0 9 0,0-4-1287,2 3 0,0-1 1332,1-1 0,2-1 45,3 2 0,2 1-45,0 5 0,3 2 45,8 4 0,3 6 45,12 1 0,13 30-90,-14 39 0,-18-10 0,-2 4 0,-1 1 0,-3 4 0,2 16 0,-2 2 0,-6-6 0,-1-1 0,1-2 0,-1-2-450,-4 15-269,0-38 1493,-11-20-1763,9-15 179,-9-27 271,11-17 449,4 0 0,3-5-169,-3 16 1,1-1 483,5-18 0,0 4 0,-3 23 0,1 5 314,6-21 91,-2 18 539,7 24-629,-1 21-270,6 27-90,-4 21-431,-10-20 1,-1 1 250,-1 4 0,0 3-150,-2-2 0,0 3 0,-1-2-255,0 5 1,-2-1-91,2 12 0,-1-3-764,-4 4-2231,0-10 3490,0-30 0,-5-16 0,-2-27 0</inkml:trace>
  <inkml:trace contextRef="#ctx0" brushRef="#br1" timeOffset="50838">13599 13976 20763,'-4'-47'719,"-1"-1"1,1 1 0,-2-3 0,1 3-630,-2-6 0,0 5 443,-3-7-1433,5 27 979,2 13 1,3 29 0,0 16-1</inkml:trace>
  <inkml:trace contextRef="#ctx0" brushRef="#br1" timeOffset="51389">13884 14238 25432,'12'0'2609,"-2"8"-2069,-2 8-540,-4 18 0,2 18-249,-3-18 0,0 2 249,0 7 0,0 2-541,1 5 1,1 0 540,-1 3 0,0-1 0,0-3 0,0 0 0,-2-4 0,0-2 0,0-7 0,0-2 0,-2 2 0,0-3 0,0 6 0,0-15 330,5-36-330,4-30 0,0 10 0,2-2 400,1-8 1,1-3-401,2-2 0,2-2 0,0 2 0,3-1 0,5-4 0,1 4 0,-7 19 0,2 4 0,28-12 0,-15 58 0,-1 26 0,-17-15 0,1 5 0,1 10 0,2 8 0,-1-3 0,3 6 0,0-2 0,-4-8 0,0 0 0,0-7 0,17 10 0,-12-51 0,1-29-90,2-32-1213,-11 17 1,-1-4 1257,1-15 0,0-3 45,-4 14 0,0-2 0,0-1-804,0-6 1,-1-1-1,-1-1 864,1-2 0,-1-1 0,-1 1-30,0 0 0,0 1 0,-2-2-247,-1 8 1,-2-3 0,1 1 0,-1 4 216,0 2 0,0 3 0,-1-1-136,0-7 0,-1 0 0,-1 7 136,0 14 0,0 6 1243,0-4-1243,-7 31 0,0 37 0,0-2 0,0 6 785,1 10 0,2 7-785,1 9 0,1 7 0,0-2 46,2-13 1,0-1-1,0 3-46,1-2 0,0 3 0,0 0 0,1-4 0,1-3 0,0-3 0,1-2 109,1 18 0,0-3-334,1-8 0,0-2-888,0-11 0,-1-2-776,3 20 242,-4-25 1647,-2-19 0,-11-26 0,-3-11 0</inkml:trace>
  <inkml:trace contextRef="#ctx0" brushRef="#br1" timeOffset="51557">14481 14016 22914,'-35'-25'3328,"4"3"-2968,5 8-180,8 3 0,7 4-90,13 1-90,14 1-270,44 0-540,-5 1-1516,-13 3 1,1-1 436,20-2-720,-2 4 2498,-6-4 0,-2 1 0,-5-1 0</inkml:trace>
  <inkml:trace contextRef="#ctx0" brushRef="#br1" timeOffset="52063">15800 13406 14182,'-21'-54'3239,"-6"-1"-1537,-8 7-1253,-5 7 1514,-5 12-1468,12 23 0,-1 10-181,-1 25 1,2 12-315,-1 4 0,3 9-238,11 1 0,3 8 0,4 1 238,4-15 0,2 0 0,2 2 0,0 1 0,-1 6 0,2 0 0,0 2 0,1 1 0,0 3 0,0 1 0,1 1 0,0 0 0,1-1 0,0 0 0,0 1 0,2 3 0,0-13 0,1 1 0,0 3 0,1-1 0,-1 0 0,1-1-44,0 4 1,1-1 0,0-1 0,0 1 0,1 0-587,0 3 0,0 2 1,1-1-1,0-3 1,0-5 701,2 6 0,1-5 0,-3-10 0,3 8 1,-10-78-1</inkml:trace>
  <inkml:trace contextRef="#ctx0" brushRef="#br1" timeOffset="52205">15305 15152 22014,'-10'-50'791,"1"0"1,0 0 0,0 2-1,0 1 1,0 1-612,-4-19 0,0 2-2096,2 5 0,1 3 1961,3 5 0,1 2-45,2 5 0,1 3 565,5 4 1,3 2-566,12-25-90,19 9-117,-11 28 1,5 3-334,6 2 1,3 3-271,5 1 1,2 1-496,2 2 1,2 0 1304,1 1 0,-1 0 0,0-1 0,0 0 0,0 0 0,-1-1 0</inkml:trace>
  <inkml:trace contextRef="#ctx0" brushRef="#br1" timeOffset="52446">16763 13261 24083,'16'-46'1229,"-1"1"1,-3 3-1,-3 2-599,-8-21-450,-17 22-180,-38 66 0,29-3 0,1 8-714,0 5 1,-1 7 0,4 2 713,2 1 0,4 2 0,2 7 0,3-4 0,1 7 0,2 2 0,1 1 0,1-4-479,0 4 1,1-3-1,2 1 1,1 3 478,0-10 0,1 2 0,0 2 0,2 0 0,2 0 0,2-2 0,6 11 0,4-1 0,1-1 0,2-2 0,0-3 0,-2-2 0,1-3 0,1-2 0,5 3 0,0-6 0,4 2 0,3 2 0,0-2 0,0-4 0,-1-7-706,7 4 0,-1-8 0,7-3-396,4-3 0,6-1 0,1-5 0,-4-9 1102,10-11 0,-3-14 0,-7-3 0,0-5 0,-5-6 0,0-20 0,1-1 0</inkml:trace>
  <inkml:trace contextRef="#ctx0" brushRef="#br1" timeOffset="52805">17766 13383 21762,'-4'-45'989,"0"-1"1,0 4-1,0 2-539,-5-23 862,5 14-1132,-3 15 0,6 13 470,-6 19-470,6 20 106,-3 22-286,3 9 0,2 4 0,0-11 0,2 3-7,0 5 0,1 6 0,2-5 7,4 3 0,1-4 0,0 0 0,2-4 30,14 12-120,-4-70 90,-4-13 0,-8-7 0,-3-5 0,-2 1 0,-1-3-308,2-18 0,-1-1 308,-1 16 0,-1 0 0,3-14 0,0 3 0,0 11 0,2 16 559,-1 32-559,3 23 0,3 12-270,0 11-495,-1-3 1,1 2 46,-3-11 0,1 1-137,3 14 1,1 0-361,-4-18 1,-1-2 1214,0-3 0,0-1 0,11 24 0,1-6 0</inkml:trace>
  <inkml:trace contextRef="#ctx0" brushRef="#br1" timeOffset="53440">18813 13361 24173,'5'-39'3328,"-1"5"-3148,-4 7 90,0 7 270,0 10-450,0 14-90,0 21 0,0 22-222,0-11 1,0 3 221,-1 8 0,2 3-790,-1 10 0,1 2 790,0-16 0,0 1 0,0 1 0,0 3 0,1 1 0,1-1 0,-2 1 0,1-1 0,1 3-124,0-4 0,0 2 0,1 0 1,-1-2 123,2 8 0,-1-2 0,0 0 0,1-3 0,-1 0 0,0-5 0,1 5 0,1-14 348,1-25-348,-3-30 0,1-26 0,0-21 0,0-13 0,-1-9 0,1-3 0,-1 5 0,1 8 0,-2 17 180,2 1 1,-2 10 0,1-1 0,1-10-181,-3 5 0,-1-12 0,0-7 0,0-5 0,1-1 0,0 2 0,2 4 0,2 8 0,3 12 0,3 14 0,21-8 0,0 30 0,-11 55 0,0 20 0,14-22 0,-4 6 0,-22 10 0,-10 14 0,-4 1 0,-2-10-240,-3 1 1,-5-4 239,0-7 0,-3 0 0,-1-5 0,-2-4 0,-1-5 0,0-5 0,-1-2 0,-18 12 0,-6-25 0,24-17 0,0-25 0,35-10 0,14-8 0,20 0 0,-17 26 0,3 4 217,2 3 1,2 5-218,1 6 0,-1 6 0,-1 6 0,-2 7 0,-2 7 0,-3 6 0,-5 9 0,-5 4 0,-3 7 0,-6 4-849,-4 7 1,-6 1 848,-5 4 0,-4 0 0,1-22 0,-2 1 0,-1-1-779,-2 0 0,-1-1 1,-2-1 778,-8 19 0,-3-3 0,0-5 0,-3-2-189,1-6 1,-3-2 188,2-8 0,-1-2 0,1-5 0,-1-4-1349,-24 7-450,8-17-450,9-21-366,15-20 2615,13-23 0,11 15 0,4-2 0,3-5 0,-1-1 0</inkml:trace>
  <inkml:trace contextRef="#ctx0" brushRef="#br1" timeOffset="53873">19451 13704 25343,'27'-43'2518,"-3"2"-2248,-2 8 180,-7 19-450,4 13 0,5 63 0,-14-25 0,0 3-658,0 0 0,-1 4 0,0 4 658,-2 4 0,-1 5 0,-1 0 0,1-2 0,-1 5 0,0-3 0,0 3 0,0-2 0,0 3 0,0 0 0,-1-3-361,1 7 0,0-1 1,-1-6 360,1 5 0,0-3 0,0 15 0,-1-17 0,-2-47 0,-6-26 0,3-26 0,2-10-95,-3-7 1,0-4 94,2 15 0,1-1 0,2-7-251,-1 6 1,2-7 0,1-4-1,0 0 1,0 2 0,0 5 250,0-1 0,0 5 0,1 0 0,0-5 23,1-7 0,1-6 1,1-2-1,-1 5 1,1 9-24,6-10 0,1 10 0,-2 8 0,2 4-32,1 11 1,2 7 31,22 2 0,-3 42 0,2 14 0,-8 1 0,0 6-326,-2 0 1,0 6 0,-2 5 325,-8-1 0,-2 5 0,-2 2 0,-2-4 0,1 5 0,-2-1 0,-2 2 0,-2-3 0,0 4 0,-2 0 0,-4-5 0,-4-3 0,-3-4 0,-3-1 0,-7 19 0,-5-3 761,-3-6 1,-5-5-762,-4-7 0,-3-4 0,-1-6 0,-3-3 0,-1-5 0,0-4-765,2-4 1,0-4-181,4-4 1,0-4-1664,-22-11 2872,10-19 0,14-18 0,8-10 1</inkml:trace>
  <inkml:trace contextRef="#ctx0" brushRef="#br1" timeOffset="54528">20649 13202 18754,'-16'-27'2878,"1"0"-665,7 0-1404,-1 2 810,4-4-1169,-3 12 256,3 0-706,2 12 275,-1 13-275,3 11 0,0 33 0,6-4 0,5-8 0,3 0 0,12 5 0,15-17 0,5-9 0,7-12 211,-8-10 1,-2-7-212,-1-27 0,-6-12 0,-21 6 0,-4-3 0,-3 3 0,-1 0 0,-2 0 0,-1 1 0,-3-18 0,-4 37 0,3 7-540,-2 50-989,3-6-630,0 37-719,0-21 2878,0-6 0,0-6 0,0-5 0</inkml:trace>
  <inkml:trace contextRef="#ctx0" brushRef="#br1" timeOffset="54772">21213 12682 26602,'6'-23'1979,"8"5"-1979,12 15 0,19 23 0,-14 2 0,3 5-668,6 13 1,-1 6 667,-9-7 0,0 2 0,-2 3-301,2 5 0,-1 3 0,-2 6 301,-6-4 0,-1 5 0,-2 4 0,0 1 0,-3 1-442,-4-6 0,-1 1 0,-2 1 0,0 0 1,-1 1-1,-1 0 442,1-1 0,1 0 0,-2 0 0,0 0 0,-3 2 0,-2-1 0,-3-2 0,-2 1 0,-2 2 0,-1-1 0,-1-2 0,-2-2 0,0-4-421,-8 14 1,-1-5 0,-3-3-1,-2 0-591,-2 3 0,-2 0 0,-2-3 1,1-6 51,0-8 1,0-5-1,-2-10 959,-5-8 0,2-16 0,4-41 0,6-20 1</inkml:trace>
  <inkml:trace contextRef="#ctx0" brushRef="#br1" timeOffset="54945">22269 13130 25702,'25'-43'2609,"-5"4"-2429,-6 7-90,-7 8-90,-4 6 0,-3 2-720,0 5-719,0 4-810,0 3 2249,-5 4 0,-2 8 0,-5 2 0</inkml:trace>
  <inkml:trace contextRef="#ctx0" brushRef="#br1" timeOffset="55138">22594 13754 26692,'27'31'1889,"2"10"-1889,-5 4 0,-1 6-947,-3-8 0,-1 3 947,-2-3 0,0 3 0,-2-1-415,0 11 1,-3-1 414,-3 1 0,-4 1 0,-2 0 0,-7 2-1050,-10-5 1,-6 2 0,-3-3 1049,3-13 0,-2-3 0,-3 1 0,-12 13 0,-4 0 0,-1-4 0,4-17 0,1 0 0,-1 0 0</inkml:trace>
  <inkml:trace contextRef="#ctx0" brushRef="#br2" timeOffset="62128">18915 5821 20575,'0'12'1799,"0"-1"-1529,0-2 0,0 0 90,0-4-90,0 5 89,0-5 181,0 7-180,0-7 0,0-1 2788,0-4-2878,4 0-270,7-8 0,15-11 0,21-15 0,-13 9 0,3-3-790,10-7 1,3-1 789,-9 6 0,3-1 0,1 0-819,6-4 0,3-1 0,1 0 819,-8 6 0,0 1 0,2-1 0,5-1 0,-3 3 0,5-2 0,2 0 0,2 1 0,-2 0 0,-3 2 0,-1 0 0,-2 3 0,-1 0 0,2 0 0,5-2 0,-2 1 0,5-1 0,3-1 0,0 0 0,0 0 0,-4 2 0,-3 3-232,-2 0 1,-4 2 0,-1 2 0,-1-1 0,0 1 231,11-4 0,-1 0 0,-1 0 0,-4 2 0,2 0 0,-5 1 0,-7 3 0,13-4 0,-10 3 920,-35 13-1280,-19 2-1574,-22 14 1,-9 6-136,-21 5 2012,6 3 0,-3 1 1,9-6-1,1 0 1,-4 2-1,-1 0 0</inkml:trace>
  <inkml:trace contextRef="#ctx0" brushRef="#br2" timeOffset="63085">19029 5459 14279,'22'-13'4677,"-1"1"-3148,-3 1-629,-4 2-271,-2 2-89,-4 1-90,-2 3 0,-4-1-1,0-1 1,-2 0 0,0-3 0,0 1 449,0-10-449,0 4-90,0-5-91,0 9 1,0 3-270,0 3 90,-3 5 0,-4 9 0,-14 40-45,5-10 0,-1 3 0,0 4 0,-1 1-529,-2 6 0,1-1 484,6-15 0,0 0 0,-4 9 0,2-2 0,-5 17-7,7-27 0,3-3 7,3 1 0,1-9 90,6-5-90,2-5 0,4-1 0,5-7 966,16 4-966,-3-10 0,34 3 0,-19-4 0,20 0 16,-18 0-16,25 0 0,-16 0 0,-16 0 0,0 0 0,13 0 0,0 6 0,-4 1 90,6 9 0,-19-8 90,2 0 0,-22-8-180,-3 0 0,-11-6 0,-7-6 0,-9-10 0,-4-12 0,-3-11 0,-3-12 0,14 23 0,1-2-412,-1-3 0,0-1 412,-2-3 0,1-1 0,0-1 0,-1 0 0,0 0 0,0 1 0,0 2 0,-1 0 0,3 5 0,-1-1 0,-2-4 0,-1 1 0,-5-10 0,9 19 0,2 3-360,4 7-89,1 4-1,9 12-1619,0 6-1529,7 20 3598,-1-3 0,2 21 0,-4-9 0</inkml:trace>
  <inkml:trace contextRef="#ctx0" brushRef="#br2" timeOffset="64707">24450 394 20305,'-5'-18'3239,"2"0"-2610,3 0-89,0-1-90,0 3-181,0 1 1,0 3 0,3 1 0,4 4 90,3 3 0,0 8-1,0 9 1,-5 18-180,-2 19-135,-5-15 0,-3 2-610,0 10 0,-1 1 610,-4 9 0,-2 2-16,4-16 1,0 2 0,-1 3-8,-1 4 1,-1 5 0,-1 2-1,1 1 0,-1 4 1,0 1 0,-1 1-1,1 0-495,2-13 0,0 0 0,0 0 0,-1-1 0,1 1 473,-1 9 0,-1 1 0,1-2 0,0-4 30,2-1 0,0-3 0,1-1-30,-1-1 0,1-1 0,1 0 0,0-1 0,1-1 0,0 0 0,1-2 0,-1 0 0,1 0 0,-2 17 0,0 1-223,3-10 0,1 1 0,0-2 223,-1 2 0,1-1 0,1 12 0,1-5 0,1 0 0,0-12 0,-4-12 0,3-8 0,-2-7 866,3-4-866,0-4 2435,-4-7-2435,3-5 1044,34-16-1044,15-4 0,3 3 0,8-1-1131,-13 4 0,2 1 1,3 0 1130,-4 2 0,3 0 0,0 0 0,3-1-568,7 0 1,2 0 0,2 0 0,2 0 567,-7 1 0,1 0 0,1 1 0,2-1 0,0 1-253,-6 1 0,2 0 0,0 0 1,1 0-1,0 0 0,0 1 253,5-1 0,0 0 0,0 1 0,1 0 0,1-1 0,-1 1-131,-7 1 0,-1 0 0,0-1 0,0 1 0,2 0 0,1 0 0,3 0 131,-3 1 0,2-1 0,2 1 0,1-1 0,1 0 0,0 1 0,0 0 0,0 0 0,-2 0 0,-2 0 0,-1 1 0,0 0 0,1 0 0,-1 0 0,-1 0 0,1 0 0,-1 0 0,0 0 0,6 0 0,1-1 0,-1 0 0,0 1 0,-1-1 0,-1 1 0,-1 0 0,-3 1 0,9 0 0,-1 0 0,-1 0 0,-4 1 0,-3 0 0,-6 0 0,11 0 0,-8 1 0,-1-1 201,-1 1 0,1 0 1,-6 0-202,-1 0 0,-3 0 680,0 0 1,-4 0-681,6 0 1758,-16 0-1758,6 0 0,-11 0 2906,-1 0-2906,-3 0 1466,-5-4-1466,0-29 0,-9-9 0,-6 3 0,-1-9 0,-1-3 0,0 0 0,-2-3 0,0-4 0,0-3-405,0 5 0,-1-3 0,0-2 0,0-3 0,0-1 0,0 0 405,-1 2 0,0-3 0,0-1 0,0 0 0,0-1 0,0 2 0,0 2-432,-1-3 1,1 1 0,0 0 0,-1 2 0,1 0 0,0 1 431,-1 2 0,1-1 0,-1 2 0,1 0 0,0 4 0,0 3 0,-1-18 0,1 6 0,1 2-291,2 5 1,0 2 0,1 2 290,0-13 0,2 5-107,1 13 1,2 6 106,10-11 1287,-3 35-1916,-3 33-631,-11 32 495,-4-11 1,-4 6 875,-6 13 1,-5 9-1,0-1 1,2-6-1,-2 0 1,-1 2 0,-1 4-1,-1-1 1,1 0-1,-1 1 1</inkml:trace>
  <inkml:trace contextRef="#ctx0" brushRef="#br2" timeOffset="65531">26760 3818 16438,'-14'-18'5576,"0"-3"-4856,7-6-90,2-2 89,5-5-89,0-2 89,0-5-179,-4 0 90,-8-18-540,-5 18 90,-13-4 0,-4 29-1,-11 18 1,-10 24-361,23-1 1,0 4 270,-5 9 0,0 4-739,-2 8 0,2 2 679,12-14 0,1 1 0,2 0-30,1 0 0,1 0 0,2 4 30,0 9 0,3 4 0,5 0-1,5-6 1,4-1 0,2 0-30,1-2 0,3 0 0,4-5-22,11 9 0,10-11 22,12-20 0,6-13 0,2-16 0,0-10 90,0 1 0,-4-8-348,-3-19 0,-9-7 258,-14 4 0,-6-2 0,-1-7 0,-5-4 0,-4 5 0,-2-4 0,-2 3-249,-1-7 0,-3 2 249,1 13 0,-2-2 0,-1 7 0,-1 8 0,-2 6 1179,-15-2-1179,8 64 0,11 10 0,7 7 0,7 6 0,7 2-354,0-13 1,5 0-1,4-3 354,20 7 0,6-5-237,-12-15 1,2 0 0,2-3 236,3 1 0,1-2 0,1-1 0,-2-3 0,1-1 0,3-1 236,8-1 0,3-1 0,-3-3-1586,-11-5 1,-3-2 0,-1-2 1349,19 3 0,-9-7 0,-9-14 0,-46-4 0</inkml:trace>
  <inkml:trace contextRef="#ctx0" brushRef="#br2" timeOffset="71441">26078 946 20305,'-18'36'2519,"0"-2"-2159,-1-4 90,3-6-91,4-6 1,5-4 0,4-7 90,3-3 449,0 0-539,0-3 90,0 3-270,12-18-180,17-22 0,8-8 0,-13 13 0,1 0 0,-3 5 0,-1 0-61,2-1 0,-1 0 106,0 0 0,1 1-45,-1 1 0,0 1 180,21-20-90,-4 8 0,-7 9 0,-5 7-90,-9 8 90,-4 6-90,-8 10 0,-2 24 90,-4 4-90,0 24 0,0-15 0,0 4 0,3 12 0,1 2-1378,-1 0 0,0 1 1378,1 5 0,0-3-45,-2-18 0,-1 0 55,0 16 0,-2 2-10,1-4 0,0-1 0,0 0 0,0-1-159,0-10 0,0-5 159,2 9 0,2-8 0,3-7 0,3-4-450,0-16 2893,0-9-3252,-2-18-1530,2-20 0,-5 3 2362,2-10 1,-1 14 0,1 1 0</inkml:trace>
  <inkml:trace contextRef="#ctx0" brushRef="#br2" timeOffset="72006">26139 1972 18596,'-10'4'4228,"3"-3"-3598,4 3-1,3-4 271,0 0-451,9 0-89,11 0-90,22 0 90,23-4-504,-21 2 0,6-1 0,2-1 204,4 0 0,2-1 0,1 0-446,-1 0 1,1 0 0,-2 1 415,-4 1 0,-1 0 0,-6 0 15,-5 1 0,-5 0-45,27 0 90,-16 2-90,-13-2 0,-6 2 764,-13 0-764,-3 0 1363,-8 0-2622,-4 0 1259,-31 0 0,7 0 0,-27 0 0</inkml:trace>
  <inkml:trace contextRef="#ctx0" brushRef="#br2" timeOffset="75522">23496 9503 22284,'-5'4'1709,"1"-3"-1439,1 7 270,2-7-90,-3 3-1,4-4 1170,0 0-1259,7-2-270,4 1 0,11-1 0,29 0-90,-1-4-239,-12 1 0,0-2 239,-3 0 0,-1-2 0,1 0 0,0 0 0,-1 1 0,-1 0 0,26-6 0,-8 1 0,-11 4 90,0 0-90,-14 4 90,-4 1-90,-15 4 478,-5-2-478,-2 0 0,0 1 90,0-3-90,0 4 90,0-2-180,-3 0 90,2-1 0,-3 1 0,4-2 0,0 3 0,0-1 0,-3 2 0,2 0 0,-3 0 0,0 0 0,4 0-1529,-4 0-2159,-5-4 3688,1-1 0,-9-2 0,2 0 0</inkml:trace>
  <inkml:trace contextRef="#ctx0" brushRef="#br2" timeOffset="77506">25956 9195 19946,'-18'0'2788,"0"0"-2518,3 0 0,1 0-180,2 0 180,0 0-91,5 0 271,-4 0-180,10 0 540,-4 0-631,17 0 1,4 0 90,40-6-180,-16 0 0,3-1-45,2-1 0,2 0-137,7-1 0,0 1 92,-13 2 0,-2 1-683,-1 1 1,-1 1 772,28-6 0,-12 4 90,-11-1-91,-9 1 1,-9 3 0,-6 0 237,-2 2-327,-9 0 1403,0 0-1403,-7 0 89,0 0-89,4 0 0,-3 0 720,3 0-720,-15 0 0,3-2 90,-5 1-180,4-1 90,8 0 0,-2 2 0,3-4-360,0 3-1619,0-1-1439,0 0 3418,0-4 0,0-4 0,0-4 0</inkml:trace>
  <inkml:trace contextRef="#ctx0" brushRef="#br2" timeOffset="81691">13932 11696 21385,'-14'-4'2518,"5"1"-2248,4-5 270,12-3-180,6 1-1,31-12-269,-5 11 90,24-6 0,-12 6-536,6 0 536,6-1-90,-30 5 0,3-1 45,23-4 0,8-2-75,-14 3 0,4-1 0,2 0-679,-1-1 1,2-1-1,2 0 1,-2 1 618,-7 2 0,-1 0 0,-1 1 0,1-1 0,0 0 0,0-1 0,-1 1 0,-3 1-759,0 1 1,-2 1 0,-1 0 758,1 0 0,0 1 0,-1 0 0,1 0 0,-1 0 0,0 1-192,0 0 0,0 0 0,3-1 259,2 0 1,3 0-1,2 0 1,-4 0-8,5 0 0,-2-1 0,3 1 30,-3 0 0,3 0 0,1-1 0,-4 1-442,4-1 0,-3 1 0,0 0 382,2-1 0,1 1 0,2 1 15,0 1 0,5 0 0,-1 1 0,-3 0 91,2 0 1,-4 1-1,6 0-136,-8 2 0,4-1 0,2 1 0,-2 0 0,-6 0 0,2 1 0,-6 0 0,5 0 18,-5 2 0,4-1 0,2 1 0,0 1 0,-3-1 4,5 2 1,-1-1-1,-2 1 1,2 0-1,0 0 1,0 1-1,0 0 1,0 0 139,-1 0 1,0-1 0,-1 0 0,-3 1-163,3-1 0,-3 1 0,0-1 0,2 0 0,0-1 0,0 1 0,1 1 0,-1-1 0,1 1 0,0-1 0,-1 1 0,0-1 0,-2 1 0,-1 0 0,6 1-22,-5 0 0,5 0 1,2 1-1,1 0 1,-3-1 21,6 2 0,-1-1 0,-1 1 0,3-1 107,-6 0 1,3 1-1,0-1 1,-2 1 0,-2-1-108,-1-1 0,-1 0 0,-3 0 0,-2 0 0,-1 0 0,-2-1 0,2 1 0,1 0 0,3 0 0,1 0 0,-4 0 0,2 2 0,-3 0 0,2 0 0,12 2 0,4 0 0,-3 2 30,-8 1 0,-2 2 1,-2 0-31,8 3 0,-1 1 0,-11-3 0,1 1 0,-3 1 0,1 3 0,-3 0 0,1 1 0,-1 0 0,1 1 0,0 1 309,-1 1 1,1 2-310,2 1 0,-1 0 0,2 4 0,0 0 0,1 0 0,0 2 0,-1 0 0,1 1 0,0 1 0,0 1-435,-2-1 1,1 1 434,0-1 0,-1 0 0,1-1 0,0 0 475,-3-3 1,2 2-476,-6-4 0,1 2 0,-1-1 0,5 4 0,-2 1 36,-6-7 1,2 2 0,-4-2-37,2 3 0,-2-1 0,0-1 0,-1 1 0,-2 1 0,1 4 0,-6-4 0,2 3 0,-1 2 0,1 3 0,0 2 0,0 0 0,-1 0 0,-1 0 0,0 1 0,-2-1 0,0 0 0,-3-2 0,2 6 0,-3-1 0,0 0 0,-2 0 0,0 0 0,-1 1 0,0-1 0,0 2 90,-3-3 0,1 3 1,-1 1-91,-1 6 0,0 0 0,-1 1 0,0 0 0,0-1 0,-2 1 419,-2 0 1,-2 0 0,-2-2-420,-1 7 0,-2-2 0,-1 1 0,-2 2 0,1-3 0,-2 4 0,1-7 0,-1 4 0,-1-3 0,0 7 0,-1 0 0,0-10 0,0 2 0,-1-4 0,-1 1 0,0-3 0,-2-2 0,0-1 0,1-1 0,0 0 88,-2-4 1,0 0-89,-1-2 0,-1-1 0,0-3 0,0 0 0,-11 26 982,-3-3-982,3-18 0,-2-1 0,4-9 0,-2 0 0,-8 9 0,-3 0-594,-10 2 0,-2-3 594,9-8 0,-2 0 0,-6 3 0,-5 3 0,3-2 0,1-3 0,1 0 0,6-5 0,-2 0 0,0 1 130,-2-1 0,-2 0 0,3-2-130,-8 4 0,-1-1 0,7-4 0,-3 0 0,2-1-705,-5 0 0,1-2 705,-2 0 0,0-1 0,-2 0 0,1-2-174,0 0 1,-2 0 173,4-2 0,-3-1 0,2 1 0,-5 1 0,-3 0 0,-2 1 0,-5 2 0,3-1 0,12-3 0,2-1 0,0 1 0,-2-1 0,0 0 0,2 1 193,2-1 1,1 1 0,2-1-194,-4 1 0,-1-1 0,2 1 0,-4 1 0,2-1 0,-9 3 0,-1-1 0,8-2 0,-2 1 0,-1-1 0,-1 0 0,-2-1 0,4-1 0,-9 2 0,-2 0 0,13-4 0,-4 1 0,-1 0 0,6-2 0,-11 1 0,2 0 0,8-1 0,-2 0 0,3-2 0,-3 1 0,2-1 0,1 0 0,-1 1 0,2-1 0,-1 0 0,3 0 0,-3 2 0,3-2 0,-6 2 0,0 0 0,-16 4 0,3-1 0,22-4 0,1 0 0,-14 2 0,0 0 0,15-2 0,-1 1 261,-21 3 0,-3 0-261,15-1 0,2-1 778,-2 1 0,1-1-778,2 1 0,2-2 0,11-2 0,-1 0 0,-16 5 0,-1 0 0,11-4 0,0 0 0,-13 4 0,-1 0 0,16-3 0,1-2 0,-3 1 0,1 0 0,0 1 0,-2 1 0,-17 4 0,-1 0 0,14-2 0,-2-1 0,-2 1 0,-5-1 0,1 0 0,-9 1 0,-1 0 0,12-3 0,-3 1 0,3-1-62,-8 2 0,3-1 62,3 2 0,4-1 0,15-3 0,1 0 0,1 0 0,-1 0 0,1 0 0,-1 0 437,2-1 1,-2 0-438,-14 3 0,-2 0-1474,-3-1 1,-1 1 1473,-1 0 0,0 1 0,1-1 0,3 0 59,11-3 1,0 0-60,-19 3 0,-3 0 0,14-4 0,0 1-167,-16 2 1,2-1 166,16-5 0,3 0 0,-2 1 0,1 0 0,1-4 0,-2-1-247,-17 3 0,1 2 247,15-2 0,1 1 1045,-13 1 1,1 1-1046,20 0 0,1 0 0,0 1 0,1-1 0,-31 4 0,4 1 0,4-2 0,6 0 221,5-4-221,4 3 0,-15-3 0,12 6 0,-12-2 0,17 5 1130,-5-3-1130,-3 3-1152,7-4 1,-2 1 1151,8-2 0,0 0 0,-12 2 0,-1 0 33,13-3 0,1 0-33,1-2 0,-1-1 0,-31 6 0,4 0 0,8-5 0,8 0-69,4-6-1460,22 0-360,1 0-989,18 0 2878,-6 0 0,0-2 0,-7-1 0</inkml:trace>
  <inkml:trace contextRef="#ctx0" brushRef="#br2" timeOffset="82911">678 5681 19496,'31'-27'4317,"-3"0"-3417,-3 2-91,-5 2 1,-4 5-90,-4 4-271,-4 3-89,-3 6-90,-2 9 90,-1 16-270,1 23-90,0 23-590,-1-22 1,0 2 589,0 8 0,1 1 0,0 6 0,2 3 0,-2-6 0,0 3 0,0 0 0,1-4 0,1 0 0,-1-1 0,0-2 0,-1-1 0,1-3 0,1 9 0,-1-8 0,-1-4-630,-2-15 360,-6-24 1,-4-18 89,-7-31 135,0-12 0,-1-11-277,6 9 0,0-3 0,0-4 366,2 5 1,1-3 0,-1-2 0,2 4-161,-1-11 0,1 3 0,3 2 116,1 6 0,2 2 0,1 5 0,2 2 0,2 5-80,1 5 0,2 1 170,13-25-90,7 13 0,7 14 0,7 14 0,4 11 90,4 21-45,-18 12 0,-3 9 0,-6 20 0,-7 5-577,0 2 1,-6 1 531,-9-13 0,-5 1 0,-4 0 0,-8 1 0,-5-1 0,1-3 0,-4 6 0,-1-2 45,-9 9 0,1-6-45,-7-1 825,4-19-825,18-27 1385,12-11-1385,24-22 0,17 0 0,13-1 0,12 7-45,-11 18 0,2 6-157,-11 4 1,-1 3 156,12 6 0,-2 6 45,-18 0 0,-5 5 743,1 12 0,-11 5-743,-17 2 0,-12 1 0,-13 10 0,-11-4-1627,-3-11 1,-6-6 1626,-7-5 0,-1-7 0,17-13 0,1-4-180,-5 1 1,1-4-991,-20-14 555,14-1-914,27-13-900,26-2 2429,1-5 0,8-4 0,2-4 0</inkml:trace>
  <inkml:trace contextRef="#ctx0" brushRef="#br2" timeOffset="83479">1507 5667 22554,'8'-29'3328,"-2"4"-2968,-4 5-180,0 6 0,-2 5-90,4 4 180,2 15-1,4 16-44,2 15 0,1 10-105,-3-7 0,-1 4 0,0 3-414,-1-3 0,-1 3 0,-1 2 1,1-1 293,-1 2 0,0 0 0,-1-1 0,-1-3 30,-1 4 0,-1-2 0,-1-2-30,1 17 0,0-8 0,-2-10 0,-11-26 0,-3-43-45,1-9 0,0-5 45,-1-10 0,0-3-578,-1-9 1,1-4 577,4 16 0,0-2 0,2 0 30,-1-2 0,2-1 0,0 1 0,0 0 0,1 1 0,1 1-30,0-20 0,1 2 45,1 8 0,1 2 340,3 7 1,3 3-386,2 8 0,4 2 76,24-16-76,21 25 0,-18 26 0,2 8-399,4 7 1,0 8 398,2 11 0,-2 7 0,-1 5 0,-5 4 0,-4 5 0,-4 3 0,-6 2 0,-4 1 0,-6-2 0,-6 1 0,-4-3 0,-6-1 0,-2-6 0,-4-2 0,-3-6 0,-5 0 272,-10 3 0,-4-4-362,8-15 0,-2-2-135,-10 4 1,-1-6-406,-16-10-179,-4-7-1,0-10 0,1-3-89,5-4-2034,-1-9 2933,27 1 0,1-6 0,23 3 0</inkml:trace>
  <inkml:trace contextRef="#ctx0" brushRef="#br2" timeOffset="85594">29241 9055 19316,'-6'4'3688,"-3"-3"-3328,8 3 359,-3-4 630,4 0-629,15 0-450,3 0-90,18 0 90,10 0-90,11 0-135,-21 0-1,3 0-183,5-2 0,1 0 139,6 0 0,6-1-670,3 0 0,6 0 1,-1 0 669,-13 1 0,-1 0 0,3 1 0,-2-1 0,4 1 0,-1-1 0,-3 1 0,1 0 0,-3 1 0,0 0 0,0 0 0,0-1 0,0 0 0,-1 1 0,0-1 0,-1 0 0,-1 1 0,-1 0 0,0 0-350,18-1 1,0 0 349,-5 1 0,-3 0 0,-6 0 0,-2 0 0,-4 0 0,-1 0-45,-7 0 0,-1 0 135,28 0-90,-10 0 0,-9 0 264,-5 0-264,-7 0 1982,-2 0-1982,10 0 920,-11-2-920,6 1 0,-15-1 0,-3 2 90,-7 0 90,-4 0-180,-4 0 630,-2 0-630,0-4 0,0 3 0,0-5 0,0 6 90,0-4-90,0 3 270,0-1-360,0 0-900,-6 2-719,-2-2 1709,-30 2 0,0 8 0,-22 2 0</inkml:trace>
  <inkml:trace contextRef="#ctx0" brushRef="#br2" timeOffset="111735">25794 1045 20935,'-23'9'2519,"3"-4"-2070,4-1-89,7-4 90,-2 0 629,6 0-629,-1 0-90,2 0 90,4 0-271,8-12-89,10-11-90,4-4 0,9-8 90,14 0-90,-8 7 0,15-6 0,-15 11 90,2 2 0,-4 3 0,13-3 0,-1 6-90,1-1 0,13 10 0,-26 4 0,16 2 0,-19 0 90,-1 0-90,-5 0 90,-3 0-90,-7 0 0,-2 0 90,2 10-180,-5-2 180,2 12-90,-4-4 90,-3 6 0,0 3-90,-4 5 90,0 3 0,-2 24-90,-4-23 0,-1 2 45,1 1 0,0 1-233,-4 1 0,-2-1 188,-6 23 0,-2 0 0,-1 0 90,1-2-90,2-3 0,2-5 0,-2-2-112,1-6 112,1-2 0,-2-3 0,0-2 0,-4 0 0,-16 13 0,-6 0 0,0-4 0,1-9 372,-4-8-372,15-10 0,-11 0 116,21-12-116,5-6 0,3 0 0,8-2 0,2-2 0,10-6 0,6-3 0,9-5 0,5-1 0,3 1 0,3 3 0,3 1 0,3 2 0,3 1 0,2 2 0,-2 2 0,-1 3 0,-1 2 0,-1 2 0,3 0 0,-2 0 0,1 4 0,-1 1 0,-2 4 0,-1 0 0,-1 2 0,-4 1 0,-3 1 0,-4 3 0,-5 0 0,-3 2 0,-4 2 0,-6 1 0,-2 3 0,-4 1 0,-2 4 0,-11 15 0,-10 5 0,-5 1 0,-9-5 0,3-13 0,-7 2 0,-8-2 0,9-10 0,-2 0-203,9-7 0,-1 0 203,-12 2 0,0-2 0,-20 1 0,1-9 0,4-3 0,6-4 0,9 0 0,7 0 0,9 0 0,7 0 0,6-2 0,4 0 406,5-3-2115,-1 2-1440,6 1 3149,-3 2 0,4 0 0</inkml:trace>
  <inkml:trace contextRef="#ctx0" brushRef="#br2" timeOffset="113459">9945 8340 22374,'-26'-16'2789,"1"1"-2250,2-1-89,7 4-180,8-1-90,1 4-90,6 2-90,-3 0 90,4 1 0,7-1-90,13-2 90,21-2 89,24-3-921,-20 6 0,6-1 0,0 0 772,-8 2 0,0 0 0,3 0 0,17-2 0,4 0 0,-2 1-30,-13 3 0,-1 0 0,0 2 0,3 0 0,-1 1 0,1 0-340,0 0 0,0 1 1,0 0 339,1 0 0,0 2 0,0-1-376,0 0 0,0-1 1,1 2 375,2 0 0,0 0 0,0 1 0,1 0 0,0 0 0,4 1 0,-12 0 0,3 0 0,2 1 0,1 1 0,-1-1 0,0 2 0,-1-1 0,1 1 0,2 0 0,2 1-261,-5-1 0,3 0 1,2 0-1,0 0 1,0 1-1,-3-1 0,-3 0 261,14 3 0,-5-1 0,-1 1 0,0-1 135,4 1 1,2-1-1,-4 0 1,-9 0-136,0 0 0,-6-1 0,0 0 0,-1 0 0,-5-2 0,1 1 280,16 3 1,1-1-281,-1-1 0,1-1 0,-12 0 0,2 1 0,-2-1 490,5 1 0,-1-1-490,7 0 0,-4 1 0,7 4 1276,-21-5 1,-2-1-1277,15 3 635,-21-5 1,0 0-636,20-3 381,2 0-381,-26 0 0,1 4 0,-6-3 359,-1 3-359,-1 0 0,-11-3 90,0 3-90,-3-4 0,-3 0 0,-5 0-90,-1 0 90,4 0 90,0 0-180,5 0 90,-1 0 0,0 0 0,-2 0 0,2 0 0,0 0 0,1 0 0,4-2-90,-8 1-90,3-1-3777,-8 2 1438,-9-2 2519,1-2 0,-10-5 0,4-3 0</inkml:trace>
  <inkml:trace contextRef="#ctx0" brushRef="#br2" timeOffset="113920">14537 8101 23274,'-26'-18'3148,"2"-1"-2698,-1 3 89,-2 1-449,14 7-90,-1 2 90,32 20-90,8 0 0,12 4 0,7 1 0,4-3 0,3-1 0,-9-3 0,2 0 0,-3-2 0,8 0 0,-3-2 0,-5 3 0,-6-1 0,-9-2 0,-6 14 0,-29 0 45,-9 7 0,-6 4-45,-10 9 0,-5 3 30,6-6 0,-1 2 0,1-2-30,-9 10 0,1-1 0,1 1 0,3-2 0,0 3 90,6-4 90,12-25 180,14-15-180,-3-6-180,6-6 0,-3-5 0,-1-12 0,-2-7 0,0-8 0,-2-7 0,8-5 0,-8-2 0,8 4-1260,-4 5-718,1 11-901,3 5 2879,-8 11 0,2 7 0,-5 5 0</inkml:trace>
  <inkml:trace contextRef="#ctx0" brushRef="#br2" timeOffset="118628">23459 7549 17967,'-31'6'4857,"1"-5"-4317,2 5-1,1-6 1,3-4 0,5-1 89,3-4-179,6 0-90,4 2 0,2 1-90,4-1-1,0-4-179,5-1 0,8-8 0,15 0 0,16-7-45,10 4 0,8 0-983,-7 3 0,4 0 968,-2 3 0,5 0 0,-1 1-30,-6 2 0,0 1 0,0 1-699,6 0 1,1 1 0,0 0 698,-13 3 0,0-1 0,1 1 0,-1 0 0,2 0 0,0 0 0,0 1 0,0 0 0,0-1 0,0 1 0,0 0 0,-1 0 0,16-1 0,0 0 0,-1 1 0,-2-1 0,-1 0 0,-2 2-214,-3 0 0,-1 1 0,2-1 214,-6 1 0,3-1 0,-1 1 0,-3 0 0,0 0 0,-4 1 0,2 0 0,9-2 0,2-1 0,-3 1 0,11-1 0,-5 0 0,-17 1 0,-1 0 0,9-1 0,-2 1-6,9-3 6,-20 3 0,0 1 0,-8 1 0,1 0 536,8 1 0,0 0-536,-8 1 0,-1 2 0,33 0 0,-3 0-361,-24-1 0,-2 0 361,12-2 632,6 1-632,-32 0 8,-2 2-8,-9 0 186,1 0-186,-3 0 3367,-1-2-3277,6-1 76,-9 1-76,1 0 0,-7 2 90,0 0-180,3 0 0,0 0 0,1 0 0,-2 0 0,-2-2 0,2 5 0,4 8 90,2 14-90,3 4 0,-2 6 0,3 11 0,-3-6 0,3 12 0,-4-11 0,2 2 0,-1 0 90,0 4-90,1 1 0,-1 2 0,-4-16 0,0 2 0,-2-2 0,-2 0 0,2 1 0,-2 0 0,-1 5 0,0-1 0,0 8 0,0 17 0,0-21 0,0 0 0,0-3 0,0 3 0,0 0 0,0 3 0,0-1 0,0 0 0,0 0 0,0 0 0,0 3 0,0-1 0,0 1 0,0-1 0,4-3 0,6 14 0,4 1 0,3-2 0,-3-8 0,-4-15 0,0 12 0,2 5 0,-6-17 0,-1 0 0,3 18 0,-4 2 0,-4-15 0,0 0 0,0-1 0,0-4 0,-4 6 0,0-7 0,-1-5 0,-4-13 0,2-13 0,-12-11 0,1 1 0,-7-7 0,2 3 0,-12-3 0,8 3 0,-10-1 0,10 4 0,-3 0 0,-1 0 0,-14 0 0,8 2 0,-13 0 0,10 2 0,-5 3 0,-4-2 0,-3 3 0,12 0 0,-1 0-754,-24 1 754,23 0 0,-2 0 0,-1 2 0,0 0-200,9-1 0,0-1 200,-10 3 0,0-2 0,-19-1 0,2 4 0,-1-3 0,2 8 0,18-7 0,-2 1-360,12 2 1,1 1 359,-10-3 0,1-1 0,-16 4 525,3-6-525,-2 0 0,-1 0 391,-2 4-391,15-3 0,-1-1 0,11 2 0,-2 0 0,-25 1 0,-3 0 0,10 3 0,1 2 0,10-2 0,-2 2 0,3-1-304,-11 2 0,3 1 304,6 0 0,2-1 0,-12 3 372,22-5 1,0 1-373,-32 4 0,0-3 0,28-4 0,-1-2 0,3 1 0,1-1 148,-30 3-148,2 0 0,21-2 0,1 1 0,1 0 0,2 3 0,5-7 672,0 9-672,1-8 0,0 4 0,1-2 0,0 3 0,-1 4 0,-16 5 0,2 2 0,0-3 0,8 2 0,14-8 0,3-2 0,2 3 0,1-2 0,1 5 0,0 1 0,2 0 0,1-7 0,3 5 0,6-6 0,-5 5 0,4-6 0,-5-1 0,2-4 0,-7 4 0,3 1 0,-6 0 0,6-1 0,-4-4 0,9 6 0,-6-5 0,8 5 0,-4-6 0,0 4 0,-1-3 0,2 3 0,3-10 0,-2-3 0,1-13 0,-5-8 0,5-11 0,-3-8 0,8-10 0,-3-7 0,4 29 0,0 0 0,0-3 0,0-2 0,1-20 0,0-2-447,1 13 1,0 1 446,2-15 0,0 1 0,1 21 0,1 1 0,1-15 0,1 0 0,-1 15 0,-1 1 0,2-10 0,0 2-138,3-12 138,-2 9 0,-2 7 0,-1 7 0,-2-4 0,-2 14 0,0-2 880,-2 12-880,0 4 151,0-1-151,0 3 0,0 1 0,0 2 0,0 2 0,0-1 0,0-6 0,3-8 0,0-2 0,3-7 0,-4 8 0,0-4 0,-2 2 0,2-18 0,-2 12 0,4-12 0,-4 5 0,4 11 0,-4-6 0,2 11 0,-2 7 0,0 0 0,0 6 0,0 2 0,0-1 0,0 1 0,0-4 0,4-1 0,0-5 0,4-4 0,1-4 0,4-18 0,0-3 0,0 2 0,-4 5 0,-5 20 0,-1 4 0,-2 4-270,-1 4-720,0 8-269,0 3-2519,0 21 3778,0-5 0,0 18 0,0-6 0</inkml:trace>
  <inkml:trace contextRef="#ctx0" brushRef="#br2" timeOffset="119636">24239 6396 21475,'-13'-23'2878,"3"-2"-2428,4 2-90,2-1-180,4 3-1,0 1-89,0 6-90,0 3 0,0 6 0,7 3 0,6 10 0,11 2 0,5 10 0,6 3 0,-3 0 0,3 4 0,6 4 0,-11-8 0,1 0 0,-14-16 90,-2-7-180,-3-9 180,4-17-90,-7 3 0,2-10 180,-1 7-90,-3 8 0,-1 1-90,-4 12 0,-2 3 90,0 2-90,0 8 0,-20 29 0,1 3 0,0-8 0,-2 3-436,-4 10 0,1 1 436,4-12 0,1 1 0,-5 12 0,1-1 0,-5 13-90,4-4-269,3-8-361,5-6-1799,4-1 1,6-18 2518,4-3 0,9-17 0,4-4 0</inkml:trace>
  <inkml:trace contextRef="#ctx0" brushRef="#br2" timeOffset="120477">24612 6626 21115,'2'-16'2968,"-2"1"-2698,2 3-90,-2 3-180,0 2 0,9 5 0,3 0 90,10 2-90,0 0 0,3 0 0,-3 0 0,-2 0 0,-1 0 90,-5-4 90,-2-1 0,-2-4 269,-5 0-89,-2 0-270,-3 4 0,-5 1-90,0 4 0,-5 0 0,2 0 0,0 0 0,0 4 0,-1 1 0,5 6 0,0-2 0,4 4 0,8-3-90,4 3 90,11-7-90,7 0 90,3-6 0,21-6 0,-14-2 0,10-10 0,-23-2 0,4-17 90,-13 6-90,4-8 0,-11 12 0,5-6 0,0 10 0,7 0 0,1 16 0,9 9 0,6 7 0,4 11 90,-4 7-90,-5 6 90,-10 3 0,-7 0 90,-9-2 0,-5 0 90,-8-7-90,-2-2 179,-9-3-359,9-11 90,-6 3-90,12-13 90,-6 3-90,6-4 90,-2 0-90,4-4 0,2 1 0,1-6 0,0 6 0,0-3 0,-2 4 0,0-1-90,-2 1 0,2 2-90,0 0 0,2 0-539,-2 0-990,0 0 360,0 0 1349,-2 0 0,2 0 0</inkml:trace>
  <inkml:trace contextRef="#ctx0" brushRef="#br2" timeOffset="122448">975 7603 22914,'-5'-9'2069,"1"2"-1889,1 5-90,2 2-90,-3 0 0,4 6 90,0 26-1,4 5-89,0 26 90,6-2-466,1 2 466,-1 3-45,-5-23 0,0 0-45,0-7 0,0 0 0,0 30 0,0-25 89,-5-23 361,0-11-180,0-1 197,-5-30-467,-2-10-1696,-4-20 0,-1-8 1696,4 14 0,1-1 30,1 3 0,-1-3 0,3 3-261,0-6 0,4 3 186,3 2 0,2 1 45,1 1 0,6 2 0,15-8 0,5 4 0,-5 14 0,4 3 0,11-3 0,3 9-155,-11 16 1,-1 7 154,30 14 0,-8 19 0,-14 20 0,-25-21 0,-6 2 0,-5 4 0,-5 1 0,-4 0 0,-5 1 0,-11 12 0,-5-3 0,5-14 0,-1-2 45,-5 7 0,-1-5-45,-6-5-90,7-12 90,8-9 2921,9-10-2921,11-5 656,31-15-656,-1 2-90,22-5-269,10 26 179,-16 18 221,-16 2 1,-5 6-87,-11 1 0,-5 5 0,-5 22 0,-7 1 45,-5-12 0,-3-1 0,-6 13 0,-9-1 0,-18-8 0,-7-6-419,11-13 1,-2-2 418,-16 4 0,0-5 0,15-16 0,1-5-272,2 1 1,0-3 226,1-5 0,1-3-224,-25-8-91,10-11-270,11-8-540,24 3 1,5-3-1259,0-22 2428,10 15 0,5 1 0,14-23 0,-5 31 0,-1-1 0</inkml:trace>
  <inkml:trace contextRef="#ctx0" brushRef="#br2" timeOffset="123079">1580 7404 23184,'-11'-18'1799,"5"4"-1619,2 11 0,10 17-91,4 20 1,12 24-45,-9-21 0,1 3-830,3 7 1,1 2 784,-2 4 0,1 0 0,0 2 0,0-1 45,-2-1 0,-1-1-247,-1-4 1,0-1 291,-3-6 0,0-3 90,6 26-1,-3-17 361,-3-7-360,-6-28-180,-13-42 0,-1-27-1295,-2 7 1,0-5 1294,3 2 0,1-1 45,0-3 0,0-2 70,3-1 1,2 0-116,-1 4 0,2 1 45,2 3 0,0 2 0,1 5 0,0 2 128,2 6 0,2 2-173,11-24 0,14 14 90,13 11-90,16 17 0,-24 15 0,1 4 0,4 7 0,0 5-174,2 6 0,-1 5 174,-1 6 0,-4 4 45,-2 5 0,-5 4 45,-4 2 0,-7 3 45,-5 4 0,-7 0 927,-7 1 0,-6-1-1017,-7 2 0,-7-1-45,-6-9 0,-5 0 0,-1-3 0,-5 6 0,-2-3 0,5-10 0,-3 0 0,3-4 0,-1-3 0,3-4 0,4-4 0,1-1 900,-21 10-900,15-15 296,7-2-296,18-13 689,8 0-689,14-4 683,1-1-1493,0 1-1798,4 3 269,-8-2 2339,-1-1 0,-11 2 0,-2-1 0</inkml:trace>
  <inkml:trace contextRef="#ctx0" brushRef="#br2" timeOffset="125872">14265 11705 22014,'-12'-18'1979,"2"4"-1619,0 1 360,2 6-271,3 1-359,2 1 0,3 0 0,5 1 90,9-3 90,16-2-90,21-6-90,-16 5 0,3-1-665,8-2 1,5-1 694,9-2 0,6-1 0,-1 0-90,-11 4 0,0 0 0,7-1 14,-9 2 1,6-2 0,4 0 0,1 0 0,-1 1 0,-5 1-768,7-1 0,-3 2 0,-1 0 1,5-1 737,-9 2 0,2 0 0,1-1 0,2 0 0,0 1 0,1 0-15,-6 1 0,2 0 0,0 1 0,1 0 0,-2 0 0,0 0 0,-3 1-381,10-2 0,-4 1 0,-1 0 0,1 0 1,3 0 380,1 0 0,3-1 0,1 0 0,0 1 0,-2 0 0,-5 0-334,8 1 1,-5 0 0,-2 1-1,1 1 334,0 1 0,0 0 0,-1 1 0,0 0-92,-1 0 0,-1 1 0,-1 0 0,1 1 92,-3 2 0,0 1 0,0 0 0,-1 1 0,-2 0 0,0 0 0,-1 1 0,0 0 0,-3 1 0,-1 1 0,2 1 0,1 0 0,1 2 0,3 1 0,1 0 0,0 1 0,-4-1 0,0 1 0,-3-1 0,1 0 0,4 2 0,1 0 0,6 1 0,2 0 0,0 1 0,-1-1 0,-6-1 33,3 1 1,-5-1 0,0-1 0,3 1-34,1 0 0,3 0 0,1 0 0,1-1 0,1 1 0,-6-2 0,2-1 0,0 1 0,1-1 0,-2 0 0,-2 0 0,0 0 0,-3-1 0,0-1 0,0 1 0,4 1-49,1 0 1,3 0-1,1 1 1,0-1-1,-2 1 1,-4-1 48,8 2 0,-4-1 0,-2 1 0,0 0 42,0 0 1,0 1-1,0 0 1,-1 1-43,-1-1 0,0 2 0,-1 0 0,0 0 78,-2 0 1,-2-1 0,2 2 0,2 2-79,-1 0 0,3 2 0,1 1 0,-1 0 0,-3-1 0,-2 0 0,-3 0 0,0 0 0,4 2 12,-2 0 1,4 2 0,2 2-1,-1-1 1,-2 0 0,-5-2-13,-1 0 0,-5-1 0,-1 0 0,3 1 0,10 4 0,3 2 0,0 0 0,0-1 116,-3-2 0,1-1 1,-2 0-1,-2-1-116,3 2 0,-3-2 0,3 1 22,-6-3 1,3 1-1,0 0 1,-5-2-23,-3-1 0,-4-1 0,0-1 0,19 9 0,0 0 0,-5-2 0,1 2 266,-10-3 1,1 2 0,-3-1-267,5 2 0,-1 3-218,-1 0 0,2 2 1,-6-1 262,-8-3 0,-2 0-45,10 7 0,-3 0 558,-15-9 0,-3 0-558,1-1 0,-1 1 1250,16 27-1160,-18-12 0,-3 3-90,-4-11 0,-3 3 45,1 26 0,-5 5-45,-6-6 0,-4 0-465,0 1 0,-1-1 465,-3 4 0,0-2 45,2-16 0,0 1 418,-2 1 1,0 4 0,0-2-464,-2 10 0,0 1 0,0-8 0,-1 4 0,-1-3 0,-4 8 0,0-2 0,-2 2 0,-1 0 0,-1 0 0,-3 3 0,2-4 0,-3 3 0,0-2 0,5-14 0,0-2 0,-2 2 0,-5 13 0,-2 2 0,1-4 0,4-17 0,1-3 0,-1-1 0,-2 0 0,0 0 0,-1-1 0,-1 0 0,-1-1 0,0 0 0,-1-1 0,0-1 0,-1 1 0,-1 0 0,-1-1 0,-1 0 0,0-1 0,-2 0 0,0-1 0,-1 1 0,-1 0 0,-4 0 0,-4-1 0,-4 0 0,-1 0 0,1-3-276,-5 3 0,1-2 0,-4-1 276,1-2 0,-3 1 0,-2-2 0,3-3-371,7-6 1,2-3-1,0-1 1,-1-1 370,-4 1 0,0 0 0,-2-1 0,0-1 0,-2 0 0,0 0 0,-3-2 0,-3 2 2,4-2 0,-2 0 1,-4 1-1,-1-1 0,-1 1 1,1-1-3,4-1 0,-1 0 0,-1 0 0,0 0 0,-1 0 0,0 0 0,1 0-113,-1 1 1,0-1-1,0 0 1,-1 1 0,1-1-1,0 0 1,0 1 112,2-2 0,-1 1 0,0 0 0,1 0 0,0 0 0,-1-1 0,1 1 0,0 0 0,0 0 0,0 0 0,0 1 0,-1-1 0,1 0 0,-1 0-47,7-1 0,-1 1 0,0-1 0,0 0 0,-1 1 0,1-1 0,0 1 0,0-1 47,-7 1 0,0 0 0,0 0 0,0 0 0,0 1 0,-1-1 0,-1 1-13,2 0 0,-2 0 0,-2 1 1,0 0-1,1-1 0,2 1 0,3-1 1,4 0 12,-4 0 0,4 0 0,3 0 0,0 0 0,-3 0 0,-1 1 0,-3 0 0,-1 1 0,0-1 0,3 1 0,4-1-50,-6 1 0,5 0 1,1 0-1,-1 0 50,2 0 0,0-1 0,0 0 0,1 1 152,2-1 0,1 1 0,-2 0 0,-2 1-152,0 0 0,-4 2 0,-1-1 0,1 0 0,4 1 63,-2-1 1,4 0-1,0 1 1,-3 0-64,2 0 0,-2 1 0,-1 0 0,0 1 0,1 1 0,1 0 0,1 2 0,0 0 0,1 0 0,3 0 0,-1 0 0,3 0 0,1 1 0,-3 0 0,3 0 0,-4 2 0,1 0 0,1 0 0,4-1 0,-8 5 0,5 0 0,0 0 0,2-1 0,1 0 0,1-1 336,2 0 1,0-1 0,-1 0-337,-9 5 0,-3 0 0,4-2 0,-5 2 0,-1-1 0,3-2 0,-4 2 0,6-5 0,10-5 0,3-1 0,-10 4 0,3-1 0,-10 1 0,6-4 1941,5-3-1941,-8-4 0,17 3 897,-21-1-897,25 1 0,-10-1 2467,10 0-2467,-1-2 1015,1-2-1015,2-3 0,3 0 0,7-3 0,5 7 0,4-7-540,4 3-1889,6-4 900,2 0 1529,15-8 0,1-6 0,8-9 0</inkml:trace>
  <inkml:trace contextRef="#ctx0" brushRef="#br2" timeOffset="128745">26224 864 21115,'-16'-13'2519,"2"1"-2160,7-1-89,7-1-90,12-2 90,20 0-90,25-1-366,-16 9 1,7 2 275,9 0 0,8 1 0,1 0-819,-13 2 0,1 1 0,0-1 0,0 1 729,0 1 0,1-1 0,-1 0 0,-2 1 0,11-1 0,-3 1 0,-6 0-110,-8 1 0,-5-1 110,24-1-24,-19 0-66,-14 0 303,-11-3-483,-7 1 2723,-8-1-3173,-10-1 108,-8 3 612,-45-3 0,0 5 0,12 0 0,0 0 0</inkml:trace>
  <inkml:trace contextRef="#ctx0" brushRef="#br2" timeOffset="129956">26159 823 20575,'-6'-5'2609,"0"-1"-2339,6 4-90,0-1-1,0 1 1,0 8 0,0 6 0,0 13-90,0 9 0,0 13 0,-5 12-230,1-24 1,-1 2 184,-2 4 0,-2 4 14,0-1 1,-1 3 0,0 0-30,-2 0 0,-1 1 0,0 0-269,2-1 1,-1 0-1,0-2 239,-4 14 0,-1-7 0,-1 5 0,4-13 90,2-12 0,6-7 0,2-7 511,4-9-511,0 1 844,0-9-754,0 3-180,5-4 0,6-4 0,9-3 0,8-4 0,11-3 0,6 1 0,8 1 0,-11 5 0,5 1 0,7 3 0,1 0-326,-1 0 0,1 0 326,-1 3 0,-2 0 0,12 0 0,-7 6 0,-8 2 0,-7 3 0,-7 1 0,-5-1 0,-5 0 90,4 7 0,-10-4-90,4 6 652,-13-2-652,0 3 0,-6 3 90,2 1-90,-6 0 90,4 2-90,-4-4 90,2 2-90,-2-3 270,-3 11-180,-4-6 0,-5 8 0,-4-7 89,-4-1-89,-3-2 0,-1-1 0,-3-3 0,-1-1 0,-3-2-90,-3 2 90,-2-1-90,-5-1 90,-2-4-90,-2-1 90,-1-4-90,1 4 0,-2-3 90,3 1-90,-17-6 0,3-1 90,0-4-90,9-2 0,-1-9 0,13 3 180,-10-7-90,24 8 90,5 0-180,10 3 0,2-1 0,6 1 0,4-3 0,6 2 0,8-3 0,9 3 0,24 0 0,-1 3 0,11 10 0,-15 4 0,-17 3 0,-10-4 0,-9-7 0,-3 0-360,-2-3-1259,-2 3-450,-7-4-7762,-4 6 8690,-12 7 1,-5 15 0,-6 6 0</inkml:trace>
  <inkml:trace contextRef="#ctx0" brushRef="#br2" timeOffset="133373">25331 6500 11041,'2'-5'-1979,"2"5"1979,4 7 0,2 4 0,3 3 0</inkml:trace>
  <inkml:trace contextRef="#ctx0" brushRef="#br2" timeOffset="133838">26297 8060 21385,'13'0'1979,"-3"0"-1709,-2 0-181,-4 0 1,-2 0-809,-2 0-1,-4-2-1079,0-1-8032,-6-3 9680,-2-1 0,-6-2 1,-3 0-1</inkml:trace>
  <inkml:trace contextRef="#ctx0" brushRef="#br2" timeOffset="134154">23707 8363 17894,'-15'8'1440,"3"-2"12,6-2-1632,-1-3 450,6 3-2878,-3-4 2691,4 0 0,4-6 0,0-2 0</inkml:trace>
  <inkml:trace contextRef="#ctx0" brushRef="#br2" timeOffset="134854">24429 6540 16258,'-4'-2'449,"0"0"-779,4 2 1,0 0-1</inkml:trace>
  <inkml:trace contextRef="#ctx0" brushRef="#br2" timeOffset="135183">25363 6676 22464,'11'-3'2159,"-3"1"-2069,-4 2 90,-2 0-360,-2 0-1079,0 4-450,0 1 1709,0 5 0,0 3 0,0 1 0</inkml:trace>
  <inkml:trace contextRef="#ctx0" brushRef="#br2" timeOffset="136913">13843 11063 22012,'-37'8'539,"0"0"1,-26 6-360,15-1 398,15-2-308,13 5 226,10 0-47,12 2 160,10 0 21,14-8-1,15-2-179,14-8-505,1-1 0,6-2 100,-12 0 0,6-1-45,-4 0 0,7-1 0,3 0 0,-5 0 0,0-2 0,-3 1 0,3-1-417,-1 1 1,4 0 0,1 0 0,2-1 416,-5 2 0,3-1 0,0 0 0,-1 0 0,-1 1-610,3 0 1,-2 1 0,1 0 0,3-1 609,-10 1 0,3 1 0,1-1 0,1 0 0,-2 1 0,-2 0-336,13-1 0,-3 1 0,0 1 0,1 0 336,-11-1 0,0 2 0,1-1 0,0 0 0,0 0-173,2 1 1,0 0 0,0 0 0,0 0 0,1 0 172,0 1 0,0-1 0,0 0 0,1 0 0,-1 0-98,3 1 0,-1 0 1,1 0-1,-1 0 1,1 0 97,1 0 0,-1 0 0,1 0 0,-1 0 0,1 0 16,1 1 0,-2 1 1,2-1-1,1 1 1,3 0-17,-13 0 0,2 0 0,1 0 0,2 0 0,1 0 0,-1 1 0,1 0 0,-1 0-24,1 0 1,0 1 0,0 0 0,0 1 0,0-1 0,1 1 0,-1-1 0,0 1 23,0-1 0,0-1 0,-1 1 0,1 0 0,-1 0 0,1 0 0,1 0 0,1 0 0,-3 1 0,3 0 0,1 1 0,0 0 0,0-1 0,-1 1 0,-2 0 0,-3-1 0,-3 0 0,11 1 0,-6 0 0,-2-1 0,3 1 0,7 1 0,-14-1 0,6 1 0,3 0 0,3 0 0,1 1 0,0 0 0,-2-1 0,-2 1 0,-4-1 0,-4 0 0,12 2 0,-8-1 0,-2 0 0,2 1 0,7 0-9,-10 0 1,6 0 0,3 1-1,2 0 1,1 1 0,-2-1 0,-2 1-1,-5-1 1,-6-1 8,15 5 0,-8-2 0,-2 1 0,3 1 0,1-1 0,3 2 0,0-1 0,0 1 0,-5 0 0,-3 0 0,-4-1 0,0 1 0,5 2 17,-7-2 1,2 0 0,2 2 0,2 0 0,-1 1-1,0 0-17,2 1 0,1 1 0,-1 0 0,1 0 0,0 1 0,-1 0 0,1 0 1,-1-1 0,1 1 0,-1 1 0,-1-1-1,0 1 0,-4-1 0,1 1 0,-1 0 0,-2 0 0,-1-1 0,-3 0 0,6 4 0,-4-1 0,-2 0 0,1 1 0,-1 0 0,-1 0 0,0 0 0,0 1 0,-2-1 0,-1 0 0,1 1 0,1 2 39,0 2 0,2 2 1,0 1-1,0 0 1,-3-2-40,0 1 0,-3-2 0,0 1 0,1 2 87,10 7 1,1 3-1,-1 0 1,-4-2-88,-2 1 0,-4-2 0,0 1 0,-2-1 0,-1 1 0,2 4 0,-3 2 0,2 3 0,-1 2 0,-3-3-45,1 3 1,-2-2-1,0 4 45,-4-3 0,2 4 0,-2 0 0,-4-2 0,-4 1 0,-4 0 0,-2 0-2,-2 3 1,-1 1-1,-4 1 2,-3 4 0,-3 0 0,-3 1 28,-1-14 1,-2 0 0,-2 1-1,-2 0-28,-2 1 0,-3 1 0,-1 0 0,-1-1-87,-3 2 0,-2 0 1,-2 0-1,-1-1 87,-4 2 0,-2 0 0,-2-1 0,-2-1 0,-2 1 0,-1-1 0,-3 0 0,-5 3 26,7-14 0,-2 2 1,-2 2-1,-3 0 0,0 0 1,-2-1-1,1 1-26,1-4 0,-1 0 0,-1 0 0,-1 0 0,-1-1 0,0 1 0,0 0 0,0-1 0,0 1 0,-1 0 0,0 0 0,-1-1 0,0 1 0,0-2 0,0 1 0,-1-2 0,-1 0 0,0 0 0,-1-1 0,0 0 0,0-1 0,0-1 0,1-2 0,1-2-52,-5 2 1,1-3 0,1-2 0,0-1 0,-1-1-1,0 1 52,-3 0 0,0 0 0,0-1 0,-2-1 0,1 0 0,-1-1 0,-2 0 0,1-1 0,-2-1 0,0 0 0,0-1 0,0-1 0,6-2 0,1-2 0,-1 1 0,0-2 0,0 1 0,-1-1 0,0-1-23,-2 0 0,0 0 0,0-1 0,-1-1 0,0 0 0,0 0 0,0-1 23,-2 0 0,0-1 0,0 1 0,0-2 0,-1 0 0,0 0 0,1-1 0,-2 0 0,-1-1 0,1 0 0,-1 0 0,1-1 0,-1-1 0,0 1 0,-1-1 0,0 0 0,0-1 0,0 0 0,0 0 0,0-1 0,0 0-13,-1 0 0,0-1 0,1-1 0,-1 0 1,0 0-1,0 0 0,0-1-244,1 1 0,0-1 0,1 1 0,0-1 0,-1-1 0,-3 1 0,-1-2-238,10 1 0,-3-1 1,-2 0-1,0-1 0,-2 0 0,1 0 1,0 0-1,2 0 0,1 0 1,2 0 494,-9-1 0,2 0 0,2 0 0,1 0 0,0 0 0,-2 0 0,-2-1 0,7 0 0,-3 0 0,-1 0 0,-1 0 0,0 0 0,2 0 0,0-1 0,3 0 0,3 0 0,-2-1 0,0 0 0,-1-1 0,1 1 0,0-1 0,-1 1 0</inkml:trace>
  <inkml:trace contextRef="#ctx0" brushRef="#br2" timeOffset="137995">1978 10312 15532,'-31'-50'1349,"0"0"0,-5-3-38,9 17 0,1 16-1311,8 41 89,3 38-89,10-12 0,2 4-59,1 12 0,1 4 59,2-19 0,1 1 0,0 0 0,0-1 0,1 1 0,1-1 93,0-2 1,2-2-1,0 0-48,2 14 0,1-3 971,-1-8 0,0-4-881,-2-6 0,0-4 45,2 13-90,-4-25-90,-6-34 0,-4-39 0,1 7 0,0-5 204,0 7 0,1-3 1,1-1-175,-1-8 0,2-3 0,1-4-302,0 9 1,1-4 0,0-3-1,1 1 1,1 4 271,0 0 0,1 3 0,0 0 0,1-2 0,0 2 0,-1-3 0,1 0 0,3 1 0,3 4-235,12-14 1,5 5-1,1 6 235,6-6 0,5 7-150,-5 15 0,5 1 1,-1 11 149,4 14 0,0 12 229,-3 11 1,-5 9-185,-3 12 0,-7 8 0,-5 11 0,-9 4 537,-5 7 1,-8 3-523,-2-21 0,-4 0 0,-2 0 0,-1-1 0,-2-1 0,-1-1 445,-9 14 0,-1-3-460,2-8 0,-1-2 106,0-2 1,0-5-152,-7 1 435,8-13-435,35-81 0,17 0 0,-6 8 0,7 0 0,10 5 0,4 7 569,-13 15 0,2 7-569,8 5 0,-4 11 0,2 52 0,-24-11 0,-6 5-108,-4 6 0,-5 3 108,-3 5 0,-7 3 0,-5-7 0,-6 3 0,-1-4 0,6-13 0,-2-3 0,-3 1-68,-3 3 1,-5 2-1,-1-2 1,1-7-248,-6 2 0,-2-5-225,-7 7 1,-4-9-1027,6-22 1,2-9-1223,-15-14 2788,21-8 0,6-7 0,15-8 0,7-3 0,0-7 0,1 0 0</inkml:trace>
  <inkml:trace contextRef="#ctx0" brushRef="#br2" timeOffset="138390">2380 9643 24182,'14'-42'1169,"-2"15"-218,2 30-591,4 42-226,-4-1 1,0 7-825,-1-6 0,0 3 0,0 2 720,3 9 0,0 3 0,1 1-30,-4-12 0,1 1 0,0 0 0,0 0-346,0 1 0,0 1 1,1 0-1,-1-1 346,0-2 0,1 0 0,-1-1 0,0 0 30,3 9 0,0 0 0,0-3-163,-2-6 1,-1-1 0,0-3 312,4 10 0,-2-4-236,-3-10 0,-2-5 56,2 11 1315,-13-32-1315,-16-38 0,1-10 0,-1-8 329,2 2 0,0-5 0,-1-2-329,-1-12 0,0-3 0,1-3 0,2 10 0,1-2 0,0 0 0,0-1 0,1-1 0,1-1 0,0 0 0,0 1-171,1 2 0,1 1 0,0 0 1,1 1 170,0-11 0,1 1 0,2 3 0,1 7 0,1 3 0,3 1-199,6-11 1,8 5 198,3 10 0,10 12 0,12 25 0,9 11 0,-1 6 0,11 13 0,0 12-157,-17-7 0,2 4 0,-1 5 0,-6 5 157,-8 4 0,-5 6 0,-3 3 0,-2 1 0,-1-3-307,-1 1 1,-2-2-1,-2 1 1,-2 3 306,-1 0 0,-1 4 0,-2 1 0,-3-1 0,-3-4-232,-6 12 0,-6-3 0,-5 2-704,-1-14 1,-4 2 0,-2 1-1,-1-1 1,0-3 935,-1-1 0,0-3 0,-1 0 0,-2 1 0,-1-1 0,-2 1 0,-1 1 0,0-2 0,1-4 0,-9 5 0,-1 0 0,0 0 0</inkml:trace>
  <inkml:trace contextRef="#ctx0" brushRef="#br2" timeOffset="140449">29440 9227 18057,'-16'0'4677,"-4"-4"-4047,1-1-181,-5-4-89,4 0 90,-1 0-90,5 2 0,4 0-1,6 3-89,2-1 0,4 1 0,0 1-180,0 1 0,9 2 90,46-4-180,-23 3 0,3-1-271,22-2 0,9-1 271,-14 4 0,6 0 0,2 1 0,-2-1-774,-6 0 1,-2 0 0,1 0 0,4 0 773,4 1 0,4 0 0,2 0 0,0 0 0,-3 0-255,3 0 1,-2 1-1,0-1 1,5-1 269,-9 1 0,4-1 0,2 1 0,0-1 0,-2 0 0,-3 0-288,-3 1 0,-2-1 0,-2 1 0,1-1 0,2 0 291,9 0 0,2 0 0,1-1 0,-1 0 0,-4 0 27,1-1 0,-3 0 0,-1 0 0,-2-1-126,-7 0 1,-1-1 0,0 0-1,-2 0 171,14-1 0,-1-2 0,-5 1 747,6-3 0,-8 0-657,-2-4 794,-17 3-974,-13 4 2128,-12-1-2128,-16 3 2010,-14-2-2010,-22 5 0,-21 0-184,21 0 1,-2 0 183,-9-1 0,-5 1-734,13-1 0,-1 0 1,-3 0 733,-7-1 0,-3 0 0,-2 0 0,10 1 0,-2 0 0,0-1 0,-2 1 0,-3-1 0,0 0 0,-3 0 0,-4 0-399,7 0 0,-4 0 1,-2-1-1,0 0 1,1 1-1,3 0 399,3 0 0,3 0 0,1 0 0,-1 0 0,-4 0 0,3 0 0,-3 0 0,-3-1 0,-1 1 0,3 0 0,3 0 0,7 0-239,-16 0 1,7 0-1,0 0 239,-7 0 0,-1 0 0,9 1 179,17 1 0,9 2-179,5 6 0,43 2 0,15 0 0,13-1-143,5 0 1,10-2 0,4 0 0,-2 1 142,-5-1 0,-2 0 0,2-1 0,4 1 0,-6-1 0,3 0 0,2 0 0,1 0 0,-1 0 0,-2 0 0,2 0 0,-1 1 0,-2-1 0,0 0 0,1-1 0,1 1 0,-1 0 0,0 0 0,1-1 0,-1 1-131,-2 0 0,1 0 0,-1 0 1,0 0-1,-1 0 131,9 0 0,0 0 0,-1-1 0,1 0-58,-9 0 1,2 0 0,0 0-1,-1 0 1,-4-2 57,17 1 0,-5-2 0,-5-1 733,8-1 0,-28-5-733,-54-6 0,-22 4 0,-18 2 0,-2 2 78,-5-2 1,-3 2-1,-3 0-78,9 1 0,-1 0 0,-2 0 0,0 0 0,9 1 0,-1 0 0,0 0 0,0 0 0,-1 0 0,1 0 0,-1 0 0,0 0 0,0 1 0,1-1-66,-11 0 0,0 0 1,1 0-1,2 1 66,5 0 0,1 0 0,2 0 0,0 1 0,-8-1 0,1 1 0,4 0 124,-12 0 1,6 2-125,17 0 0,8 2 0,9 4 0,60 6 0,11-5 0,11-2 313,-5 0 0,4-1 0,3 0-313,-7-1 0,3-1 0,0 0 0,2 0 113,4 1 1,1-1 0,1 1 0,1-1-114,0 1 0,1-1 0,1 0 0,3 1 0,-11-2 0,3 0 0,2 0 0,-1 0 0,-1-1 0,-3 1 0,9 0 0,-4 0 0,-1 0 0,3-1 0,-5 0 0,3 0 0,-1 0 0,-2 0 0,-6-1-676,0 0 1,-5 0-1,-2 0 91,12 0 1,-5-2-226,-11 0 1,-5 0-1620,15-5 2429,-27-4 0,-25 1 0,-16-1 0</inkml:trace>
  <inkml:trace contextRef="#ctx0" brushRef="#br2" timeOffset="141514">25388 932 21989,'-37'-3'944,"0"0"1,-28-5-765,20-5 621,26-3-711,35-2-1,39-6-44,-10 9 0,7 0-788,-8 3 1,2 1 0,2 0 742,8-2 0,3 1 0,1 1 22,-10 2 1,1 0-1,1 1 1,1-1-23,3 1 0,0-1 0,1 1 0,0 0 44,0-1 1,1 1 0,-1 0 0,0-1-297,-1 0 1,0 0 0,-1 0 0,-1 0 363,-3 0 1,-1-1-1,-1 0 1,-1 0 67,10-2 0,0-1 0,-4 0-163,-6 1 1,-3-1 0,-1 1 207,11-4 0,-3 1-279,-12 1 0,-3 1 54,17-8 1312,-17 3-1312,-15 7 2101,-8 4-2101,-13 11 1244,-8 14-1244,-14 18 0,-9 18 0,11-20 0,-2 3-1331,-6 6 0,-1 2 1331,-5 6 0,-1 2 0,7-14 0,-1 2 0,0 1-484,-4 4 1,0 2 0,-2 0 483,-2 5 0,-1 0 0,-2 2 0,8-11 0,-1 0 0,0 1 0,0 1-411,-2 2 1,-1 0 0,0 1 0,0 0 410,-1 2 0,-1-1 0,0 2 0,1-1 0,-1 2 0,0 1 0,1 0 0,1 0 0,0-1 0,0 0 0,1 1 0,1-1 0,2 0 0,1 1 0,0-1 0,1 0-239,3-3 1,-1-1-1,2 1 1,0-2 238,3-2 0,1-2 0,0 1 0,0 1 252,-2 6 0,0 1 0,1 0 0,1-2-252,-2 6 0,1-3 0,0 1 0,-1 2 0,1 0 0,1-5 0,2-3 0,4-8 1050,-3 6-1050,9-41 2081,8-18-2801,-6-24-1079,6-17 494,-1 19 1,0-2 1376,2-6 0,0-2 1,2-4-1,0-2 1,0-3-1,0 0 1</inkml:trace>
  <inkml:trace contextRef="#ctx0" brushRef="#br2" timeOffset="141994">25030 1619 24533,'-39'-36'1439,"14"2"-719,70 11-481,-3 19 1,11 5 0,5 3-1228,0-1 0,6 1 0,3 2 0,2 0 0,-1 0 1017,-13 0 1,1 0 0,-1 1 0,1-1 0,1 1 0,2 0-159,-2 0 1,2 0 0,1 1 0,0-1 0,0 1 0,-2-1 0,-2 0 146,9 1 0,-2 1 0,-2-1 0,0 0 0,-1 0-18,-1 0 0,0 0 0,0 0 0,-1 0 0,-1 1 146,8 0 0,-1 0 0,0 0 1,1 0-147,-10-1 0,1 1 0,1 0 0,-3-1 0,-3 0 0,9 1 0,-5-1 0,2 0 0,-6-1 0,3 0 0,-3 1 0,-8-2 0,-4 0 0,-5-1 0,2-1 0,-3-1 0,-7 1 2024,-10-4-2024,-4 0 3027,-6 0-3027,0 0 742,-2 0-2271,-2 0 899,0 0 0,-2 0 1</inkml:trace>
  <inkml:trace contextRef="#ctx0" brushRef="#br2" timeOffset="145622">23926 6323 14998,'-10'-5'7016,"0"1"-6386,5 2-270,-2 2-180,6-2 180,-3 2 89,1 0-179,2 8 0,-3 2 90,10 22-90,17 6-270,6 2 45,4-18 0,3-3-45,16 3-136,-15-13 1,-1-3 135,15 0 0,-2-6 0,-3-8 90,-3-6-90,1-13 0,-1-7 0,0-5 270,-2-2-90,-7 3 0,2-7-90,-17 22-90,-17 24 0,-15 23 0,-17 28 0,0-1 0,4-5 0,-1 1-135,6-8 0,1 1-519,-7 14 0,1-1 249,11-13 0,2-3-135,1 1 1,3-1-914,3-3 1,2 0 1452,-1 29 0,6-6 0,2-6 0</inkml:trace>
  <inkml:trace contextRef="#ctx0" brushRef="#br2" timeOffset="146984">2213 12936 24713,'-14'0'1259,"1"4"-1169,7 7 0,3 11 0,3 18-45,3 6 0,3 3-45,-2-7 0,1 1-457,4 18 0,2 0 502,-2-16 0,0-3-45,1-3 0,-1-1-104,-1-4 0,0-2 643,4 17-269,-5-14-180,-4-19 0,-14-23 0,-4-27-90,2 5 0,-1-7 0,2-13 0,1-10 0,2-3-75,5 8 1,1-3-1,2-1 1,2-2 74,1 3 0,2-2 0,1 0 0,2 0 0,0 3-335,3-3 1,0 2 0,3 2 0,2 3 334,6-6 0,4 3 0,5 13 0,14 13 0,2 14-46,13 17 46,-24 17 0,-6 9 45,-18 11 0,-10 4-426,-5 5 0,-6 2 471,-4 2 0,-6 1 60,-1-10 0,-4 0 0,-1-1-60,-10 9 0,0-3-90,1-2 0,1-6 0,-12-2 883,36-32-883,17-19 0,28-10 0,-7 6 0,3 0 644,8-2 0,2 3-644,3 1 0,0 5 0,0 5 0,0 5 0,-5 5 0,-1 6 0,-4 6 0,-5 7 0,-4 5 0,-5 5 0,-6 5 0,-5 4-230,-7 3 0,-6 1 230,-5 2 0,-7 0-150,-6-7 0,-6 1 0,0-3-300,-4 4 0,-3-2-116,4-9 0,-2 1 0,1-6-423,1-5 0,1-6-1800,-21 4 2789,16-23 0,22-29 0,13-16 0</inkml:trace>
  <inkml:trace contextRef="#ctx0" brushRef="#br2" timeOffset="147341">3070 12162 23702,'14'-31'719,"1"-1"1,9-7 465,-8 49-915,-4 50-135,-7-6 0,-2 8-489,0-13 0,0 3 0,-1 1 354,2 7 0,-1 2 0,0 0-677,1 2 0,0 1 0,0 0 707,1-1 0,1-1 0,0 0-30,0-4 0,0-2 0,0 0-167,1-7 1,0-1 0,0-1 166,1 12 0,0-5 45,1-9 0,-6-10-45,-8-23 0,-10-54 0,0-16 0,-1-12-321,5 8 1,0-3-1,0-3 366,3 8 0,0-2 0,1-1 0,0-1 27,1 10 0,1-1 0,0-1 0,1-1 0,1-2-72,1 1 0,-1-4 0,2-1 0,0 0 0,2 2 0,2 3 99,2 1 0,2 2 0,2 1 0,1 2 0,1 1-99,1-9 0,0-1 0,4 7 0,8 14 208,29 3 0,7 30-208,-15 32 0,0 23 0,0 10 0,-3-4-419,-6-8 0,-2 1 1,-2 1-1,1 5 419,-5-6 0,1 4 0,0 2 0,-1 0 0,-3 1 0,-3-3-108,-3 1 0,-4-2 0,-2 0 0,-1 0 1,-2 1-307,0 0 0,-1 0 0,-2 0 1,-1 1-1,-3 3 394,-4 4 0,-2 3 1,-2 1-1,-2 1 1,-1-1-1,1-4 1,-1-3-1,0-2 0,0-2 1,-2 1-1,-2 2 1,-2 3-1,-1 0 1,0 0-1,1 0 0,-1-1 1,0 1-1</inkml:trace>
  <inkml:trace contextRef="#ctx0" brushRef="#br2" timeOffset="148340">12255 11669 25792,'-11'-27'1260,"9"2"-1171,31 0 46,0 13 0,7 2-1343,18-3 1,7 1 1357,-8 3 0,3 1 0,2 0-647,-6 1 1,2 1 0,2 0-1,1 0 497,-4 1 0,2 0 0,0 0 0,2 1 0,0 0-210,7 0 1,2 0-1,0 0 1,2 1-1,0 0 210,-5 1 0,0 0 0,2 0 0,0 1 0,1 0 0,1 0-193,-7-1 0,0 1 1,0 0-1,2 0 1,1 0-1,3 0 1,3 1 192,-14 1 0,2-1 0,3 1 0,0 0 0,2 0 0,2 1 0,0-1 0,0 1 0,2 0 0,-1 0 0,0 1 0,0 0-44,-5-1 1,1 1 0,-1 0 0,1 1 0,0-1 0,0 1 0,1 0 0,0 0 0,1 1 0,1-1 0,0 1 0,1 0 0,0 0 0,1 0 43,-5 0 0,0 1 0,1-1 0,2 1 0,0-1 0,1 1 0,0 1 0,1-1 0,-1 0 0,1 1 0,0-1 0,-1 1 0,0 0 0,0 0 0,-2 0 0,0 0 0,-1 0 0,-2 0-6,8 1 1,-1 0 0,0 0 0,-1 1 0,-1-1 0,-1 0 0,0 1 0,0 0-1,0 0 1,-1 0 0,-1 0 0,1 1 0,-1-1 0,1 1 5,0 0 0,1 1 0,1 0 0,-1 0 0,0 0 0,-1 1 0,0-1 0,-1 1 0,-1 0 0,-1-1 0,-2 1 0,-1 0 0,-2-1 0,14 4 0,-4 0 0,-2-1 0,-1 1 0,-1 0 0,-2 0 0,2 0 0,-1 1 0,-1-1 0,0 0 0,-1 1 0,1 0 0,-2-1 0,1 2 0,-1-1 0,-1 1 0,5 1 0,0 1 0,-1 0 0,0 0 0,-1 1 0,-1 0 0,0 0 0,5 3 0,0 0 0,-2 0 0,0 0 0,0 1 0,-2 1 0,-4-2 0,-1 1 0,-1 1 0,0-1 0,-1 1 0,-1 1 0,5 3 0,0 0 0,-2 1 0,-1 0 0,-1 1 0,-3-1 0,-2 0 0,-1 1 0,-1 0 0,0 1 0,6 6 0,-1-1 0,-1 3 0,1 3 39,-3-1 0,0 3 0,-1 2 1,1 2-1,-2-1-39,-8-6 0,0 1 0,-1 0 0,-1 1 0,0 0 0,1-1 26,6 8 0,0 1 0,0-1 0,0 0 1,-3 1-27,-2-3 0,-1 2 0,-1-2 0,-1 0 0,-1-3 0,-2-2 0,-2-3 0,0 0 0,1 2 145,1 0 0,1 2 0,0 1 0,1 0 1,-2 0-146,0-1 0,-1 0 0,0 0 0,0 0 0,-1-1 0,8 10 0,-1 0 0,0 0 0,-2-2 200,-5-6 1,-1 0 0,-1-1 0,-4-4-201,8 17 0,-5-3 0,-2-2 0,-3 0 0,-3-2 0,-4 2 0,-7-4 0,-4 2 0,-2-1 0,0 10 0,-5 0 0,-2-8 0,-2 3 0,-2-3 0,-7 10 0,-3-2 139,5-16 0,-2 1 0,-1-1-139,-2 2 0,-2 0 0,-3 3 0,1-6 0,-4 3 0,-2 1 0,0 0 0,1-2 0,-1 1 0,0-3 0,0 1 0,-5 4 0,3-5 0,-4 3 0,-2 2 0,-2 1 0,1 0 0,0-3 0,4-4-39,-10 10 1,3-5 0,0-1 0,-3 3 38,6-8 0,-1 2 0,-2 0 0,0 0 0,1-1 0,1-3 0,-8 6 0,2-2 0,0-2 0,-2-1 0,-2 1 0,-2 0 0,0-1 0,-1-1 0,10-7 0,-1-2 0,0 1 0,-2 0 0,-4 1 0,1-3 0,-2 2 0,-4 0 0,0 0 0,-1 0 0,1-1 0,3-2-163,0 0 0,2-1 1,1-1-1,0 0 0,-2 0 1,-2 2 162,3-4 0,-2 2 0,-1 1 0,-1-1 0,-1 0 0,1 0 0,2-2 0,1-1-110,-6 2 1,2-2-1,1-2 1,0 1 0,-1-2-1,-1 1 110,-3 0 0,-1 0 0,-1 0 0,0-1 0,-1 0 0,0-1-64,6-2 1,0-1-1,-1 0 1,0-1-1,0 0 1,-1 0-1,0-1 64,-3 1 0,0-1 0,0 0 0,-1 0 0,0-1 0,0 0 0,-1-1-6,6 0 1,0-2 0,0 1 0,-1-1 0,1 0-1,-1 0 1,-1 0 0,1-1 5,-1 0 0,0 0 0,0-1 0,0 1 0,-1-1 0,-1 0 0,-2-1 0,-3 1 0,10-2 0,-3 0 0,-1-1 0,-2 1 0,-1 0 0</inkml:trace>
  <inkml:trace contextRef="#ctx0" brushRef="#br2" timeOffset="151009">29960 9023 21205,'-35'-4'2429,"3"-3"-1710,2 2-89,3 1-1,5 0-179,9 1-90,8 1-270,19 0 90,19 2-90,33 0-759,-17 0 1,4 0 698,-7 0 0,3 0 0,1 0-698,10 0 1,3 0-1,2 0 668,-11-1 0,1 1 0,2 0 0,5 1 0,-6 0 0,5 0 0,2 1 0,1 0 0,0 0 0,0 0 0,0-1 0,0 0 0,1 0 0,0 0 0,-1 0 0,1 0-308,-2 1 1,0 0-1,0 0 1,0 0-1,-2 0 1,-1-1 307,3 1 0,-1-1 0,-1-1 0,-4 1 0,-5-1 30,1 1 0,-5-1 0,-3-1-127,13 0 1,-5-2 141,-12 0 0,-4-3 683,5-8-728,-39-6 0,-44-1 0,-2 8 0,-8 2 57,3 2 1,-3 1 0,-4 0-58,5 1 0,-1 0 0,-4 0 0,-5 1-47,8 0 0,-4 0 0,-4 0 0,-2 0 0,1 0 0,1 0 1,3 0 46,-10 0 0,3 0 0,1 0 0,-2 0 0,-2 0-210,7 0 0,-2 0 0,-2 1 1,0-1-1,0 0 0,4 1 0,4 0 232,-14-2 1,6 2 0,1-1-1,-1 1-34,9 0 0,-1-1 0,0 1 0,3 0 0,3 2 41,-10-1 1,5 2 0,12 3 828,5 6-881,62 1 1,34 1-1,16 1 1,0 0 34,-17-3 1,5 1 0,3 0 0,3-1 0,2 1 0,0-1 0,1 1-22,-14-2 0,2 0 0,1 0 0,1 0 0,1 0 0,-1 0 0,1 0 0,-2 0 0,0 0 0,-2-1 9,6 1 0,0-1 0,-2 1 0,0-1 0,0 0 0,-2 0 0,0-1 0,-1 1 39,2-1 0,1 1 1,-1-1-1,-1 1 0,-2-2 1,-4 1-1,-4-2-39,21 2 0,-8-2 0,-4-2 202,23-2 1,-34-8-203,-88-15 0,-1 13 0,-13 1 0,-7 1 0,0 0-274,5 0 1,-2 1-1,-2 1 1,-2 0 0,-1 0 273,0 0 0,-1 1 0,-2 0 0,-1 0 0,0 1 0,0-1 12,9 2 1,0-1 0,0 1 0,-1 0 0,2 0 0,0 0 0,1 1-13,-2 0 0,2 0 0,0 1 0,1 0 0,1 1 0,0-1 0,-8 0 0,-1 0 0,2 0 0,3 2 0,6 1 463,-9 0 0,6 2 1,18 8-464,23 15 0,58 7 0,5-15 0,10-2-297,-8-4 0,5 0 1,2-2 296,-7-1 0,1 0 0,3-1 0,3 0 0,-4-2 0,4 1 0,3 0 0,0-1 0,-1 1 0,-4-1 47,11 1 0,-4 0 1,0-1-1,2 0-47,-4 0 0,3 0 0,1-1 0,-4 0 0,-7-2 0,0 0 0,-5-2 0,-9-2 1915,9-8-1915,-66-8 0,-33 6 0,-16 4-532,12-1 0,-4 1 0,-2 0 554,8 2 1,-1 0-1,-2 1 1,-1-1-23,-2 0 0,0 0 0,-2 1 0,-3-1 0,0 1 0,-5 1 0,0-1 0,1 1 0,4 0 0,4 1 0,4 0 0,1 1 0,-2 0 0,-9-2 0,-2 1 0,3 0 0,9 3 0,1 3 0,10 4 1013,-5 7-1013,57 13 0,19-11 0,13-4 0,19 4 0,10-3 170,-11-3 1,5-1 0,1-1-171,-10-1 0,2-1 0,2 0 0,3 0 0,-7 0 0,4-1 0,3 0 0,-1 0 0,-1-1 0,-4 0-374,8 0 1,-3 0 0,-2-1 0,3 0 373,-5-1 0,3 1 0,0 0 0,-5-1 0,-8-2 0,10-2 0,-14-3 1625,-6-11-1625,-66-5 0,-10 8 0,-10 1-456,6 3 1,-4 0-1,-3 0 456,-8 0 0,-2 1 0,-2 0 0,13 2 0,-1 0 0,0 1 0,0-1 0,0 2 0,0 0 0,1 0 0,0 0 0,-12 0 0,1 0 0,3 1 203,6 1 0,1 0 1,3 2-204,-10 2 0,5 2 868,13 0 0,6 4-868,4 15 0,42 4 0,45-2 0,-13-11 0,8-1 286,-6-5 0,6-1 1,4-1-1,0 0-286,4-1 0,1-1 0,1 0 0,3 0-180,-2 0 0,2-1 0,2 0 1,-2 0-1,-3-1-113,0 0 1,-2-1 0,-2 0 0,-1-1-128,8 0 1,-2-1-1,-7-2 420,-1-2 0,-10-3 0,2-5 0,-9-6 0</inkml:trace>
  <inkml:trace contextRef="#ctx0" brushRef="#br2" timeOffset="152225">30395 9001 21655,'-33'-14'1709,"-1"-1"-1260,-1 0-89,-1 0-90,-3 1-90,2 1 0,1 1 0,-8 1-90,17 6 0,-4 1 0,23 4 0,9 0-90,19 4 89,25 1-89,-9-2 0,6-1-867,14 3 1,4 0 866,-10-3 0,3 0 0,1 0 0,6 2 0,2 0 0,1 1 0,-12-2 0,0-1 0,0 0 0,0 0-493,1 0 0,-1 0 0,0 0 0,-1-1 553,14 1 0,-1-1 0,-2 0-30,-6 0 0,-2-1 0,-2-1-30,14 2 0,-5-2 45,-13-2 0,-10-4-45,-17-1 90,-57-10-68,-2 12 1,-13 1-1,-5 2 1,2 0-120,-8-2 0,1 1 0,-5 0 133,12 1 0,-4 0 0,-2 1 0,2-1 0,2 1-39,0 0 0,2 1 1,1 0-1,0 0 25,2 1 1,0-1-1,1 1 1,0-1-23,-9 1 0,0 0 0,3 0-201,8 0 1,1 0 0,3 0 245,-9 2 0,6 1-45,-9 6 90,48 5-90,52 4 0,4-8 0,7-2 143,-4-1 1,4-1 0,3 1-144,-6-2 0,2 0 0,1 1 0,2-1-72,6 0 1,2 0 0,0 0 0,1 0 71,-12-1 0,0 1 0,1-1 0,0 0 0,2-1 0,9 1 0,4-1 0,-1 0 0,0 0 0,-5-2-164,-1 0 0,-3-2 1,-2 0-1,-1-1 164,14 2 0,-2 0 0,-19-9 0,-18-19 0,-59 13 0,-24 2 0,2 2 0,-9 0 0,-5 1 0,-1 0-45,6 2 1,-2 1-1,-2-1 1,-1 2 0,-2-1 44,11 2 0,-2 0 0,-2-1 0,0 2 0,1-1 0,1 1 0,3 1 79,-10 0 0,2 0 0,1 1 0,3 1 0,2 1-79,-3 0 0,2 1 0,4 1 0,7 3 0,1 4 0,9 4 1411,3 15-1411,46-1 0,13-12 0,9-3 0,15 1 0,7-3-451,-10-3 0,3-1 0,2-1 451,7 1 0,2-1 0,1 0 0,2 0 0,2-1 0,-2 0 0,-1-1 0,0 0 0,-3-1 0,-5 0 0,-2 1 0,-2-2 342,11-1 1,-6-2-343,-16 1 0,-10-3 1579,-16-7-1579,-58-3 0,-2 6 0,-7 0-464,7 2 0,-3 1 1,-2 1 463,-7-1 0,-2 0 0,0 1 0,-4 0 0,0 0 0,0 0 0,-1 1 0,1-1 0,1 0 0,4 2 0,1-1 0,2 1 0,5 0 0,1 1 0,3 0 0,-14 1 0,6 2 45,12 1 0,6 3 1532,-3 10-1577,41 7 0,46 0 0,2-11 0,13 0 0,5-2-191,-15-3 0,3 0 0,3-1 0,2-1 0,1 1 176,1 1 0,4 0 0,1 0 0,0-1 0,0 0 0,-3 0-365,4-1 0,-1-1 0,-1-1 1,-2 1-1,-1-1 362,-6 1 0,0-1 0,-2 0 0,-4 0 0,-4-2-207,21 0 0,-8-2 28,-11 1 0,-5 0-2322,19-2 2519,-30-2 0,-29-1 0,-16-2 0</inkml:trace>
  <inkml:trace contextRef="#ctx0" brushRef="#br2" timeOffset="156676">26423 2067 20665,'15'-4'2609,"-5"1"-2249,-4 1-1,-4 2-89,-9 0-90,-4 0-180,-11 4 90,-9 3 0,-1 2 0,-7 0-90,-10-2 0,-6-1 30,7-2 0,-3-1 0,1-1-530,-16-2 0,2-3 500,2-2 0,1-6 0,4-9 0,4-4 0,13 3 0,1-2 0,-11-10 0,3-4 45,17 6 0,3-1-45,-2-4 0,3-1 0,1-2 0,3-3 0,2-2 0,3 0 0,3-3 0,4 1 0,4-1 0,5 1-327,5 0 1,5 1 326,4 2 0,4 2 45,4 2 0,5 1-45,15-7 0,2 2 0,-10 13 0,1 1 45,9-7 0,0 3-45,9-6 0,-1 5 0,-19 15 0,3 3 0,2 2 0,2 2 0,0 1 0,0 3 0,1 1 0,1 4 0,7 4 0,2 4 0,2 1 0,0 2 0,0-1 0,-1 3 464,-5 0 1,-4 2-465,6 8-2668,-7 4 2668,-8 12 0,-3 12 45,-15-5 0,-3 8 0,-2 1 0,1-3-228,5-1 0,0-2 1,-4 3 182,-4 2 0,-2 4 0,-3-2 0,-3-9 90,-4-6 0,-4-6 0,0 4 0,-2 0-46,1-1 1,-3 1 180,-8 14 0,-4 2 0,-5 6 0,-4 0-215,11-19 0,-1-1 0,0 1 80,-3 1 0,-1 1 0,1-3 692,-6 9 0,-1 3-647,7-7 0,-2 5 0,-1 2 0,1-3-45,-4 6 0,-1-1 0,-1 3-54,6-12 0,0 4 0,-2 1 0,0-2 0,-1-2-333,-2 0 1,0-2 0,-1-1-1,-1 0 297,-2-1 0,1 0 0,-3 0 0,-4 0 0,-4 1 0,-4 1 0,-3-1 0,1-1 0,2-2-496,1-1 0,1-2 0,1-1 0,-3 1 496,0-2 0,-2 1 0,-1 0 0,2-2 0,3-3 0,-8 3 0,4-3 0,1-2-145,3-1 1,2-2 0,0 0 144,5-3 0,1 0 0,1-1 0,-11 6 0,2-1 0,8-3 0,3-3 872,-21 11-872,17-6 1427,12-10-1427,11-5 2908,13-15-2908,9-5 1461,5-5-1461,0 3 0,2 6 0,-5 1 0,1 1 0,-4 1 0,1 1 0,3-3 0,3 1 0,3-4 0,-2 0 0,2 0 0,0 0 0,2 0 0,3 0 0,12-4 0,-2 3 0,8-3-450,-8 2-1169,10-3 629,-14 6-269,6 0-810,-18 8 2069,-5 0 0,-5 0 0,-1 0 0</inkml:trace>
  <inkml:trace contextRef="#ctx0" brushRef="#br2" timeOffset="158858">24101 7219 17877,'47'-7'791,"0"0"1,0 0-1,1 0 1,1 1 0,0-1-1475,2 0 1,1 1 0,2-1 794,0 0 1,4-1-1,-1 0 1,-2 0-24,1 0 1,-2 0 0,1-1-23,-5 1 1,1 0 0,0 0-1,-2-1 113,5-1 0,-2 0 0,-4 0-45,3-2 0,-1-1-88,10-1 0,-4 0 133,7-7 77,-21 9 0,3 0-167,14 1 0,2 1-90,2 0 0,3 1-883,-14 4 1,1 2 0,0 1 912,-7 0 0,-1 2 0,4 0-30,4-1 0,4 1 0,1 0 0,-3 1-420,4-1 1,-3 0-1,2 0 420,-4 0 0,3 0 0,-2 0 0,-4 0-1,17 0 1,-6 0 45,-6 0 0,-2 0 45,-9 0 0,-1 0 152,0 0 0,-3 0 28,21 0 0,-9 0-180,-29 0 2084,-15-2-2174,-9-3 3118,-17-4-3028,4 1 648,-14 0-648,6 5-90,-4 1 0,1 12 0,2 1 90,6 13-90,4 3 90,2 9 0,3 12 0,-2 10-476,8 0 0,1 3 386,-2-11 0,0 2-320,2-4 1,0 3-1,0-2 365,2 9 0,0-2-45,0 4 0,1-1-545,0 1 1,2-1 589,-1 0 0,0-1 44,0-1 1,0-1 45,0-2 0,0-1-90,-1-1 0,0-1 0,1-2 0,-2 0 0,0-2 0,-1 1-306,0-3 1,-1 0 260,0-2 0,0 0 0,1-2 0,0 0 45,0-4 0,0 0 287,2-2-1,0-2-331,2 30 0,1-6 0,-2-1 0,-2-21 0,0-1-1131,4 15 1131,-4 8 940,2-26-940,-4-6 557,0-7-557,0-2 18,0-11-18,0 1 2654,0-6-2474,0 0-90,-16-14-90,-3 2 0,-19-12 0,-2 6 0,-11 2 0,-8 5-264,24 7 0,-1 1 264,-3 2 0,-1 0 0,-5 1 0,-1 0 0,-4 0 0,0 0 0,-4 0 0,-2 0 0,-3 3 0,-1 0-502,-3 0 0,-4 2 502,16-1 0,-4 1 0,-2 0 0,4 0-962,-6 1 1,2-1-1,-4 1 962,2 0 0,-4-1 0,0 1 0,3-1 30,-3 2 0,2 0 0,0 0-530,-2 0 0,0 0 0,0 1 500,-1 0 0,0 0 0,1 1 0,1 1 0,0 0 0,1-1 0,1 1 0,1-1 0,1 0 0,2 1 0,1 0 0,1-1 0,4 0 0,-1-1 0,2 0-425,3 1 0,1-1 0,0 0 425,-16 2 0,2-1 0,5-3 0,1-1 39,6 1 0,1-2-39,3-3 0,1-1 0,4 2 0,0 0 0,3-2 0,1-2 0,-27-2 1548,5-3-1458,7-2-90,4-1 0,5 1 1622,5 4-1532,-6-1 3029,15 4-3119,-2-1 824,16 1-824,-11 2 0,-6 0 0,-2 4 1,0-3-1,13 3 0,1 0 0,3-3 0,0 9 0,0-8 0,-4 12 0,-1-6 0,-4 12 0,10-14 0,1-4 0,15-22 0,4-13 0,5-12 0,0-11-1152,-4 22 0,-2-2 1152,1-4 0,0-6 0,1-5 0,0-6 0,0-3-658,-1 5 1,1-2 0,0-2 0,0 1 657,0-1 0,1 0 0,-1 0 0,1-1 0,-1-3 0,1-1 0,-1 1 0,1 4-258,0 1 0,-1 3 0,1 2 258,-1 2 0,-1 1 0,0 2 0,4-16 0,-1 1-135,0-3 0,0 4-542,-4 22 1,-1 2-89,0-3 1,-1 10 1086,-2 25 0,-7 17 1,-2 21-1</inkml:trace>
  <inkml:trace contextRef="#ctx0" brushRef="#br2" timeOffset="160542">14578 11235 23544,'-42'-9'239,"0"0"1,2 1 0,3 0-150,-22-8 90,14 5 90,13 0 270,12 2 269,24-1-539,14 3-45,24 1 0,9 0-682,-3-1 0,2 0 607,2-1 0,4 0 0,1-1-739,-2-1 1,1-1 0,7-1 663,-10 2 0,4 0 0,5-1 0,2 1 0,2-1 0,1 1-355,-6 2 0,2-1 1,2 1-1,1 0 1,1 0-1,0 0 1,1 0-1,-1 0 280,-6 1 0,0 0 0,1 0 0,0 0 0,0 0 0,1 0 0,0 1 0,0-1 0,1 2-150,-2-1 0,0 1 1,2 1-1,0-1 1,0 1-1,0 0 1,0 0-1,-2 1 1,-1 0-1,-2 0 150,3 0 0,-1 1 0,-2 0 0,-1 1 0,0 0 0,0 0 0,0 0 0,1 1-90,1 0 1,0 0 0,0 0 0,0 1 0,1 0 0,-1 0 0,0 1 0,0-1 89,1 0 0,-1 1 0,1-1 0,-1 1 0,0 0 0,1 0 0,-1 0 0,0 0-33,0 1 1,0 1 0,0-1 0,0 1 0,0-1-1,0 1 1,0 1 0,-1-1 32,1 0 0,0 0 0,0 0 0,0 1 0,0-1 0,0 1 0,0 0 0,0 0 0,-1 0 0,-1 0 0,-1 0 0,1 0 0,1 0 0,0 1 0,3 0 0,1 0 0,-6 0 0,2 0 0,1 1 0,1-1 0,1 1 0,1 0 0,1 1 0,-1-1 0,1 1 0,-1 0 0,0 0 0,1 0 0,1 1 0,-1 0 0,0-1 0,1 1 0,0 1 0,0-1 0,1 1 0,1 1 0,0 0 0,1 0 0,-7 0 0,1 0 0,2 1 0,0-1 0,1 2 0,0-1 0,0 1 0,1 0 0,-1 0 0,-1 0 0,-1 0 0,0 1 0,-2-1 0,-2 0 0,6 1 0,-2 0 0,0 0 0,-2 1 0,0-1 0,-1 1 0,0-1 0,-2 2 0,1-1 0,-1 2 0,-1 0 0,9 2 0,-2 1 0,0 1 0,0 0 0,-2 0 0,0 2 0,-1 0 0,-1 2 0,-2 2 0,4 3 0,-2 2 0,-1 1 0,0 2 0,-2 0 0,-1 0 0,-2 0 0,-1-2 0,4 4 0,-4-2 0,-1 0 0,0 1 0,1 3 0,2 4 0,-10-7 0,3 3 0,1 2 0,1 2 0,0 1 0,0 1 0,-1-1 0,-3-1 0,-3-1 0,-3-2 0,4 5 0,-4-3 0,-3-1 0,-2 1 0,1 3 0,0 6 0,-3-3 0,2 4 0,-1 4 0,1 2 0,-1 1 0,-1 0 0,-2-1 0,-3-2 0,-4-4 0,0 3 0,-4-3 0,-3-1 0,-1 0 0,-1 1 0,-1 3 0,1 4 0,0 2 0,-2 3 0,0 0 0,-2-1 0,-3-1 0,-2-4 0,-3 4 0,-3-2 0,-3-3 0,-3 2 0,-3 2 0,-1-5 0,-3 1 0,-2 3 0,-2-1 0,-1 0 0,-1-2 0,0-3 0,-3 7 0,-1-3 0,-2-2 0,-1 0 0,-3 2 0,3-7 0,-2 2 0,-2 1 0,0 0 0,-2-2 0,-1-2 0,0-4-144,-8 4 0,0-4 0,-2-3 0,-1-2 0,-2 1-171,5-5 0,-2-1 0,0 0 1,-2-2-1,0 0 0,-2-1-180,-2 1 0,-2-2 1,0-1-1,-2 0 1,-1-1-1,0-1 495,-5 0 0,0 0 0,-1-1 0,-1-1 0,-1-1 0,-1 0 0,6-5 0,0 0 0,-1 0 0,-1-2 0,0 1 0,0-2 0,-1 1 0,-2-1 0,0 0 0,0 0 0,0 0 0,0 0 0,0 0 0,0 0 0</inkml:trace>
  <inkml:trace contextRef="#ctx0" brushRef="#br2" timeOffset="161290">2924 15880 19999,'19'62'-386,"1"0"1,0 1-1,-1-1 1,1 0-1,0 1 1,-2-3-1,2 0 154,-3-8 1,5 12 0,2 7 0,1 3 0,0-5 0,-4-10-1,-4-16-982,0-7 0,-4-11 1082,4 7 1,-8-27 0,-7-21-1</inkml:trace>
  <inkml:trace contextRef="#ctx0" brushRef="#br2" timeOffset="161691">2916 15970 23184,'-21'-52'719,"1"-1"1,2 3 0,3 1-631,4 6 1,3 0 45,5 3 0,4 1-45,6 3 0,4 2-229,5 3 1,3 3 228,30-13 0,9 18 0,3 32 0,-4 21-45,-30-4 0,-3 4 0,-1 5 0,-4 5 90,-1 22 0,-7 3-675,-6-16 1,-5 1 674,-3 14 0,-7-4 44,-6-22 1,-3-6 100,-2-2 0,-1-3-190,-19 11-90,4-17 90,12-17 112,15-22-202,18-14 0,21-4 0,14 0-225,-2 14 1,7 3 0,0 2 194,1-2 0,0 2 1,3 4-1,7 7 0,1 6 0,-4 6-304,3 13 0,-6 8 334,-4 5 0,-6 6 0,-7 3 0,-9 7 59,-14-2 1,-6 5 0,-7 0-60,-10 3 0,-8 1 0,-2-1 0,0 0 0,-1-1 0,-6-2-30,-5-4 0,-5-3 1,-3-5-181,1-8 0,-3-5 0,1-4-285,-1 0 0,-2-7-1169,-19-1 0,7-18 1664,28-31 0,10-12 0,-2 1 0,5-4 0,16 3 0,0 0 0,-1-1 0</inkml:trace>
  <inkml:trace contextRef="#ctx0" brushRef="#br2" timeOffset="162146">3801 15287 25522,'17'-34'1260,"-2"13"-811,-1 21 181,6 31-405,-6-2 0,1 5-795,4 12 1,2 4 569,-5-12 0,0 3 0,1 4 0,3 7 0,2 4 0,0 3 0,-2-4 0,2 4 0,-2-2 0,2 5 0,-2-8 0,2 5 0,0 2 0,0-1 0,-2-6 0,3 8 0,-2-5 0,0-1 0,3 1 0,-1-1 0,-12-17-320,-15-24 320,-30-71 0,10 13 0,-5-8 0,1 0-589,0-1 0,0-1 0,0-1 589,5 10 0,0-2 0,-1 0 0,2 0 0,-1 0 0,0-1 0,0-1 0,2-2 0,-3-10 0,0-4 0,3-1 0,7 2 0,7 8 0,6 1 0,2 1 0,3 0 0,1-14 0,5 1 0,11 9 0,14 13 0,11 7 0,3 11 0,-1 13 0,4 11 0,3 6 0,1 7 0,4 7 0,-1 4 0,-4 1 0,0 2 0,-4 3 0,-1 4 0,-4-1 0,2 4 0,-5 3 0,-10 4 0,-12 17 0,-13 6 0,-6-2 0,-3-14 0,-4-2 0,-4 1 0,-5 0 0,-4 1 0,-3 0 0,-2-5 0,-7 0 0,-4-5 0,-2-2-385,-2 0 1,-1-3 0,-1 0 384,1-4 0,0 0 0,-1-2 0,-15 7 0,0-3 0,6-5 0,2-4-180,9-5 0,1-2-989,-20 0 476,23-8-1016,16-12 1829,25-21 0,9 1 0,14-18 0</inkml:trace>
  <inkml:trace contextRef="#ctx0" brushRef="#br2" timeOffset="163676">29932 8978 13289,'-11'0'4318,"0"0"-3598,2 0-91,3 0 181,-1 0 269,2 0-449,1 0-270,-5 0-181,-2 0 1,-7 0 0,-27 10 270,-19 5-315,31-6 0,-1 1 45,-3-1 0,2-1 269,-12 3 181,6-6 90,10 4-181,7-8-179,14 3-90,6-4 0,21 0-90,21 0-90,-6-2 0,4 0-579,12-2 1,5 0 518,-10 1 0,3-1 0,2 0-636,9-1 0,3 1 0,2-1 628,-9 2 1,2 0 0,2 1-1,0-1-428,5 0 1,1 0 0,2 0-1,-1 1 406,-10 0 0,1 1 0,-1 0 0,1 1 0,-1-1-362,0-1 0,0 1 0,0 0 0,0 0 0,-1 0 362,9 0 0,0 1 0,-1 0 0,-1 0 22,-6-1 1,0 0 0,-2 0-1,-1 0-83,7 1 1,-1 0-1,-4 0 106,14-2 0,-6 0 415,-15 0 0,-7-1-460,4-4 1348,-45-4-1348,-50 1 0,2 4 0,-7 1 431,6 3 0,-4 1 0,-2-1-431,6 1 0,-1 0 0,-2 0 0,-1 0-107,-5 1 1,0 0 0,-2 0 0,1 0 106,-3 0 0,-1-1 0,1 1 0,0-1 0,1 1 0,1 0 0,0 0 0,0 0 0,4-1 0,1 1 0,0-1 0,1 1 0,-10 0 0,1 0 0,3 0 0,8 0 0,2 0 0,2 0 0,2 0 0,1 0 0,6 0 31,-23 0-31,72 0 0,26 0 0,15 0 30,4 0 0,6-1 0,2 2-534,-11 0 0,0 0 0,2 1 1,2 0 503,6 0 0,2-1 0,1 1 0,0 0 18,-9 1 0,0 0 0,0 0 0,1 1 0,0-1-184,0 0 1,1 0-1,0 0 1,-1 1-1,0-1 166,10 1 0,0 1 0,-1 0 0,-1-1 0,-5 0 0,-1 0 0,-1 0 0,-1 0 303,7 1 0,-2 0 0,-1-1-273,-2-1 0,-1-1 0,-7 0-30,-5 1 0,-6-2 0,14-5 0,-80-1 0,-22-1 0,4 0 0,-6-1 0,0 1 266,-1 0 1,-1 1 0,-1-1-267,-3 1 0,-1-1 0,6 2 0,2 0 0,4 2 866,1 0 0,3 1-2126,-8-1-324,11 2 1584,32 0 0,13 4 0,1 1 0</inkml:trace>
  <inkml:trace contextRef="#ctx0" brushRef="#br2" timeOffset="164693">28291 909 20665,'-14'-20'2429,"0"0"-2069,7 1-91,2 4 1,-1 8 180,1 2 0,-5 14-90,6 5-181,0 11 91,4 8-180,-3 4-90,2 6 90,-3 2-90,4 3 0,0 2 0,0-1 0,0 1 0,0-4 0,0-4 0,0-7 0,0-6 90,0-9-90,0-2 0,2-10-90,0-2-90,2-6-179,4 0-271,0-6-270,5-4-179,1-6-1350,2-6 2429,2-5 0,4-6 0,1-3 0</inkml:trace>
  <inkml:trace contextRef="#ctx0" brushRef="#br2" timeOffset="165165">28600 733 20305,'-4'-30'2159,"3"1"-1799,-2 4-90,3 4 0,0 6-180,0 4 90,0 4-91,0 2 271,0 3-90,0 10 90,0 4 0,0 11-90,-4 6-1,3 5 1,-6 7-90,6 6-90,-8 8 90,8 4-419,-5 6 419,6-1-90,0-1 0,0-4 0,2-22 0,0 0 0,4 28-90,3-1 90,-1-26-90,-4-23 0,-2-11-270,-2-4-121,0-6-778,0 0-720,0-5 1889,0 4 0,0 3 0,0 2 0</inkml:trace>
  <inkml:trace contextRef="#ctx0" brushRef="#br2" timeOffset="167031">25631 5523 20935,'-4'-4'2429,"0"-1"-2070,4-4-89,0 0-90,0-1-90,0 5 0,0 1 0,0 4 0,4 17-90,0 3 0,3 20 0,-3 7 45,-3-4 0,0 3-45,-1-9 0,0 0-278,0 15 1,0 0 277,0-15 0,0-3-45,0 1 0,0-2-45,-4 26-180,3-9-90,-2-10-90,3-6-269,0-11-540,0-9-1080,3-8 2339,2-14 0,5-6 0,0-9 0</inkml:trace>
  <inkml:trace contextRef="#ctx0" brushRef="#br2" timeOffset="167393">25721 5726 20395,'2'-41'3059,"0"3"-2520,-2 0 91,0 3-90,0 4-91,0 6-179,0 3-180,-4 5 90,3 6-180,9 24 0,7 9 45,8 9 0,2 4-45,14 16 0,-10-16 0,1 0 45,0-2 0,-1-2-45,15 14 135,-18-19 0,0-2 404,-1-2-89,-5-14-360,-16-41-90,-5-7 0,-2-6 0,0-1 0,0-3 0,-2-10 0,1-2 0,4 6 0,0 3-45,0 15 0,0 1-1120,0-3 1,0 3 265,0 3-181,0 14-359,2 9-989,2 11 2428,4 9 0,4 5 0,3 4 0</inkml:trace>
  <inkml:trace contextRef="#ctx0" brushRef="#br2" timeOffset="167677">26452 5260 21025,'15'-31'2968,"-5"-1"-2608,-7 4-180,-3 4-90,0 6 0,0 8 0,0 12-90,0 14 90,6 38-90,2-5 45,5-4 0,3 0-45,11 4 0,-7-20 0,2-4 90,16-9 0,3-14 90,0-16-1,-3-15-89,-9-14-90,-8-10 90,-11-6-90,-12 5-270,-9 6-1169,-27 14 873,-22 44 1,26-1 0,-1 5 0,-3 15 0,-1 0-1</inkml:trace>
  <inkml:trace contextRef="#ctx0" brushRef="#br2" timeOffset="168692">11143 12506 24983,'15'-63'1979,"-4"-1"-7550,-20 5 5661,-11 5-90,-25 10 405,14 28 1,-4 5-361,-11 4 0,-4 5-32,-10 5 0,-4 5-13,14 2 0,-1 2 0,-2 2-499,-6 3 0,-1 3 0,0 2 521,11-4 1,0 2-1,-1 0 1,0 2-23,-2 1 0,0 1 0,0 1 0,1 0 0,-1 1 0,0 0 0,1 0 0,0 1 0,1-2 0,1 1 0,0 0 0,2-1 0,-13 7 0,1 0 0,2-1 30,7-4 0,1-2 0,0 1-371,-2 1 0,0 0 0,5-3 341,0 0 0,4-2 200,-4 2 1,6 0-201,14 3 180,24 5 0,8 8 59,4 6 1,5 6 0,0 1-282,2 7 0,0 3 0,1 4 42,-4-16 0,1 3 0,-1 2 0,0 1 0,-2-1 0,-1-1 0,-2-2 0,0 2 0,-2 2 0,1 4 0,-3-6 0,1 5 0,-2 2 0,1 2 0,-1 0 0,-1 1 0,1-2 0,-1-3 0,0 1 0,-1-3 0,0-1 0,0 0 0,0 1 0,-1 2 0,0 2 0,0-3 0,-1 2 0,1 3 0,-1 0 0,0 1 0,0-1 0,-1 0 0,0-3 0,0-2-138,0 4 0,-1-3 0,-1-1 0,1-1 0,-1-1 0,0 1 0,0 0 138,0 1 0,0-1 0,-1 1 0,1 0 0,-1-1 0,1 1 0,-1-1 36,0 8 1,0-1 0,1-1 0,-1 2-1,0 0 1,0 3-37,0-8 0,1 3 0,-1 1 0,0 0 0,0 1 0,1-1 0,-1-3 0,1-2-210,-1 4 0,1-4 0,0-1 0,1-1 1,-1 2-1,0 1-60,0-1 0,-1 2 0,1 2 0,0 0 1,0-2-1,0-4 0,0-3-268,1 8 0,1-5 0,-1-3 1,1 0 537,-2 9 0,-1-2 0,2-3 0,1-10 0,1-3 0,0-1 0,-2 11 0,0 1 0</inkml:trace>
  <inkml:trace contextRef="#ctx0" brushRef="#br2" timeOffset="217528">24381 7879 18147,'-15'-4'4407,"7"-1"-3597,-1 0-181,8 3 91,-6 0 89,6 0 541,-3-3-721,0 2-89,4-3-90,-4 4-360,4-1-90,0 1 0,2 2 0,4 0 0,18 6 0,5 2 0,19 7 0,1 4 0,-6-2 0,5 2 0,9 3 0,1 1-611,2 1 1,0-1 610,1 1 0,-3-2 0,-17-7 0,-2 0 0,-2-2 0,-1 1 0,-4-2 0,-1 0-1494,2 2 1,-1-1 1493,8 1 0,1 4 0,-25-17 0,-4 3 0,-6 2 816,-2 1-816,-17 17 3392,3-2-3392,-24 33 0,9-12-588,6-9 0,-1 0 588,2-4 0,1-1 0,-4 4 0,-1 0-134,-1 4 1,0 0 133,-2 1 0,-1 2 0,1-4 0,-2 3 0,-1 3 0,-2 2 0,-1 3 0,-1 1 0,2-4 0,0 1 0,2-3 0,-1 2 0,-7 11 0,-1 1 0,7-6 0,11-12 0,5-5 0,-9 17 0,2 10 0,15-36 0,2-6 0,4-15 1141,0-9-1141,2-3 302,2-5-1742,1-2-898,1-4 2338,-4-3 0,1 4 0,0 0 0</inkml:trace>
  <inkml:trace contextRef="#ctx0" brushRef="#br2" timeOffset="224203">25554 6495 22464,'-3'-11'1619,"2"1"-1349,-1-1 90,11 0-180,17 0 0,21-7-135,-10 8 0,5 0-2126,10-4 1,3 0 2110,-10 4 0,1 0 0,2-1-30,6-2 0,1 1 0,1-1-483,3-1 1,1 1-1,0-2 513,2 0 0,0-2 0,0 0-238,-2 1 1,0-1-1,-1 0 208,-3-1 0,-1-1 0,-2 0 0,-3 1 0,-2-1 0,-1 1 0,-5 0 0,-1 0 0,-1 0-30,4-4 0,-1-1 0,-3 2-150,1-1 0,-3 1-45,3-5 1,-6 4-406,-10 8 1469,-19 12-3268,-20 16 2429,-22 17 0,7-6 0,-3 2 0,-5 5 0,-1 1 0</inkml:trace>
  <inkml:trace contextRef="#ctx0" brushRef="#br2" timeOffset="234082">25636 6658 21475,'0'-5'270,"0"1"-360,0 2-270,0-1-3058,0 1 3418,1 0 0,3 2 0,3 0 0</inkml:trace>
  <inkml:trace contextRef="#ctx0" brushRef="#br2" timeOffset="234219">25599 6739 14830,'-19'-20'990,"5"0"-230,1-1-760,0 1 0,1 6 0,-2 1 0</inkml:trace>
  <inkml:trace contextRef="#ctx0" brushRef="#br2" timeOffset="235261">14399 10697 20575,'11'35'1529,"-8"-10"-1439,-8 7 0,-11-13-90,-7 1 0,-2-2 0,1 0-90,2-2 180,3 0-90,5-3-90,2-1 90,2 1 0,2-4 90,-4 3-90,0-1 90,-10 2 90,4-1 180,-4-3 90,14-5 89,2-4 631,6 0-271,10 0 1,13 0-541,15-6-89,21-1-135,-24 0 0,2 0-470,8-1 1,4 1 424,8-1 0,3 2-1097,-14 0 0,1 1 0,1 0 1037,5 1 0,2 0 0,1 0 0,5 1 0,1 0 0,7 0-362,-15 2 0,5 1 1,4 0-1,0 0 0,0 0 1,-3 1 349,3 0 0,-2 0 0,0 0 0,1 1 0,4 0-217,-5 0 0,3 0 0,2 0 1,1 1-1,-1 0 0,0 0 0,-3 0 199,0 1 0,-2-1 0,-1 2 0,-1-1 0,1 0 0,2 1-127,2 0 0,1 1 1,1-1-1,0 1 1,0 0-1,1 0 127,-9-1 0,1 0 0,-1 0 0,1 1 0,2-1 0,1 1 0,3 0 0,-6 0 0,3 1 0,2 0 0,2 0 0,0 0 0,1 0 0,-1 1 0,-1-1 0,-1 0 0,-2 0 0,3 0 0,-2 0 0,-1 0 0,-1 0 0,0 0 0,0 0 0,3 1 0,1 0 0,-3-1 0,3 1 0,1-1 0,2 1 0,0 0 0,-1 0 0,0 1 0,-2-1 0,-2 0 0,-2-1 0,7 3 0,-3-2 0,-2 1 0,-1 0 0,0 0 0,-1 0 0,1 0 0,0 1 0,-1-1 0,1 0 0,-1 1 0,-1 0 0,1 0 0,-1 0 0,-2 1 0,0-1 0,0 1 0,-1 1 0,1-1 0,-1 1 0,-1 0 0,8 2 0,-1 1 0,0 0 0,0 0 0,-1 0 0,0 1 0,-2 1 0,0-1 0,-1 1 0,-1 0 0,1 1 0,-1-1 10,-3 1 0,0-1 0,-1 1 0,1 0 0,1 1 0,2 1-10,2 1 0,2 1 0,3 2 0,-1-1 0,0 1 0,-1-1 0,-4-1 0,-4-2 0,-3-1 0,-1 0 0,0 0 0,1 0 0,1 1 0,1 1 0,3 0 0,0 1 0,1 0 0,-1 0 0,-3-2 0,-4 0 0,12 3 0,-5-2 0,-1 0 0,3 2 0,-1 0 0,1 0 0,2 1 0,0 1 0,-2 0 0,-1 0 0,-1 1 0,0 1 0,0 0 0,-1 0-18,-2-1 0,0 0 0,0 0 0,-1 2 0,-1 2 18,3 6 0,1 3 0,-2 1 0,-3 0 0,-6-2 146,2 3 1,-7-1-1,1 3-146,-4-3 0,1 4 0,-2 0 0,-3-2 0,-4-1 0,-4-1 0,-1 1 0,0 0 0,-2 1 0,-1 1 0,-1 1 0,-1 0 0,-1 1 0,0 0 0,-2 1 0,1 4 0,-2 3 0,1 5 0,-2 2 0,0-4 0,-1 5 0,-1-2 0,0 3 0,-2-2 0,0 4 0,-1-1 0,-4-3 0,-1 0 0,-4-3 0,-2 0 214,-1 0 1,-2-1 0,-7 3-238,-5-1 1,-6 3-1,-3-1 1,0-3-46,2-11 1,-1-2-1,-1-2 1,-5 2-23,-1 0 0,-4 1 0,-3 0 0,-1-2 0,-1-5-113,-7 1 1,-3-6 0,-2-2 0,-1 0-14,4-6 0,-2 0 0,-2-1 0,0-1 0,-2-1-71,4-2 1,0-1-1,-2-1 1,0 0 0,-2-1-1,0 0 92,-4 0 0,1 0 0,-2-1 1,-2 0-1,-2-1 0,-5 1-210,13-3 0,-4-1 0,-3 1 1,-2-1-1,-1 0 0,0 1 1,0-2-1,0 1 0,3-1 0,1 0 405,-4 1 0,3-1 0,0 0 0,2-1 0,-1 0 0,-1 0 0,-2 1 0,-2-1 0,8-1 0,-2 1 0,-2-1 0,-1 1 0,-1 0 0,0-1 0,1 1 0,0-1 0,1 0 0,3 0 0,1-1 0,-1 0 0,-1 1 0,1-1 0,-1 0 0,0 0 0,1 0 0,-1 0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40:58.455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8487 2275 22464,'-4'-29'3148,"3"4"-2248,-6-2-91,6 6-179,-6 3 0,6 1-630,-2 7 0,3 1 0,0 19 0,1 15 0,0 25 0,0 13 0,0 7-1171,-1-10 1,0 4 1170,-2-3 0,-1 4 0,0-2 0,1-9 0,-1-2 0,-1 0 0,0 3 0,-2-1 0,0 1 0,1-1 0,-1 0 0,1-1 0,0-2 0,0 0 0,1 1-480,-2 10 0,0 2 0,0-4 480,0 4 0,1-2-169,0-13 0,0 1 0,1-6 169,2-8 0,0-4-270,-2 19-1169,4-15-2879,-4-17 4758,0-23 1,-6-24 0,0-16 0</inkml:trace>
  <inkml:trace contextRef="#ctx0" brushRef="#br0" timeOffset="534">8475 2217 21835,'0'-12'3597,"0"5"-3057,0 3 719,0 4-809,3 0-90,7 6 0,11 3-180,9 14-180,9 8 0,8 16-492,-22-15 1,1 2 491,1 7 0,1 4 0,1 6 0,0 4-516,-9-14 0,0 2 0,-1 0 516,1 3 0,0 1 0,-1 1 0,0 1 0,0 0 0,-1 0 0,-1 1 0,1-1 0,-1 0 0,-1-3 0,-1 0 0,1 0 0,5 16 0,1 0 0,-6-16 0,1 0 0,-1-3 0,0 2 0,-1-3 0,4 4 0,-3-6 0,-1-6 0,-5-18 0,-6-18 0,-3-29 0,0 1 0,0-7-381,1-20 1,1-11-1,0 1 381,0 11 0,-1 0 0,2-6 0,-1 11 0,1-6 0,-1-2 0,2-2 0,-1 2 0,0 3 0,0 0 0,1 1 0,0 2 0,0 0 0,-1 0 0,2-13 0,0-1 0,0 2 0,0 2 0,1-7 0,-1 4 0,0 6 439,-1 8 0,-2 5-439,0 8 0,-2 3 0,1-20 0,-2 16 0,2 12 0,0 8-1350,2 7-628,2 6 1411,1 7 567,1 11 0,0 11 0,0 9 0</inkml:trace>
  <inkml:trace contextRef="#ctx0" brushRef="#br0" timeOffset="1221">9531 2954 24083,'-7'18'1349,"1"-2"-1079,8-1-180,6-1 0,6 2-90,12 0 90,11-2-90,10-5 0,6-7 45,-11-10 0,0-3-45,18-9 135,-13-7 0,-4-8 180,-17-3 0,-6-3-91,0 2 1,-3-1-1124,-6-4 0,-6 3 1259,-14-14-148,-6 10-122,-13 8 0,-7 13-90,-6 12 0,-1 18 0,-3 21 0,23-3 0,1 7-410,3 7 1,2 7 0,2-1 409,1 11 0,2 2 0,3-5 0,1 3 0,4-4 0,7 6 0,4-3 0,2-1 0,3-2 0,0-5 0,5-1 573,10 7 0,4-5-573,-8-16 0,2-4-42,10 3 1,2-8 41,21-14 0,-26-14 0,-1-5 0,4-4 0,-1-6-283,0-11 0,1-8 1,-3 0 282,7-12 0,-2-3 0,-5 5 0,0-5 0,-4 2 0,-9 10 0,-4 2 0,-1 0-613,7-19 1,-1 2 612,-4 4 0,-2 1 0,-1 7 0,-2 2 204,-2 8 1,-1 2-205,5-20 111,-1 8-111,16 22 0,8 18 0,-7 16 0,2 8 0,1 9 0,1 8-321,3 12 0,1 7 0,-3 1 321,-6-9 0,-3 0 0,0 4 0,-1-1 0,0 4 0,-1 0 0,-3-2 0,-4 3 0,-3-3 0,-2 1 0,-2-2 0,-3 1 0,-2-1 0,-2-1 0,-3-2 0,-5 2 441,-8 10 0,-6 1 0,-2-5-441,-7 5 0,-4-4 0,2-12 0,-3 0 0,-1-7 41,-4-7 1,-2-8-42,-11-3 0,2-13 0,13-23 0,6-8 0,-13-19-90,41-2 1,15-4 89,12 14 0,8 3 0,1 1 792,3-5 1,4 0-1933,2 2 1,5-3 0,-3 4 1139,-1 1 0,-2 3 0,-2-1 0,-2 2 0,-13 6 0,-1 0 0</inkml:trace>
  <inkml:trace contextRef="#ctx0" brushRef="#br0" timeOffset="1498">11553 2140 23813,'8'-45'1199,"1"1"1,-2 4-1,0 2-929,1-23 180,-4 23 0,1 22-450,0 29 0,5 30 0,-4-6 0,0 5-683,0 12 1,0 5 682,-1-11 0,-1 2 0,0 1-980,-1 7 0,1 1 0,-2 2 980,1 4 0,-1 1 0,0 0 0,-1-17 0,0 0 0,0 1 0,0 2-158,1 12 1,-1 3 0,1 1 0,0-2 157,-1-8 0,0 0 0,0-2 0,1 1 0,0-3 0,1 0 0,0-1 0,-1-3 0,0 0 0,-1-3 0,0-7-900,3 14-3867,-4-32 4767,0-30 0,-7-37 0,-2-18 0</inkml:trace>
  <inkml:trace contextRef="#ctx0" brushRef="#br0" timeOffset="1907">11569 3035 13823,'-15'-50'1349,"-1"0"0,-3-12 0,-1 3-381,7 20 0,1 2-878,-1-7 0,2 5 1494,4 5-1584,13 11 1049,31 20-1049,-1 15 0,4 4 0,2-2 0,2 2 1208,9 7 1,0-1-1209,-14-7 0,-1-2 0,1-2 0,-1-2 0,-1-2 0,-1-2 0,-1-1 0,0-2 0,28-8 947,-6-4-947,-24-5 0,0-4 0,-3-3 0,-2-3 90,3-7 0,-3-2 90,7-22 0,-16 5 180,-15 20 449,-11-2-629,-10 14-180,-14 3 0,-9 28 0,-9 16 0,22-5 0,1 8 77,1 6 0,1 6 0,3 2-77,5 4 0,2 2 0,2 1-975,-1 0 1,1 0 0,5 0 974,6-3 0,5-1 0,4-4 0,5-3 0,7-5-270,18 5 0,7-6 270,-11-15 0,3-4 0,14 2 0,2-8 0,-13-14 0,-3-5-540,1-2 1,-2-3-226,0-5 1,-1-3-226,-3-4 1,-1-2-406,-2-4 1,-1-2 1394,-4-3 0,-1-1 0,-3-1 0,0-1 0,-3-1 0,0 0 0</inkml:trace>
  <inkml:trace contextRef="#ctx0" brushRef="#br0" timeOffset="2332">13376 1846 25073,'25'-49'2428,"-5"9"-1618,-6 15-540,-2 16-270,-2 22 0,4 23 0,1 25-611,-7-17 1,1 8-1,-1-2 611,-1-6 0,0 0 0,-1 2 0,3 18 0,0 4 0,-1-2-929,-1-12 1,0-3 0,1 1 928,-1 0 0,0 0 0,1 0 0,0-3 0,0 0 0,1 0-621,2 9 0,2 1 0,-2-4 621,1 1 0,-1-1-47,-1-6 0,0 1 0,-1-9 47,2-4 789,-3-10-789,-7-56 0,-8-18 0,-4-7 0,3 10 0,-3-2 329,-6-8 1,-6-6-1,0 7-329,-1 8 0,-4 3 0,-8-8 0,-5 10 1336,10 26 1,-3 10-1337,-12 17 0,2 12 0,11-2 0,3 7 48,3 10 0,3 8 0,8 0-48,13 13 0,12 1-241,4-17 1,4 0 0,3-4 240,13 3 0,5-9-135,6-14 0,1-11-2204,20-19 2339,-9-20 0,-13-15 0,-10-11 0</inkml:trace>
  <inkml:trace contextRef="#ctx0" brushRef="#br0" timeOffset="3250">18728 1488 25522,'0'-29'3059,"0"2"-3059,0-1 0,-7 2 0,5 55 0,-5 14 0,6 8 0,2 7-722,-1 3 1,0 3 721,0-17 0,0 0 0,0 2-972,0 3 1,0 0 0,0 0 971,0 2 0,0-1 0,0 1 0,0 0 0,0 0 0,0-1-650,1-1 1,1-1-1,0 0 650,1-2 0,0-2 0,2 0-400,4 18 0,4-3 400,1-7 0,4-4 0,3-7 0,3-4 0,3-9 0,3-5 185,3-8 1,3-7-186,2-8 0,1-10 0,2-10 0,1-10 0,-1-3 0,1-10 0,-1-5 0,0-5 62,-4 2 1,1-5 0,-2-1-1,-2 1-62,-8 8 0,-1 1 0,-2 0 0,-2-2 0,0-3 0,-1-3 0,-3 2 0,-2 4 757,1-10 0,-4 5-757,-1 2 0,-2 6 1345,-2 15-1345,-18 79 0,9 0 0,1 5 0,-3 3 0,1 3 32,7-8 1,3 2 0,3-3-33,6 3 0,4-3 0,-1-2 0,3-4 0,-1-15 0,1-8 0,5-13 2657,-2-44-2657,-13-12 0,-7-14 0,-6-7-151,-8 4 1,-4 1 150,1-2 0,-3 2 0,-2 9 0,-4 7 0,0 17 0,-3 7-1799,-17 4-310,4 15 2109,25 52 0,25-6 0,1-13 0,1 1 0</inkml:trace>
  <inkml:trace contextRef="#ctx0" brushRef="#br0" timeOffset="3560">20543 2180 24443,'12'-38'4048,"-11"1"-3958,-15 6-90,-14 8 0,-13 9 0,-8 18 0,-4 17-2251,0 19 2251,30-13 0,2 3 0,3 4 0,4 3 152,5 0 0,5 3-152,11 15 0,7 0 0,-1-17 0,4-2 0,9 10 0,4-6 0,21-6 0,2-16 0,-2-20 0,-6-21 0,-9-22-164,-20 16 1,-3-4 163,-2-3 0,-2-2 0,-3-1 0,-2 0 0,0 0 0,-2 1 0,-5 4 0,-1 0 0,-9-27 1566,-11 13-1566,-9 14-1291,-24 12-3476,1 35 4767,3 5 0,23 26 0,23-5 0</inkml:trace>
  <inkml:trace contextRef="#ctx0" brushRef="#br0" timeOffset="3801">21083 2049 25163,'33'-46'3418,"-4"6"-3418,-9 8 0,-6 13 0,1 37 0,-3 19 0,-4 0 0,-1 5-423,-1 2 0,-1 5 423,0 5 0,-1 6 0,0 1 0,0-12 0,-1 2 0,0-1 0,0 1-294,0 0 0,0 0 0,1 0 0,-1-1 294,1 12 0,0-2 0,-1-6 0,1-4 0,1-3-1934,-1 0 0,0-3-1034,2 8 2968,-2-14 0,-2-43 0,-2-14 0</inkml:trace>
  <inkml:trace contextRef="#ctx0" brushRef="#br0" timeOffset="4040">21262 2153 25702,'-17'-61'2699,"7"2"-2519,10 7-180,16 7 0,18 12 0,8 25 0,5 6 0,-9 5 0,-1 4 0,17 6 0,-2 9 0,-9 13 0,-7 5-346,-11-9 0,-4 2 346,4 12 0,-8 0 0,-23 18 0,-15-4 0,4-30 0,-3-1 0,-23 19-77,1-6-1632,-1-7 1709,13-18 0,-2-1 0,-20 5 0,18-11 0,-1 1 0</inkml:trace>
  <inkml:trace contextRef="#ctx0" brushRef="#br0" timeOffset="4832">18221 3691 23634,'-51'0'1079,"0"0"0,0 0 1,1 0-676,0-2 1,0-2 45,-16-2 0,2-2-1039,19 2 1,1-1 588,-8-1 0,3-1 0,3 0 376,35-6-376,36 0-877,13 3 0,14 0 877,-4 3 0,10 0 0,6 0 0,1 0 0,-3 0-510,-3 1 1,-2 0 0,1 0 0,3 0 0,3-1 509,-9 2 0,4 0 0,1 0 0,3-1 0,0 1 0,-1 0 0,0 0 0,-1 0-213,3 0 1,-1 1 0,-1 0 0,0 0 0,1 0-1,0 0 1,1 0 212,-4 1 0,0 0 0,1 0 0,0 1 0,0-1 0,1 0 0,0 0 0,0 1-152,2-1 1,1 0 0,-1 0 0,2 0 0,-1 0-1,0 1 1,1-1 0,-1 1 151,1-1 0,-1 1 0,0 0 0,0-1 0,0 1 0,2 0 0,1 0 0,2-1-36,-9 2 0,2-1 0,1 0 0,2 0 0,0 0 0,0 0 0,1 0 1,-1-1-1,0 1 0,-2 1 0,0-1 36,0 0 0,0 0 0,-1 0 0,0 0 0,-1 0 0,0 1 0,0-1 0,0 0 0,-1 0 0,1 0 0,4 0 0,0 0 0,1 0 0,-1 0 0,0 0 0,-2 0 0,-1 0 0,-1 0 0,-4 0 0,11-1 0,-1 1 0,-2-1 0,-4 1 0,-4 0 0,-5 0 222,6-1 0,-8 0 0,-2 1-222,10-1 0,-5 1 0,-12-1 0,-3 1 0,17 1 1344,-19-1-1344,-15 4 2010,-10 0-2010,-12 0 3005,-8 0-4444,-11-4-3395,-9-1 4834,-8-2 0,-11 3 0,-4 2 0</inkml:trace>
  <inkml:trace contextRef="#ctx0" brushRef="#br0" timeOffset="27967">8182 4862 21295,'-10'-2'2518,"0"0"-1978,2-3-90,-2 1 0,1 1 89,0 1 1,0 0 0,5 0-91,-5-3-89,8 3 0,-10 0-90,9 2 0,-7 0-270,8 0 0,-2 0 0,14-2 0,2-3 0,17-2 0,5-2 0,11-2 0,7 1 0,-8 3 0,2-1 0,-11 3 0,1 0-287,12-1 1,0-1 286,-16 3 0,1-1-89,14-2 1,3-1 88,4 0 0,3 0 0,-9 0 0,3 0 0,-2 1-474,11-2 0,-2 1 474,0 1 0,-4-1 0,-19 4 0,-1-1-265,11 0 0,0-1 265,-12 2 0,-1 1 144,9-1 1,-2 1-145,15-1 0,0 0 155,1-1-155,-11-1 0,4-1 0,7 0 0,2 0-26,1 0 1,0-1 25,1 1 0,-2-1 0,-16 4 0,-1-1 0,-2 1 0,-1-1 0,-2 1 0,-1-1 556,28-2-556,-26 3 0,1 0 0,-2 1 0,1 1 0,9-2 0,-1 1 0,-10 1 0,-2-1 0,29-3 0,-21 1 0,-4-2 201,-3 5-201,-4-2 0,-3 1 0,-3-1 1078,6 1-1078,-3-3 0,0 1 0,-1-2 0,-8 1 0,11-3 0,-6 4 0,4-2 0,4 1 0,-8 1 0,7 0 0,-10 1 0,-4 4 0,2 0 0,1 0 0,3-2 0,0-1 0,3-3 0,10-3 0,3-1 0,-4 1 0,-3 5 0,-15 2 0,0 2 0,0-2 0,13-3 0,1 2 0,2-1 0,-7 2 0,-12 2 0,-7-4 0,-1 1 0,-2 1 0,1 0 0,0 2 0,5 0 0,-3 0 0,3 0 0,-5 0 0,2 0 0,0 0 0,2 0 0,0 0 0,10-2 0,5-3 0,2 2 0,3-3 0,-11 6 0,-2-2 0,-2 2 0,-1 0 0,-4 0 0,0 0 0,-2 0 0,-2 0 0,2 0 0,-2 0 0,2 0 0,-3-3 0,2 3 0,-4-4 0,1 1-270,-15 1-1529,-1 0 1799,-34 16 0,9 2 0,-18 13 0</inkml:trace>
  <inkml:trace contextRef="#ctx0" brushRef="#br0" timeOffset="28668">7285 7626 24803,'3'-44'629,"0"1"1,0 3 0,0 3-360,-1-22 1079,0 33-1214,-3 54 0,-3 27-135,-1-6 0,0 9 0,-2 3 0,1 1-851,0-9 1,1 1 0,-1 1-1,-1 2 1,0 1 850,0 2 0,-2 2 0,1 2 0,-1 0 0,-1-1 0,1-2-282,-1 3 0,0-1 1,-1-2-1,0 1 0,0 0 282,1-7 0,1 0 0,-1 0 0,0 1 0,0-1 0,0 1-253,0-1 0,0 0 0,0 1 1,0-1-1,0 0 0,1 0 253,-2 9 0,0 0 0,0 0 0,1-1 0,0-1-203,0-4 0,1 0 0,0-1 1,0-1-1,1-1 203,-1 7 0,0 0 0,0-2 0,2-2-263,-2 9 1,1-2-1,0-2-487,2-11 1,-1-2-1,2-4 890,1 7 1,0-8-1,-5 1 1,4-31-1</inkml:trace>
  <inkml:trace contextRef="#ctx0" brushRef="#br0" timeOffset="29074">7074 7834 27681,'-2'-36'450,"0"0"0,1-24-450,5 37 0,14 39 0,4 20 0,4 15 0,0 1 0,-1-6 0,-1 0 0,5 7-709,-3-5 0,4 6 1,2 4-1,1 0 1,-1-1-1,-3-4 709,4 6 0,-2-4 0,0 0 0,2 3-208,-5-9 1,2 3-1,1 1 1,-1 0-1,-1-2 1,-2-3 207,4 8 0,-3-3 0,0-1 0,-1 0 0,0-1 0,-2 0 0,1-1 0,-2 0 0,4 10 0,-1-1 0,-1 1-286,-4-11 1,-1 2-1,0-2 1,-2-4 285,6 17 0,-3-4 0,2 12 0,0-20 0,-6-45 0,-9-41 0,-8-9 0,-2-10 176,-1 12 0,0-4 0,-1 0-176,1-8 0,-1-2 0,1-1 0,1 10 0,-1-1 0,1-1 0,0-5 99,1 4 1,0-4 0,0-3 0,1-1 0,0 0 0,0 0-100,2-2 0,0-2 0,0 0 0,0 0 0,1 0 0,-1 0-94,1 0 0,-1 0 0,0-1 1,0 2-1,1-1 0,0 2 94,2-6 0,0-1 0,1 1 0,0 4 0,-1 5 0,2-7 0,0 7 0,1-1-202,0-3 0,1-1 1,0 5 156,-1 2 0,0 3-560,2-4 0,0 7-1284,-1 16 182,-2 17 1707,2 27 0,0 22 0,2 19 0</inkml:trace>
  <inkml:trace contextRef="#ctx0" brushRef="#br0" timeOffset="29485">8824 8711 24173,'5'41'1979,"7"16"-1709,-2-15-90,11 11-90,4-15-90,2-17 0,5-2 0,21 6 45,-12-12 0,1-5-45,23-14-45,-19-12 0,-1-6 45,-13 0 0,-3-5-492,9-12 1,-6-4 581,-15 3 0,-6-2 0,-1-3 0,-5-2 90,-5 0 0,-4-2 0,-4 1 0,-5 1-45,-2 2 0,-7 3 89,-11 0 1,-6 7-225,10 15 0,-3 8 0,-9 7 0,0 12 0,8 19 0,5 11 0,-3 9 0,3 5-623,0 10 0,3 3 623,8-18 0,2 1 0,2 4 0,2 1 0,2 4 0,2 1 0,3 0 0,5-1 0,3 0 0,1 0 0,1 0 0,0 0 0,-1-1 0,3 0 0,3-3 0,10 10 0,4-4 0,3-7 0,6-6 0,6-7 0,-2-12 0,5-3 0,-2-4 0,7-2 0,0-5-315,14 0 1,2-11-2002,-6-17 1,-5-8 875,-11 4 1,-3-2 1439,10-11 0,-4-3 0,-14 6 0,-4-1 0,0-1 0,-1-1 0</inkml:trace>
  <inkml:trace contextRef="#ctx0" brushRef="#br0" timeOffset="30018">10452 8336 20265,'3'-40'1019,"-1"0"1,0 3-1,-1 0-479,-1-29 1135,-5 11-1405,0 15-180,-7 11 541,0 15-361,-6 16 234,-6 20-145,-7 23-269,12-13 0,0 2-120,-2 6 1,1 2 29,0 3 0,0 1 0,2 1 0,2-1 0,3-2 0,2 1 0,3 7 0,3-1 0,3-16 0,2-2 0,5 6 0,4-5 0,20-5 0,15-13 0,17-7-92,-26-11 1,2-3 91,18-1 0,4 1 0,-3 3 0,-1 1 0,0-1 0,-1 10 0,-14 17 0,-1 12 0,-8-1 0,-8-1 0,-5 4 0,1 17 0,-2 9 0,-10 1 0,-17-4 0,-10 1 0,-1-3-757,7-8 1,-2-2-1,-3-1 757,-10 8 0,-4-2 0,-1-10 0,-3-13 0,-2-7-489,1-5 1,-1-4 488,-1-3 0,1-6 203,1-5 0,0-6-203,3-3 0,1-4 0,2-4 0,3-2 0,-18-22 0,11 0 127,13-5-127,22 14 2126,47-4-2126,-4 26 0,4 4 0,1-2 0,0 1 293,3 3 1,-3 2-1733,10 0-206,-10 0-783,-8-2 2428,-13-5 0,-8-4 0,-6-5 0</inkml:trace>
  <inkml:trace contextRef="#ctx0" brushRef="#br0" timeOffset="30374">11297 7544 24983,'24'-42'1049,"-1"0"0,0 4 1,-1 1-915,-5 6 0,0 3 45,12-10-180,-5 23 0,-6 77 0,-14-15 0,-4 10 0,-4 7-598,0-15 0,-2 5 0,-2 4 0,0 3 0,-2 0 0,1 1 0,1-3 598,0 0 0,0 0 0,-1-1 0,1 1 0,-1 0 0,1 0 0,-2 1 0,0 2 0,-1 1 0,0 1 0,0-1 0,0-1 0,1-1 0,1-4 0,-1 6 0,1-2 0,2-3 0,0-2 0,4-4-308,2 9 0,3-6 0,2-1 308,2-4 0,1-1 0,3-3-211,8 16 1,9-6 210,3-18 0,6-4 0,0-4 0,6-1 0,4-6 0,-5-7 0,4-2 0,-2-6 0,4-9 0,-2-5 0,1-2 0,-2-3-315,-4-2 0,-1-1-360,-4-1 1,-3-2-945,23-17-450,-16-4 2053,-13-23 1,-19 13 0,-9-18 0</inkml:trace>
  <inkml:trace contextRef="#ctx0" brushRef="#br0" timeOffset="30655">11139 8639 25432,'-41'-14'3149,"-16"-7"-3149,33 7 0,-5-5 0,73 2 0,10 2 0,-7 4 0,9-1 0,1 1-977,-1 1 1,2 0 0,1 1 616,-8 0 0,3 0 0,-1 0 1,-2 1 29,2 1 0,-3 0 0,-3 1-1289,14-2 0,-9 1-8212,-12 4 9167,-5-1 0,-28 4 0,-5 0 1</inkml:trace>
  <inkml:trace contextRef="#ctx0" brushRef="#br0" timeOffset="31916">13746 8232 22644,'-29'0'3418,"3"0"-2788,1 0 89,5 0-89,4 0-90,4 0-540,5 0 0,4 0 0,13-4 0,15-1 0,27-6 0,-10 4 0,8 0 0,2-1-675,-3 1 0,3 0 1,0 0-1,1 0 675,0 0 0,1 0 0,-1 1 0,1-1 0,0 1 0,1 0 0,-2 0 0,-4 1 0,15-1 0,-5 1-231,-7 1 0,-2 1 231,-7 0 0,-3 1 0,23 0 0,-15 2-50,-15 0 50,-9 0 0,-10 0 0,-2 0-720,-6 0 2066,-2 0-2785,-2 4-1985,-11 9 3424,0 2 0,-13 7 0,1-4 0</inkml:trace>
  <inkml:trace contextRef="#ctx0" brushRef="#br0" timeOffset="32501">13750 8865 20935,'-25'4'3508,"3"-3"-3058,0 3 0,3-4-91,3 4 91,7-3 0,4 3 89,1-4 1,5 0-180,5 0 90,51 0-405,1-4 0,7-2-495,-20 3 1,1 1-1,5-1 450,8-2 0,6 1 0,2-1 0,-3 1 0,-9 1 0,0 0 0,-1 0 0,2 0 0,8 1 0,3 0 0,-2 1 0,-3-1 0,-1 1 0,-3-1 0,-1 1 0,-6 1 0,-2 0 0,-6 0 0,15 0 0,7 0 0,-41 0 0,-3 0-180,-11 0-1439,-5 0-1979,-2 0 3598,-10 0 0,0 6 0,-7 2 0</inkml:trace>
  <inkml:trace contextRef="#ctx0" brushRef="#br0" timeOffset="36653">17323 7287 20755,'-39'0'3778,"3"0"-3058,3-2-271,9 1-162,19 22 1,6 20 0,6 14 0,4 13 0,3 6 0,1 4 0,0-1 0,0-5 0,-3-9 0,-4-13-425,1 13 0,-3-13 1,5 11 136,-1-8 0,3 13 0,3 9 0,1 4 0,1-2 0,0-7 0,-1-13 0,-1-18 0,-3-24 100,20-64-100,-15 6 0,1-11 0,5-3 0,-1 5 0,5-4 0,2-3 0,1 1 0,0 3-658,-1 7 0,1 2 0,1 1 1,0 0-1,1-2 583,-3 1 0,1-2 0,0-1 0,1 2 0,1 1 0,1 4-645,14-9 1,3 3-1,-1 6 1,-2 6 404,-5 9 1,-2 6 0,-2 2 0,8-8-1,-6 8 1,2 18 0</inkml:trace>
  <inkml:trace contextRef="#ctx0" brushRef="#br0" timeOffset="37057">17465 7599 21058,'-51'-4'629,"-1"0"1,1 0 0,-3-2-1,3-2-242,-8-1 0,9-8-297,20-24-45,60 12 0,18 2-1979,-14 4 0,8 3 1916,3 10 0,11 2 0,5 2 0,-2 3 0,-7 1-12,-4 1 0,-6 4 0,4 1 130,7 0 0,5 1 0,-1 2 0,-9 1-145,-1 5 0,-7 2 45,-2 1 0,-3 1-1991,22 16 1991,-14-2 0,-13-4 270,-8 0 0,-11-14 2279,-4-1-2099,-7-20 600,0-6-421,0-15 541,2-30-1170,2 6 0,-1-3 0,2 6 3392,2 31-3392,2 6 0,-4 47 0,-4 23-404,4 2 1,0 13 403,-1-23 0,1 8 0,0 6 0,0 3 0,0 1 0,0-3 0,0-5-625,1 5 0,-1-4 0,0-1 0,1 2 0,-1 3 625,1-4 0,-1 4 0,1 3 0,0 0 0,0-2 0,0-4 0,-1-7 0,1 4 0,0-5 0,0-5 0,-1-2-208,6 21 1,-2-8 207,-2-18 0,0-3 0,0 2 0,-1-7-1620,2-12-538,-2-25-721,4-30 2879,-3 3 0,0-4 0,4-14 0,0-3 0,3-8 0,-1 0 0</inkml:trace>
  <inkml:trace contextRef="#ctx0" brushRef="#br0" timeOffset="37273">19025 7345 24173,'12'-64'2968,"-4"10"-2698,-4 18 270,-4 17 0,-4 32-510,3 24 0,1 19 0,0-2-30,-1 8 0,-1 2-805,1-9 1,2 7-1,-1 0 1,0-4 804,0-1 0,0-2 0,0-1 0,0 3 0,1-1 0,0 1-621,0-2 1,0-1-1,1 0 621,0-3 0,0 0 0,0-1 0,1-4 0,-1-1 0,1 0-529,1 15 0,0-3 349,0-7 0,0-2-540,-1-8 1,1-1-1395,1-4 0,1-4 2449,1-6 1,7-23-1,-4-38 1</inkml:trace>
  <inkml:trace contextRef="#ctx0" brushRef="#br0" timeOffset="37617">19366 7784 21212,'12'-62'1379,"1"0"0,-2 8 1,0 2-1246,-3 9 1,0 3 135,6-17 360,-4 27 493,4 30-1123,0 38 0,-4-2 0,1 5-645,1 13 1,0 4 644,-3-13 0,1 2 0,-1 1-376,1 2 1,-1 1 0,1 3 375,1-1 0,1 4 0,1-1 0,-2-3 0,-1 0 0,0-2 0,0 0 0,4 10 0,0 2 0,-1-8 169,-4-4 1,2-16-170,6-26 0,-14-62 0,-3 8 0,1-9 0,-2-4-542,0 7 0,-1-2 0,0-3 1,1-4 541,0 1 0,1-4 0,-1-3 0,2-2 0,1-1 0,2-1 0,1 9 0,1-1 0,1-1 0,1-2 0,1 1 0,1-1 0,0 2 0,1 0-110,-1 3 0,1 0 0,0 1 0,1 0 0,1 0 0,1 1 0,2 1 0,3 0 110,4-6 0,3-2 0,2 1 0,1 1 0,2 5 0,1 4 0,1 7 0,10-2 0,2 7 0,1 6 0,3 6 0,1 5 0,1 4 0,3 6 0,3 7-378,-2 7 0,5 6 1,0 5-1,-1 2 0,-6-2-252,6 1 1,-4 1-1,3 5 630,-4 2 0,6 5 0,0 2 0,-5 2 0,-10-1 0,0 13 0,-9 3 0,-8-4 0,1-1 0,-1 1 0</inkml:trace>
  <inkml:trace contextRef="#ctx0" brushRef="#br0" timeOffset="38338">21014 7160 20316,'-52'0'3508,"-11"0"-1841,9 10-1487,13 11 231,32 1-411,15 6 1382,24-56-932,-31-12 217,14-21-667,-32 27 0,-7 14 0,-11 43 0,-6 5 0,32 15 0,8 14 0,5-3 0,4 1 0,6-3-238,2-3 1,3 1 0,3-9 237,6-9 0,4-13 0,18-23 0,2-15 0,-15-3 0,-2-7-652,14-15 1,-1-5 651,-12 5 0,-3-1 0,-1-2 0,-1 1 0,-2 3 0,-1-1 0,1-5 0,-1 1-119,-8 16 0,-1 2 119,0-6 0,1 10 0,15 29 0,-15 21 0,-4 5 0,-2 9 0,-6 5 0,-5 6 0,-1 1-882,-3 9 0,-3 2 0,0 0 882,1 2 0,0 0 0,-7 3 0,-4-11 0,-4 4 0,-3 1 0,-1-4 0,3-6-69,-1-3 0,1-5 1,-3 1 68,-2 3 0,-3 3 0,-1-1 0,1-7 217,-12 5 1,3-9-218,-3-1 166,-4-2-166,49-46 2841,14-12-2841,13-1 0,6 0 0,-6 3 0,4 0 212,13-7 1,6 4-213,-8 12 0,2 3 0,-2 3 0,10 0 0,2 4 0,-11 4 0,5 3 0,0 3 0,-3 0-111,2 5 1,-3 2 0,-1 1 110,6 3 0,1 2 0,-5-1 0,2 3 0,-7-1 0,10 11-1079,-40-19-900,-15-10 1979,-25-26 0,0-9 0,-11-22 0</inkml:trace>
  <inkml:trace contextRef="#ctx0" brushRef="#br0" timeOffset="38939">22358 6861 15891,'13'-48'1499,"0"0"0,0 0 1,4 6 1031,5-15-2531,-24 82 0,-4 19 0,-1-1 0,0 3 0,-4 7 0,-1 1-539,1 6 1,-1 1 538,0 3 0,0 1 0,1-1 0,2-1 24,0-3 1,2-2-25,0-6 0,1 0 753,3 4 1,0-4-754,1-17 0,0-3 0,2 4 0,0-3 0,0-6 0,0-7 2506,0-6-2506,0-3 2191,-3 0-2191,-2 14 485,-3 0-485,-2 17 0,2-3 0,-2 2 0,5 2 0,2-5 0,3-1 0,0-8 0,0-4 0,0-9-90,0-3-1799,0-12-450,1-24 630,3-4 1709,3-9 0,2-4 0,7-18 0,-4 16 0,0 0 0</inkml:trace>
  <inkml:trace contextRef="#ctx0" brushRef="#br0" timeOffset="39390">22801 7038 21835,'21'-34'2158,"-3"2"-1708,-4 7 180,0 1-360,-7 11 179,0 3 1,-7 14 0,-7 11-180,-4 17-91,-13 16-532,9-17 1,0 3 442,-3 4 0,-1 1-90,-1 2 0,-1 3-6,-4 15 1,2 2 50,7-6 0,2 0-45,3 0 0,5-2 0,8-10 0,7-6 0,25 11 0,2-22 0,6-4 45,3-5 0,2-4-45,0 2 0,0-4 45,0-6 0,-4-4 584,0-1-539,-7 0-90,-21-6 0,-11-7 877,-11-41-877,-1 11 0,0-3 0,-1-3 0,0-1-348,-5-8 0,1 2 348,3 14 0,-1 0 0,-6-12 0,-1 0 0,4 16 0,1 1-315,-7-14 0,3 3-2563,3 0 359,1 8 2519,13 21 0,0 14 0,0 3 0</inkml:trace>
  <inkml:trace contextRef="#ctx0" brushRef="#br0" timeOffset="39571">22813 8309 23544,'-17'49'599,"0"0"1,1-4 0,1-2-511,1-4 1,2-1 0,-7 23-1358,5-11 1088,8-14-1304,2-10-945,6-18 2481,4-15 0,3-20 1,3-12-1</inkml:trace>
  <inkml:trace contextRef="#ctx0" brushRef="#br0" timeOffset="39751">22562 7133 24353,'-28'-27'1349,"12"0"-1349,21-1-90,26 1-359,28-2-542,-20 14 0,4 0 361,4 0 1,4-1 629,-1-1 0,5-1 0,-2 1 0,7-3 0,1-1 0,-8 2 0,0 0 0,1 1 0</inkml:trace>
  <inkml:trace contextRef="#ctx0" brushRef="#br0" timeOffset="40350">25839 6880 24443,'20'-30'764,"1"0"1,15-22 764,-2-3-899,-14 20-270,-5 1-270,-11 22-90,-11 12 0,-8 16 0,-17 15 0,10-7 0,-3 2 0,-4 5 0,-3 4 0,2 0 0,-5 7 0,0 0 0,4-3-540,-8 10 0,0 0 540,0 2 0,-3 3 0,8-6 0,13-16 0,5-4 0,-8 22 0,12-5 0,14-6 0,28 17 0,5-9-113,-8-15 1,3 1 112,-5-5 0,1 1 0,12 16 0,1 4 0,-4-3 0,-1 1 0,5 6 0,-3-3 0,-13-15 0,-3-4 0,5 5 0,-17-29 0,-4-15 1052,-6-23-1052,-4-22 0,-2-10 0,1 7 0,-1-4-528,0 1 1,0-4 0,0 1 527,1 10 0,1 1 0,0 0 0,1 0 0,-1-1 0,1 1 0,0 1 0,0 1 0,1 1 0,0 2 0,1 2 0,0 0-337,-1-15 0,1 2 337,1 8 0,1 1-302,0-2 1,2 3 301,-1-12-629,0-1-810,0 37 89,0 12 1163,3 5-9644,13 22 8888,-4 0 1,8 17-1,-10-3 1</inkml:trace>
  <inkml:trace contextRef="#ctx0" brushRef="#br0" timeOffset="40771">25286 6798 23274,'-63'-13'1889,"6"-1"-1709,14-2-91,13 2-89,19 1 90,19 2-90,30 4 0,27 0-1793,-19 6 1,4 0 1792,8-1 0,6 0 0,-15 0 0,4 0 0,2 0 0,1-1-242,2-1 0,0-1 0,1 0 1,0-1 353,-1 0 1,0 1-1,0-1 1,-2-1-167,12-3 1,-1-1 0,-8-1 368,-4-3 0,-6-2-1,-4-1 1,-3-2-45,-6-1 0,-3-1-276,-4-2 0,-3 0 6,16-26 0,-10 4 0,-5 4 0,-9 9 0,-4 7 0,-6 10 1796,-4 19-1796,-2 22 0,-2 34 0,0-16 0,0 4 544,0 11 0,0 4-544,0-14 0,0 1 0,0 2-130,-1 5 1,-1 1 0,0 1 129,0 4 0,0 0 0,1 1 0,-1 0 0,0 2 0,-1 2 0,1-4 0,0 4 0,1-1 0,-1-3 0,2-1 0,0-3 0,-1 2 0,0-9 0,0 3 0,0-2 0,1-6 0,0 8 0,0-6 0,0-10 0,0-2-1260,0 20-2679,0-39 1330,3-31 2609,5-48 0,-1 17 0,1-5 0,1-8 0,0-1 0</inkml:trace>
  <inkml:trace contextRef="#ctx0" brushRef="#br0" timeOffset="40992">26980 6771 22824,'8'-46'659,"0"0"1,0 5 0,2 1-525,0 7 0,2 3 314,18-15 91,4 28 0,4 8-90,24 13-271,-16 6 1,-1 8-260,-13 9 0,-3 7 215,-1 5 0,-3 4-654,-5 6 0,-3 4 609,-3 3 0,-4 1-45,-5 4 0,-4 2-45,-6-4 0,-4 3 0,-1-3 0,0-13 0,0-1 0,-3 0 0,-3 12 0,-3 1 0,-1-6-180,-6 0 0,-1-4-1125,-8 7 1,-2-2 1304,6-13 0,0-4 0,2-3 0,0-6 0,-9-3 0</inkml:trace>
  <inkml:trace contextRef="#ctx0" brushRef="#br0" timeOffset="41885">27422 7097 23993,'19'-30'2609,"-3"5"-1980,-4 3-179,-2 6 0,2 2 0,9 25-450,1 11 0,0 7 0,0 2 0,0 3-459,9 13 0,-1 1 459,-6-9 0,0-1 0,-1 0 0,1-1 0,-3-3 0,0-2 0,12 22 0,-7-13 0,-6-18 0,-7-51 0,-7-9 0,-2-8 0,-2-5 0,0-5-590,-1-5 1,-1-7 0,0 5 589,1 2 0,-2-2 0,2 11 0,-1-5 0,0 0 0,-1 6-15,-1-10 0,-1 3 15,3 7 0,-1-1 0,1 4 0,-3 4 0,0 4 0,3 4 0,0 1-35,0-3 0,0 3 35,0-9 0,0-1 0,-3 26 1745,2 4-1745,-3 5 946,1 5-946,-4 2 95,-7 2-95,-11 6 0,-18 5 0,11 0 0,-4 1-256,-10 2 0,-6 1 256,6-3 0,-5 1 0,-3 0 0,3 0-502,-5 0 1,1-1-1,-2 1 502,1-1 0,-3 0 0,0-1 0,5 0 0,4-2 0,4-2 0,0 1 0,-4 1 0,0-1 0,5-1 0,0-1 0,3-1 0,-2 4 0,11-2 0,24-6 0,36 3 0,2-3 0,8-2 0,19-1 0,10-2 0,3-2-487,-17 2 0,2-2 0,2 0 0,0 0 0,0-1 487,1 1 0,1-1 0,0 1 0,0-2 0,0 1 0,1-2 0,1 0 0,-1-1 0,0 0 0,-2-1 129,6-2 0,-1 0 0,-1-2 0,-1-2-129,2-5 0,0-4 0,-2 0 0,-1 2 0,-9 4 0,-2 2 0,-1-1 0,-2-4 0,1-6 0,-1-4 0,-5 0 0,-8 3 0,-8 1 0,-6 0 0,4-7 0,-5-2-63,-9 4 0,-4 0 63,2-14 0,-4-15 0,-2 27 0,0 2 0,0 1 3061,0 13-3061,0-1 797,-4 24-797,-2 17 0,-8 36 0,5-12 0,1 5-553,1-7 0,0 3 0,1 1 553,-1 8 0,0 1 0,0 2 0,0 5 0,1 2 0,-1 1-694,2-14 0,0 1 1,1 1-1,0 1 694,0 1 0,1 1 0,1 0 0,0 1 0,0 1 0,0 1 0,0 0 0,1 0 0,0 1 0,1 0 0,0-1 0,1 1-204,-1-2 1,1 0 0,0 0 0,0-1 203,1-2 0,0-1 0,0 1 0,0-2 0,2 14 0,1-1 0,1-2-288,0-5 0,0-2 0,0-1 288,0-7 0,1-1 0,-1-2 0,2 12 0,0-3-4,1-3 0,0-5-2155,-2 0 1355,2-17 804,-9-63 0,-3-31 0,0 21 0,1 0 0</inkml:trace>
  <inkml:trace contextRef="#ctx0" brushRef="#br0" timeOffset="42086">28750 6269 25343,'6'-63'1978,"9"-1"-1888,1 34 0,4 1-811,9-1 1,5 4 809,10 0 1,6 4-770,9 1 1,4 3 708,-15 7 1,1 1 0,2 2-120,4 1 0,1 1 1,0 1-211,3 1 0,0 1 0,1 1-300,-1 2 1,1 0-1,0 2-2677,-3 0 0,-1 0 0,0 2 2673,-5 0 0,0 1 0,-2 1 1,13 2-1,-2 0 0,-7 1 0,-1 0 1</inkml:trace>
  <inkml:trace contextRef="#ctx0" brushRef="#br0" timeOffset="94355">6972 11642 13469,'-10'0'810,"0"0"-720,5 0-180,-2 0 90,6 0 0,-2 4 360,-1-3 719,3 3 720,-2 0 540,-1-3-990,3 9-540,-8-4-269,8 1-270,-8 1-90,8-7 0,-3 3 180,4-4 1708,0 0-1168,-3 0-181,-2 0-359,-3 0 0,3 0 90,-2 0-270,3 0-180,32-10 0,20-7 0,3 2 0,8-2-1131,-11 5 0,3-1 1,3 0 1130,-3 1 0,3 0 0,1 0 0,2 1-454,-4 0 0,2 0 1,2 1-1,0 0 0,2-1 454,-5 2 0,2-1 0,0 1 0,1-1 0,1 1 0,1-1-253,4 1 0,2-1 0,0 1 1,1-1-1,0 1 0,1 0 253,-7 0 0,0 1 0,1 0 0,0 0 0,1 0 0,0 0 0,-1 0-145,2 1 0,1-1 0,0 1 0,0-1 1,0 1-1,0 0 0,-1-1 145,1 1 0,0-1 0,0 1 0,-1-1 0,1 1 0,-1 0 0,-1-1 0,-2 2 0,0-1 0,-2 0 0,1 1 0,0-1 0,1 0 0,2 0 0,-2-1 0,2 1 0,1-1 0,1 0 0,-1-1 0,0 1 0,-1 0 0,-2 0 16,-1 0 0,0 1 1,-1-1-1,-1 0 0,-1 0 1,1 0-1,0 0-16,2 0 0,1-1 0,1 0 0,-2 1 0,-1-1 0,-2 1 0,-5 0 0,10-1 0,-4 0 0,-4 0 0,-4 0 0,1 0 0,-4 0 0,-8 1 1071,3-2-1071,-6-2 1602,-28 7-1602,-5-2 2394,-5 3-2394,2-1 3011,-3 1-3011,6-1 0,4 3 0,-1 0-540,4 0-1889,-2-1-719,2-5 3148,2-6 0,3-5 0,0-3 0</inkml:trace>
  <inkml:trace contextRef="#ctx0" brushRef="#br0" timeOffset="95756">18241 10267 23184,'-35'0'719,"1"0"1,-1-1 0,1 0-496,-1-1 1,1 0-1399,-2-1 1,1 1 1442,0-2 1,0 1 0,0 1 0,0 1 418,1 0 1,0 0-149,-31-1-450,8 0 380,8-3-470,15-1 0,8 1 0,10-2 1560,7 3-1560,13-5 20,20-4-20,33-14 0,-6 6 0,9-3-871,-5 3 0,5-1 0,5-1 871,-17 6 0,3 0 0,2-1 0,2 0 0,1 0-422,1 1 1,2 0 0,1 0 0,1 0 0,2-1 0,2 2 421,-10 1 0,2 1 0,0 0 0,2-1 0,0 1 0,1 0 0,1 0 0,1 0-169,-6 2 0,1 0 0,0 1 0,1-1 0,1 0 0,0 1 0,1-1 1,1 1-1,0 0 0,0 0 169,0 0 0,1 0 0,1 1 0,0-1 0,0 1 0,1-1 0,1 1 0,0 0 0,0 0 0,1 0 0,0 0-87,-5 2 0,0-1 0,0 1 0,1-1 0,0 1 0,0 0 0,1 0 0,0 0 1,0 0-1,0 0 0,1 1 0,0-1 0,0 1 87,-1 0 0,-1 0 0,1 0 0,1 0 0,-1 1 0,1-1 0,0 1 0,0 0 0,0-1 0,1 1 0,0 0 0,0 1 0,0-1 0,0 0-16,-3 1 0,1 0 1,-1 0-1,0 0 1,0 0-1,0 0 1,0 0-1,1 1 1,1-1-1,0 1 1,1 0-1,1 0 1,1 0-1,1 0 1,1 0 15,-10 2 0,0-1 0,2 0 0,1 1 0,1-1 0,1 1 0,1 0 0,0 0 0,1-1 0,0 2 0,0-1 0,1 0 0,-1 0 0,0 0 0,0 1 0,-1-1 0,0 0 0,-1 1 0,-1-1 0,-1 1 0,-1 0 0,-1-1 0,9 1 0,0-1 0,-2 1 0,-1-1 0,-1 1 0,0 0 0,-1 0 0,0 0 0,-1 0 0,1 0 0,1 0 0,-1 0 0,2 1 0,0-1 0,1 1 0,2-1 0,-6 1 0,1 0 0,1-1 0,1 1 0,1 0 0,0 0 0,2 0 0,-1 0 0,0 0 0,1 0 0,-1 0 0,0 1 0,-1-1 0,-1 0 0,0 1 0,-2-1 0,-1 1 0,-2-1 0,-1 1 0,-2 0 0,15 0 0,-3 0 0,-2 0 0,-1 1 0,-2-1 0,0 1 0,-2 0 0,0-1 0,-1 1 0,0 0 0,0 0 0,1-1 0,1 1 0,0 0 0,-1 0 0,0 0 0,0 0 0,-1-1 0,0 1 0,-1 0 0,0 0 0,-1 0 0,-1 0 0,7 0 0,0 0 0,-1 0 0,-1 0 0,0 1 0,-1-1 0,0 0 0,-2-1 0,0 1 0,8 0 0,0-1 0,-2 1 0,0-1 0,-2 0 0,0 0 0,-2 1 47,0-1 0,-1 0 0,-2 1 0,0-1 0,-1 0 0,-1-1-47,10-1 0,0-1 0,-1-1 0,-3 0 0,-5 0 0,6-2 0,-6-1 0,-1-3 0,0 0 0,-1-2 0,-16-7 1105,-15-27-1105,-33-8 0,-25 1 0,-7 6 0,0 6 0,7 10 0,8 8 1701,5 6-1701,11 7 2544,3 3-2544,1 3 2415,-1 1-2415,-3 6 145,-3 5-1315,-4 9-1258,-7 9 2428,-8 10 0,-11 10 0,17-21 0,1 1 0</inkml:trace>
  <inkml:trace contextRef="#ctx0" brushRef="#br0" timeOffset="107165">18432 7531 17337,'0'-7'4048,"-4"-2"-3598,3 6-181,-8-3-89,8 6 0,-5-4 90,6 3 180,0-1-270,0 0-90,0 2 0,0-4 0,2-1 89,10-4-89,3-1 0,11-1-90,2 2 90,5 0-90,2-2 0,1 0 0,19-5 0,-14 4 0,15 3 0,-19 3 0,3 1 0,-1 0 0,22-5 0,-14 2 90,14-3-180,-19 6 90,13-5 90,2 1-180,-2-3 180,-6-1-90,-8-1 0,-10 6-90,13-6 180,-16 4-180,-1 1 180,-8-2-90,-6 6 0,1-1-90,0 1 180,2 1-90,-1 1-90,-3 1 180,-2 2-90,-2 0 0,0 0-90,0-2 90,4-2 0,-1 1 0,3-5 90,-2 2-90,9-3-90,1 0 90,3 2 0,-5-1 0,-5 3 90,-2 0-90,1 1 0,-4 4-90,0-2 90,-2 2 90,0 0-180,-1 0 90,-1 0 90,-2 0-180,-2 0 90,0 0 0,0 0 90,-2 0-90,2-2-180,0-1-179,0 1-1800,0 0-180,0 2 2339,0 0 0,0 10 0,2 2 0</inkml:trace>
  <inkml:trace contextRef="#ctx0" brushRef="#br0" timeOffset="111124">19410 12144 21565,'-4'-16'2788,"0"4"-2428,4 4 90,0 3 449,-7 1-539,5 1-90,-5 1 0,7 2-91,0 0 91,0 4 180,14 13-270,1 8 0,6 5 0,2 4-90,11 21-416,-10-15 0,-1 2 326,-4-7 0,-1-1 0,1 3 0,0 1 0,0 3 0,1 2 0,-1-3 0,0 4 0,0-2 0,3 8 0,-1-1 0,-3-7 0,0 1 0,-1-2 0,-1 0 0,0-1 0,5 15 0,-1-1 0,-6-13 0,0-1 0,3 11 0,0 0 0,-5-16 0,-2-2 0,1 1 0,-1 0-1573,2-1 0,0 1 1573,-1 0 0,1 0 0,0 0 0,0 2-414,5 17 0,-1 1 414,-2-12 0,-1 3 0,2 7 0,2 5 0,-1-4 0,-1 0 0,0-2 0,-2-5 0,1 3 0,0-2 0,1 2 0,0 2 0,-2-4 0,2 3 0,-2-2 0,4 6 0,0 1 0,-1 3 0,2 4 0,-2-5 0,-2-8 0,-1-2 0,4 14 0,-1-3 0,-6-19 0,-2-3 0,1-1 0,-1 0 0,-1-1 0,0 0-38,-1 0 0,0-1 38,4 33 0,-2 0-491,-2-1 491,-4-1 1123,-1-22 1,0 3-1124,1 1 0,0-1 0,-1 1 0,1-1 0,2 9 0,1-1-832,-1-4 0,1-1 832,-1 0 0,0-1 0,0 3 0,0-2-510,-2-12 1,0-1 509,0 2 0,0 0 335,0 1 1,0-1-336,-1 1 0,0 1 0,0-1 0,0 1 0,0-1 0,0 1 0,-1-2 0,0 3 0,2 13 0,0 1 0,-1-14 0,0 0 0,0 10 0,1-2 0,-1 11 128,-1-7-128,0 5 2635,0-17-2635,0 1 1929,0-17-1929,0-6 0,0 3 0,0-3 313,0-2-313,0-1 43,0-21-43,0-10 0,0-31 0,0 15 0,0-3-534,0-10 0,0-3 534,2-11 0,0-4-410,-1 16 1,1-2-1,-1 0 410,2-4 0,0 0 0,1-4-531,1-4 1,0-5-1,0-1 1,0 4 530,-1 12 0,0 2 0,1 0 0,0-2 0,1-13 0,0-3 0,1 0 0,0 4 0,0 0 0,0 4 0,1 0 0,-1 0 0,1-1 0,-1 1 0,1-1 0,0-1 0,1-3-386,-2 10 0,0-3 1,1-2-1,-1 0 1,1 3 385,-1-2 0,1 2 0,0 1 0,0-4 0,0-1 0,0-3 0,1-1 0,0 2 0,0 3-247,0 0 0,0 3 1,0 2-1,1-2 247,-1 0 0,1-1 0,-1 1 0,1-1-103,1 2 1,-1-1 0,1 0 0,0 1 102,0 0 0,0 0 0,0 0 0,0 1 0,1 1 0,0 0 0,1 1 0,-1-1 0,0 3 0,1 1 0,-1-1 0,2-2 0,0 0 0,2-2 0,0-1 0,-1 1 0,0 3 0,5-15 0,-2 4 0,1-2 0,-1 6 0,0-3 0,0 1 0,-1 5-73,-3 5 0,-1 5 1,0 0 72,6-19 0,-2 1 0,-1 4 0,-1 1 410,-1 4 1,-1 1-411,-1 3 0,0 1 0,-2 3 0,0 0 0,3-15 0,1-1 0,-1 7 0,0 0 0,-1 2 0,-1 2 767,-2 7 1,-1 5-768,0 3 0,-3 5 1593,-1 15-1593,-3 12 2816,0 2-3356,1 2 1376,-1 0-926,2 0 0,-1 4 90,0-3-180,-1 3-719,0-4 269,1 0-269,-2 4-91,0-3-89,0 11-900,0-2 1979,-4 10 0,-2 5 0,-5 2 0</inkml:trace>
  <inkml:trace contextRef="#ctx0" brushRef="#br0" timeOffset="113624">21648 11538 22824,'-5'0'1709,"2"-4"-1349,3-3 90,7-5-91,9-5 1,18-4 0,23-8-893,-19 12 0,3 0 667,11-4 1,4 1-466,-13 6 1,2-1-1,1 1 421,5-2 0,2 0 0,2 1-30,3 0 0,2 0 0,1 1-30,2-1 0,1 1 0,0 0-570,1 1 0,0 1 0,0 1 540,-1 1 0,0 1 0,0 0 0,-5 1 0,0 1 0,2 0-83,-9 4 1,2 0 0,1 2-1,-3-1 53,7-1 0,-2 1 0,0 1-76,-3 1 0,-1 2 1,-3 0-255,3-1 0,-8 3-629,0 7-1874,-13 8 2863,-21-1 0,-19 10 0,-18-5 0</inkml:trace>
  <inkml:trace contextRef="#ctx0" brushRef="#br0" timeOffset="114359">19613 12424 22194,'-14'-40'1799,"0"1"-1619,-2-1 90,-2 1 180,-1-2 0,-5-3-91,-2-4-89,2 10 0,-6 0-135,-15-3 0,-8 3-870,12 15 1,-5 0-1,-1 2 1,0 1 764,-12-2 0,-1 3 0,-2 3-8,8 5 1,-2 1-1,-1 2 1,-1 1-1,-6 1 1,-1 1-1,0 1 1,2 1 7,-2 0 0,2 0 0,-4 1-12,9 0 0,-5 0 0,-1 1 0,2-1 0,7 1-18,1 0 0,7 1 0,-3-1 0,-17 0 0,-2-1 0,9 1 35,11-2 1,7 1-261,1-1 0,6 1-494,-1 0-361,27 2-2787,4 0 3867,19 0 0,4 0 0,15 0 0</inkml:trace>
  <inkml:trace contextRef="#ctx0" brushRef="#br0" timeOffset="115740">19926 17662 20935,'-32'0'4677,"-19"0"-3237,-1-4-901,2-1-179,17-4 0,25-2-180,16-1-90,20-5-90,24-4-653,-12 7 0,4-1 653,9-1 0,7 0 0,-8 3 0,5-2 0,3 1 0,-3 1 0,6 0 0,-2 0 0,6 1-236,-14 2 1,4 1 0,4-1 0,0 0-1,-1 1 1,-4 1 235,0 0 0,-3 1 0,-1 1 0,0 0 0,1 0-358,6 0 0,2 0 0,-1 1 0,-1 0 0,-4 0 358,14-2 0,-5 1 0,-4 1-30,-10 1 0,-2 0 0,-8 1-510,13 0-180,-9-1-359,-32 2-602,-18 2-8150,-27-2 9224,-5 10 0,-25 4 0,7 9 0</inkml:trace>
  <inkml:trace contextRef="#ctx0" brushRef="#br0" timeOffset="116107">19821 17897 25612,'-39'0'1350,"6"0"-1171,8-2 1,13-3 180,16-4-90,18-4 0,23-3-225,-13 7 0,6 0-1146,12-1 0,8 0 1,-1 2 1100,-8 0 0,0 2 0,2-1 0,2 0 0,4 0 0,0 0 0,-2 0-330,3 0 1,-1 0 0,3 1 329,-1-1 0,4 1 0,1-1 0,-5 0 0,2 0 0,-4-1 0,2 1-486,-5 1 1,1 0 0,0 0 0,-7 0 485,12-2 0,-6 0 0,-6 2 0,-3 1-286,-8 0 1,-3 1 285,23-3 1658,-18 3-1658,-11-1 754,-7-3-934,-9 2 1908,-3-3-2897,-11 7 1222,-6 0-4640,-21 2 4587,2 4 0,-20 3 0,7 5 0</inkml:trace>
  <inkml:trace contextRef="#ctx0" brushRef="#br0" timeOffset="116447">20068 18209 25882,'-61'8'1349,"25"-4"1,2-2-1350,-5-6 0,7-5 0,40-7 0,22-1 0,10 1 0,-2 3 0,3 0-1418,2 1 1,5 0 0,0 2 1417,-2 2 0,1 2 0,0 1 0,6-1 0,1 0 0,0 0-470,5 1 1,0 1-1,0 0 470,1 0 0,0 0 0,4 0-191,-4 2 1,4-1 0,1 1 0,-1 0 190,-4 0 0,-2 0 0,1 0 0,0 0-317,4 0 1,2 0 0,-2 0 0,-5 1 316,-2-1 0,-4 0 0,-3 1 343,9-1 0,-9 0-343,-13-2 1604,0-1-1604,-30-7 965,-8-9-1504,-4 1-1080,-8-9-450,-1 7 2158,-1-3-89,0-2 0,-1-3 0,1-2 0</inkml:trace>
  <inkml:trace contextRef="#ctx0" brushRef="#br0" timeOffset="121181">21827 10828 20395,'0'-16'2429,"0"-6"-2159,0 7 90,0-2-91,0 5 271,0-1-270,0 3-180,0-1 180,0 7-90,0 2 90,0 2-91,5 0-89,-2 0 0,16 6 0,2 7-90,6 2 90,12 11-90,-1-5 0,-2 0 0,-3-1 0,-11-7 0,-3 1 0,-3 0 90,11 5-90,-3-4 0,12 5 0,-9-13 0,-1 3 0,-4-5 0,11 5 90,-7-5-180,8-1 180,-11-4 0,12 0 0,3 0-90,0 0 90,-3 0-90,-12 0 90,8 0-90,-11 0 0,8 0 0,-12 0 0,9 0 0,-6 0 0,8 0 0,-9 0 180,11 0-180,3-2 90,0-1-90,-3-1 90,-9-1 90,6-4-90,-6 2-1,9-4 1,-8-4-90,9-6 0,-9-2 0,3-4 0,-8 2 0,9-10 0,1-3 0,-1-1 90,-3 6-180,-10 8 90,0 5 90,0-2-90,-2 1-90,2-5 90,2-8 0,-4 9 0,-1-5 90,-5 10-90,-4 3 0,2-3 0,-2 7 0,0-1 0,0 1 0,0-1 0,0 0 0,0 1 0,0 1 0,0 1 0,0 2 0,0 0 0,0-2 0,0 2 0,0-5 0,0 7 0,0-4 0,0 6 0,0-1 0,0 1 0,0 3 0,0-2 0,0 1 0,0-1 0,0 1 0,0 1 0,0 0 0,0 0 0,0-3 0,2 1 0,-2 1 0,2 1 0,0 2 0,-2-2 0,2 0 0,-2-3 0,0 3 0,0 0 0,0 0 0,0-1 0,0-1 0,0-3 0,0-2 0,0 1 0,0 2 0,0 2 0,0 3-90,0-1 90,0 6 0,0-3 0,0 9 0,0-4 0,0 5 0,0 0 0,-4 1 0,4 9 0,-4 3 0,4-1 0,0-1 0,0-10 0,0 1 0,0 0 0,-4 3 0,0 2 0,-1 3 0,-4 7 0,4 1 0,-5-2 0,6-5 0,-3-8 0,6-1 0,-3 1 0,-1-1 0,0 1 0,-1-3 0,-4 3 0,9-3 0,-10 5 0,5-4 0,-1 3 0,-4-6 90,4 10-180,-5-5 90,0 7 90,-6-1-90,1 7 0,0-5 0,2 0 0,6-11 0,0-2 0,-1 2 0,-4 3 0,2-2 0,-3-3 0,6 1 0,-1-9 0,2 10 0,0-6 0,4 0 0,-5 5 0,0-3 0,-2 1 0,-2 4 0,2-11 0,-6 13 90,-8-6-90,2 2 0,-16 2 0,4-6 0,-2 1 0,-9 5 0,9-6 0,-1 3 90,4-1-90,10-7 0,-11 7-90,-7-7 180,0 3-180,-1-4 90,12 0 90,-19 0-90,11-4 0,-12-1 0,17-6 0,3-1 0,1-1 0,-8-7 0,11 5 0,-11-11 0,20 11 0,-3-4 0,8 5 90,-6-8-90,0 1 0,-2 0 0,3 4 0,6 8 90,2-4-90,0 4 0,2-3 0,-2 7 90,-1-4-180,-3-2 180,3 3-90,0-2 0,6 5 0,-2 1 0,6-1 0,-2 1 90,-1 1-90,3 1 90,-3 0-90,1-4 0,-2-6 0,1 2 0,0-1 0,4 9 90,0-2 0,0 3-90,0-1 0,0 0 0,0 2 0,0-4 0,0 3 0,-3-1 90,2 2-180,-3 0 90,6 10 0,2-1 0,2 10 0,2 0 0,0-1 0,2 2 0,4 8 0,-1-7 0,3 7 0,-2-12 0,1 2 0,3-4 0,2 1 0,3-1 0,1 0 0,6-3 0,-8 0 0,3-2 0,-9-4 0,1 3 0,-1-7 0,0 3 0,0-4 0,2 0 0,-1 0 0,1 0 0,6 4 0,-6 1 0,7 0 0,-7-1 0,3-4 0,-1 0 0,6 0 0,-6 4 0,1-3 0,-7 3 0,-3-4 0,0 0 0,0 5 0,3-4 0,-2 3 0,4-4 0,-1 0 0,1 0 0,0 0 0,0 0 0,2 0 0,1 0 0,-1 0 0,0 0 90,6 0-180,-8 0 90,5 0 90,-9 0-90,2-2-90,1 1 90,1-1 0,0 2 90,1-2-180,-1-3 90,2 0 90,0-3-90,3 3 0,-1-2 0,-2 3-90,1-3 90,2 0 90,-3 0-180,3-1 90,-4 3 0,6-6 0,-7 4 0,6-4 0,-8 1 0,-2 3 90,4-1-180,6-3 90,-6 1 90,9-5-90,-10 5 0,-1-1 0,-2 2 0,-2 0 0,0 0-90,2-2 180,0-1-90,-1 1 0,-1 0 0,-2 2 0,-2 2 0,4-4 0,-4 4 0,4-2 0,-2 0 0,4-6 0,12-16 0,-2-9 0,10-12 0,-15 14 0,-3 3 0,-9 13 0,-2-3 0,-2 0 0,-1-10 0,0 10 0,0-3 90,0 12-90,0 2 0,0 5 0,0 2 0,0 5-5127,0 2 5127,-3 8 0,-5 6 0,-5 10 0</inkml:trace>
  <inkml:trace contextRef="#ctx0" brushRef="#br0" timeOffset="127141">22030 10086 16078,'-9'-7'5307,"5"3"-4678,-3 0-179,6 1-180,-3 1 0,1 0-90,2 2 270,-3-4-181,4 1-179,0-4 90,0 2 0,0-1-90,0-3 0,4-5 0,2-4 0,13-12 0,-1 4-90,6-4 90,-6 12-90,10-6 0,-8 8 0,10-5 0,-8 9 0,7-3 0,-1 1 0,4-4 0,13-4 0,-20 7 0,13 0 0,-24 8 0,2 3 0,-3-1 0,1 1 0,7-3 0,-5 2 0,15 1 0,-6-4 0,0 4-90,-3-2 180,-8 4-90,2 2-90,2 0 180,-1 0-90,3 0 0,-4 0 0,12 0 0,-4 0 0,8 4 0,-6-3-90,11 11 90,-7-6 0,5 3 0,-15-1 0,-2-3 0,-2 4 0,-1 0 0,-1-4 0,3 9 0,-5-12 0,5 13 0,-8-10 0,1 4 0,-2 2 0,0 0 0,2 1 0,0 1 0,1-2 0,-1 3 0,-2 6 0,0 1 0,-4 0 0,0-4 0,-4 0 0,0-10 0,0 7 0,0-13 90,-4 3-180,-2 2 90,-6 6 90,1-4-90,-1 8 0,8-14 0,-9 10 0,7-11 0,-7 9 0,3-5 0,-1 0 0,-1 6 0,-5-4 0,1 1 0,-9 2 0,6-5 0,0 0 0,4 3 0,4-7 0,-3 7 0,-4-3 90,3 4-90,-1-4 0,6-1 90,-1 0-90,2-3 90,0 3-90,0-4 0,3 4 0,-7-3 0,1 3 0,-2-4 0,0 0 0,-2 4 0,1-3 0,-8 3 0,0-4 0,-3 0 0,-2 0 0,5 4 0,0-3 0,1 7 0,4-7 0,-10 3 0,6-4 0,-6 0 0,-4 0 0,3 0 0,-6 0 0,8 0 0,6 0 0,-10 0 0,1 0 0,-1 0 0,7 0 0,10 0 0,2 0 0,0 0 90,2 0-90,-2 0 0,1 0 0,-1-2 0,-16-6 0,12 2 0,-13-5 0,17 6 0,-2 1 0,-9-1 0,4 3 0,-6 0 0,10 0 90,3-3-90,0 2 89,8-1 1,-2 4-90,6 0 0,0 0 0,0-4 0,0 1 90,0-1-180,2 2 90,-2 2 0,2-4-90,-2-1-179,0 0-631,2 1-539,7 10-2519,8 7 3958,4 4 0,3 7 0,-3-3 0</inkml:trace>
  <inkml:trace contextRef="#ctx0" brushRef="#br0" timeOffset="129091">22354 10407 17787,'0'-7'3688,"0"3"-3239,0 2 541,0 2-810,0-2 90,0-1-90,0 1 269,0-2-269,0 3-90,-3-1-90,2 2 0,-6 0 0,6 0 90,-3 0-90,1 0 0,2 0 90,-3 0-90,-1 6 0,0 4 0,-7-2 0,2 6 90,3-5-180,1-1 180,6 6-180,-3-8 180,-2 11-90,-3-6 0,0 6 90,4-6-90,-5 11 0,4 0 0,-2-1 0,4-2 0,3-14 0,0 7 0,0-10 0,1 8 0,3-5 0,1 0 0,3 3 0,0-3 90,0 4-180,4-4 90,0 3 0,1-7 90,8 9-90,-5-8 0,6 4 0,3-6 0,-7 0 0,6 0 0,-10 0 0,-2 0 0,0-2 0,6-9 0,-3 1 0,3-10 0,-2 4 90,-3-2-180,1-2 180,-4 1-90,0-1 0,-4 0 0,0 1 0,-4-9 180,0 4-180,-2 1 90,0 8 0,0 6-90,0 2 90,-7-6-90,1 3 0,-13-9 90,-8 2-180,5 3 90,-7 1 0,17 11 90,-2-2-90,2 3 0,-10-1 0,8 2-90,-5 0 90,9 0 0,3 0 0,0 0 0,3 0 0,-5 0 0,5 4 0,-3-3 0,6 3 0,-6-4 0,6 0 0,-3 0 0,4 4-270,0-3-810,0 3 721,0 0-91,2 1-270,2 0-2878,4 8 3598,1-11 0,1 12 0,-2-7 0</inkml:trace>
  <inkml:trace contextRef="#ctx0" brushRef="#br0" timeOffset="130681">22846 10240 16168,'0'-8'4767,"0"2"-4137,0 6 2068,0 0-2608,-4 0 0,3 0-90,-2 0 0,-1 0 90,3 12-90,-6-1 0,6 12 90,-6-5-90,6 14 0,-3 4 0,4 19 90,0-9-180,2-8 90,0-17 0,2-14 0,2 1 0,-1-3 90,2 0-90,0 4 0,-1-8 0,2 3 0,0-4 0,8 4 0,-3-3 0,7 7 0,-2-7 0,-3 3 0,4-4 0,-6-2 0,1-3 0,-4-4 0,0-3 0,-2-1 0,1-1 0,-3-11 0,0 4 0,-4-10 0,3 5 0,-4 6 90,3-3-90,-4 7 0,0 1 0,0 4-90,0 5 180,0-5-90,0 7 0,0-6 0,0 6 0,0-3 0,0-6 0,-5-3 0,3-3 0,-9 3 0,6 3 0,-1 4 0,-3 0 0,4-2 0,-5 1 0,2-1 0,0 6 0,0-3 0,-8 3 0,-2 0 0,-2 1 0,1 4 0,7 0 0,-1 0 0,1 0 0,-4 0 0,5 0-90,1 0 180,7 0-5127,3 0 5037,0 4 0,0 3 0,0 5 0</inkml:trace>
  <inkml:trace contextRef="#ctx0" brushRef="#br0" timeOffset="140110">22127 17418 21475,'-4'0'2518,"0"0"-2338,0 0 90,3 0-90,-2-4 90,3-1-90,3-4 90,4-1-1,7-1 1,6 0 90,7-1-90,5 1 90,5 2 89,23-4-359,-10 1-90,-17 3 0,1 0-244,14-5 334,3-3-90,-13 5 0,4 0 0,6-6 0,2 0-446,-2 1 1,0-1 490,2-2 0,-2-1 0,-15 6 0,-1 0 0,0 0 0,1-1 45,0-2 0,0 0 0,1-2 0,0-1 45,2-2 0,0-1-45,1-3 0,2-3-90,0 0 0,3-3 0,-1 1-606,8-8 0,0 0 606,-6 3 0,3-1 0,-2 1 0,5-7 0,-3 0 0,-13 13 0,1-1 0,-1 0 0,1-2 0,0 0 0,1 0-394,0-1 0,1-1 1,-1 0 393,1 0 0,0 0 0,0 0 0,0 0 0,0 0 0,-1-1 0,0 1 0,0 0 0,-1 0 0,-1 1 0,0 1 0,1-4 0,-2 1 0,3-4 0,-1 0 0,-2 2 0,1-1 0,-1 1 0,2-5 0,-4 2 0,3-4 0,0-3 0,-1-1 0,-1 1 0,-4 3 0,-1 0 0,-1-1 0,-1-1 0,2-1 0,0-3 0,1-1 0,0-3 0,-1 1 0,0 0 0,-1 2-445,1-3 0,-2 1 1,0 2-1,-1-1 1,0 1 444,-2 1 0,0 1 0,0 0 0,-1 0 0,0 1 0,4-10 0,-1 0 0,-1 2 0,-1 2-127,1-3 0,-1 3 0,0-2 127,-1 5 0,1-4 0,-1 2 0,-2 3 0,-1 2 0,-3 4 0,0-1 0,1-1 0,-1 0 0,0 0 31,-2 2 0,0-1 0,0-3-31,0-1 0,0-4 0,-1-1 0,-1 3 0,1-4 0,-1 2 0,-1-3 46,0 3 1,1-2 0,-1-1 0,-2-1-47,-1-2 0,-2 0 0,-1-1 0,0 0 65,0-4 0,-1-1 0,0 0 0,0 1-65,-1-1 0,0 0 0,-1 1 0,0 1 0,-2 3 0,1 0 0,-2 3 0,0 3 0,0 2 0,-1 3 0,-1 1 144,-1 1 0,0 0 0,0 1-144,-1 1 0,1 1 0,-1 1-66,-5-20 0,-1 1 66,0 1 0,0 2 0,-1 3 0,-1-2 150,1 8 1,-2-2 0,0-1-151,-2-1 0,0-1 0,-1 1 0,0 0 0,-1 0 0,0 2 395,-1 0 1,0 2 0,0 3-396,-5-4 0,-1 2 0,-2-2 0,-2 2 0,-2 0 0,-2 2 0,0 3 0,-1 1 0,-1 2 0,-1 1 0,2 4 0,-3 1 124,3 6 1,-3 0-1,-1 1-124,-1 2 0,0 1 0,0 1 92,-1 0 1,0 0 0,0 2-93,-18-6 0,3 4 0,15 8 0,-1 2 0,-1 3 0,-2-1 0,1 2 0,-7-3 0,-1 0 0,8 3 0,-2 1 0,-3-1 0,-14-1 0,-4 1 0,4 1 0,0-1 0,-1 2-531,17 2 1,-5 0-1,0 0 1,6 2 530,-11 0 0,4 3 0,-3 0 0,-1 1-232,-2 0 1,0 0 231,-4 2 0,0 0 0,-1-2 0,0 0 0,20 1 0,-1 0 0,1 0 0,0-1 0,0 0 0,0 0 0,0-1 0,0 1 0,0 0 0,0-1 0,0 1 0,1 0-91,0-1 1,0 1 0,-2 0 90,-15-1 0,-2 0 0,2 1 0,13 0 0,2 0 0,-1 0-57,-12-1 0,-2 0 0,3 0 57,-5 2 0,2 0 0,-1 0 0,-1 0 0,-1 1 0,-2 0 0,18 0 0,-4 0 0,-1 0 0,3 0 361,-5 0 0,3 0 0,-3 0-361,1 0 0,-2 0 0,-1 0 0,4 0-263,-3 1 0,3 0 0,-1 1 263,0 0 0,0 0 0,0 1 0,-1 1 0,0 1 0,0 0-176,3-1 1,-1 1 0,1 0 175,1 0 0,0 0 0,1 0 0,3 0 0,0-1 0,-3 1 0,-13 2 0,-4 0 0,3 0 0,14-1 0,2 0 0,-2 0 0,-13 2 0,-3 0 0,4 0 0,15-2 0,3 0 0,-1 0 0,-3 1 0,0 1 0,0-1 0,0 0 0,-1 1 0,-3 0 0,-2 3 0,-5 2 0,-1 0 0,3 0-150,-4 0 0,3-1 0,-4 1 150,4 1 0,-3 1 0,0-1 0,4 0 0,2-1 0,3-1 0,-2 2 14,3 0 0,-3 1 0,0 1 1,4-1-15,-2 1 0,3-1 0,-2 2 0,-11 4 0,-2 1 0,5 1 0,1 2 0,1 2 0,5-2 0,-2 4 0,0 1 0,10-6 0,1 2 0,-1 0 0,1 0 0,-1 1 0,0 0 0,1 0 0,0 1 0,1 0 0,-1 0 0,1 0 0,3 0 109,0 0 1,2 0 0,-1 1-110,0 1 0,-1 2 0,-1 1 0,0 1 0,1 1 0,-1 0 0,1 2 0,-1 1 0,2-2 0,-1 3 0,0 0 0,0 0 0,3-2-124,-1 1 0,2-1 1,0 0-1,2 0 124,-11 10 0,2 1 0,3-4 0,-3 3 0,2-2 76,0 1 1,-1 1-77,1-1 0,1 1 0,2-1 0,-1 3 0,2-3 0,-2 3 0,3-1 0,7-9 0,2-1 0,0 2 0,-9 12 0,-1 4 0,3-2 0,10-10 0,3-1 0,0 1 323,0 3 0,0 0 1,2 2-324,-1 0 0,2 1 0,0 4 0,0 4 0,0 4 0,1 1 0,1-2-138,-1 4 1,1-2 0,1 3 137,3-17 0,0 3 0,-1 1 0,2 1 0,0-1 0,0 2 0,2 1 0,0-1 0,0-1 0,0-1 0,0 1 0,0-3 0,1 1 0,-1 2 0,1-1 0,0 3 0,0 1 0,0-1 0,2-4-101,-2 15 1,1-5-1,1 1 101,1 2 0,1 0 0,1 0 0,0 0 0,-1 1 0,3 0-273,0-1 1,2 1 0,1 0 272,0-1 0,0 1 0,1-1 0,2-1 0,1 0 0,1-1 77,0-2 0,1 0 1,2 2-78,1-3 0,1 4 0,1-1 0,0-3 0,1 2 0,0-3 0,2 3 0,-2-6 0,1 3 0,0 0 0,0-5 0,1-2 0,-1-3 0,1-1 0,1 1 0,-1 0 0,1 0 52,0-1 1,1 0-1,1 3-52,1 0 0,1 3 0,1 0 0,-1-2 0,1 3 0,0-2 0,1 3 0,-1-5 0,1 4 0,1-1 0,-1-3 0,-1-2 0,0-2 0,2 1 0,1 0 0,3 2 0,1 1 0,0-1-104,1 0 0,1-1 0,0 0 0,0 0 104,-1-1 0,0 0 0,1-1 0,1 0 306,2 2 0,2-1 1,-1 0-1,-2-4-306,-3-2 0,-2-2 0,0-1 85,-1-1 1,1 0 0,-2-2-86,3 9 0,-5-5 0,4 10 1094,-11-19 1,1-1-1095,8 13 0,12 6 2203,-9-22-2203,0-10 0,2-3 0,21 6 54,-15-8 0,0-2-54,21 3 0,4-2 0,-2 3 0,0 2 0,-4 2 0,-2 2 0,-2 3 0,-2 0 0,-14-8 0,1 0 0,23 8 0,-6-5 0,1 0 0,-19-8 0,0 0 0,14 3 0,0 0 0,-11-3 0,-2-2 0,3 1 0,1 0 0,-1 0 0,3 1 0,-1-1 0,3 2 0,-2-1 0,8 0 0,0 1 41,-6-1 1,2 1 0,1-2-42,1-3 0,0-1 0,-1 0-391,8 2 0,3 0 391,4-4 0,6-1 0,-7 0 0,-7 0 0,-2 0 0,-7-2 0,1 0 0,-3 0-497,-2 0 1,-3 0 496,0 0 0,-2 0 0,-3-2 0,-1 0 0,30-3 0,-1-4 0,0-1 18,2 1-18,0-2 0,-32 7 0,1-1 0,-1-1 0,1 1-1039,0 0 0,1 1 1039,-2 0 0,3-1-432,6-2 0,5-1 0,-4 0 432,-1 0 0,3-1-3,5-2 0,9-3 1,1 0-1,-8 1 3,1-2 0,3 0-199,-4 1 1,11-2 0,6-2-1,1 0 1,-4 2 0,-11 2 198,-4 0 0,-6 3 0,4-2 0,6 0 0,7-2 0,2-1 0,-5 2 0,-11 4 447,-6 2 1,-7 2-448,0 1 0,-1-1 1670,29-5-1670,-22 3 0,0-1 230,-9 1 0,0-1-230,10-3 0,-1 0 0,20-9 0,0 0 0,-2 1 0,1 4 0,-2 1 2866,-2 1-2866,-17 4 0,-1 0 0,16-5 437,-18 6 1,-2 1-438,9-3 0,-2 2 0,-5 0 0,4-2 0,-13 3 460,0-1-460,-15 7-899,-4 0-2879,-4 2 3841,-2 0 0,-2 0 1,0 0-1</inkml:trace>
  <inkml:trace contextRef="#ctx0" brushRef="#br0" timeOffset="142797">27349 11384 22824,'6'-9'2429,"-1"0"-2339,-4 2-1,-1 3 1,2 2 0,0 8 0,1 5 0,-2 12-90,-1 8 90,-5 8-90,-4 6 90,-9 1-90,-2-1 90,-17 4 0,6-15-90,-2-7 0,17-21 0,11-19 0,8-36 90,6-4-377,-2 12 1,4 0 286,0 7 0,4 0 45,9-13 0,5 2-45,1 7 0,1 2 45,0 1 0,0 4 45,23 0-48,-19 35 228,-3 18-90,-1 22 0,-13 5 0,-2 7-674,-4-8 0,-2 2 524,-2-3 0,0 3 0,-1-2 15,-1 11 0,0 0-45,0-4 0,0 2 0,0-2 0,0 5 0,1-1 0,-1-12 0,-1 2 0,2-4-74,1 3 0,1-6 74,5 13 492,3-2-492,-6-39 44,-1-14-44,-2-16 1115,0-12-1115,0-8 285,0 2-285,-1 0 0,-3 9 0,-3 5 90,-1 0-90,-19 10-90,-1-1 90,-10 13 0,-7 4 45,-3-3 0,-3 1-219,-1 3 1,-2 1 128,-5-5 0,0-1-742,12 0 0,1 0 787,-3-4 0,0 0 0,2-2 0,1-1-162,0-4 0,1-3 162,2-2 0,3-3 0,0-3 0,3-5 45,-7-18 0,4-3-45,10 10 0,2 0 0,-4-14 0,5 0 0,11 14 0,4 2 0,3 0 0,4 0 0,3-1 0,2 0 0,4 1 0,1 0-45,2 1 0,1 0 0,1 1 0,0 1 0,-1 1 0,1 1-45,15-23-90,-3 8-180,-7 11-809,0 4 457,-12 16-547,-1 7 664,-13 14 595,-2 7 0,-5 5 0,-1 3 0</inkml:trace>
  <inkml:trace contextRef="#ctx0" brushRef="#br0" timeOffset="143775">27966 11235 21924,'33'0'2519,"-6"0"-2159,-9 6 0,-10 6 359,-30 34-629,-2 0 0,-6 4 0,-2 3-527,13-18 0,1 1 437,-6 12 0,4 0 90,3 16-90,7-6 0,16-22 0,4-2 0,13 16-111,-1-19 0,2-3 111,23 10 0,4 0 0,0 1 0,0 2 0,-4-1 0,-5 1 0,-3-2 180,-1 7 90,-14-18 943,-3 4-943,-15-25 0,-4-7-270,-7-13 332,-4-16-332,-5-19 0,5 16 0,1-3-206,0-6 0,0-5 236,1-1 0,0-5 0,1-1-30,1-1 0,1-1 0,0 0-398,-1 0 0,1 1 1,1 1 397,0-15 0,2 6 0,1 26 0,0 5 0,0-19 0,0 12 0,4 9 0,17 22 0,0 13 0,16 24 0,-8 12 0,-8-4 0,-1 1 0,-6-8 0,-2 1 179,5 8 0,-3 1-179,-6 23 0,-2-28 0,-6-2 1337,-6-32-1337,-8-31 0,9-37 0,3 29 0,3-2-367,9-11 0,7-1 367,2 9 0,4 0 0,4-1 0,6 0 0,0 6 0,4-1 0,0 3 0,6-2 0,1 3 0,-7 6 0,2 0 0,-2 7 45,1 7 0,-1 7-45,-3 1 0,-1 6 89,27 15 1,-12 19 0,-24 6 0,-6 6-45,-5-7 0,-4 1-1574,1 17 0,-3 0 1529,-5-13 0,-2-2 0,0-1 0,0-2 0,0-3 0,0 0 44,0 3 1,0-3-45,0 10 0,3-4 0,6-33 492,10-15-582,12-19-90,12-20 135,-18 14 0,3-4-392,0-2 0,2-5 0,-2 3 437,3-5 0,-1 0-30,-4 7 0,0-2 0,-3 5 2862,10-16-2832,-15 18 0,-14 25 90,-14 21-90,-15 22 45,3 2 0,-1 5-761,-1 2 1,1 1 715,0 0 0,4-1-45,4-6 0,5-4-45,4 1-270,6-9-539,0-13-2789,0-22 3688,0-18 0,0-26 0,0-8 0</inkml:trace>
  <inkml:trace contextRef="#ctx0" brushRef="#br0" timeOffset="144100">29148 10936 23364,'-39'0'1709,"5"0"-1529,13 0-180,40-8 0,37-16 0,-23 11 0,1-1 45,7-6 0,-4-2 44,6-14 91,-16-5 0,-20-6 270,-31 9 0,-12-1-225,1 6-1,-3 2-773,-2 2 0,-3-1 0,0 3 684,-13-5 0,1 3-45,1-1 0,0 1 0,6 4 0,2 0-45,7 2 0,1 1-45,-19-10 442,17 5-532,21 11-179,16 7-271,19 5-360,13 4-359,13 4 1205,9 5 54,-8 4 0,0 2 0,-8 0 0,-1 0 0,10 6 0,1 0 0</inkml:trace>
  <inkml:trace contextRef="#ctx0" brushRef="#br0" timeOffset="144393">29733 10774 22824,'22'0'3418,"-3"0"-2878,-5 0-91,-6-2-179,-2 1-90,-2-1 0,2 2-90,0 10 0,4 9 0,0 19 0,4 18-90,-6-19 0,1 1-326,0 7 0,0 1 326,0 6 0,-1 2 0,0 2 0,0 2 0,-2 1 0,0 4-30,-3-6 0,0 5 0,-1-4-1756,2 7 0,-2-1 1486,-1-10 0,0 1 1,-1-5-421,0-6 1,0-4-136,0-5 1,0-3-1845,0 12 2699,0-20 0,-5-26 0,-2-13 0</inkml:trace>
  <inkml:trace contextRef="#ctx0" brushRef="#br0" timeOffset="144883">29217 10982 23364,'-37'-9'689,"0"0"1,4 0-1,1-1-599,-17-8 0,19 0-90,23 2 0,29 1 0,35 3 45,-13 6 0,5 1-1142,12 1 0,3 1 1127,-15 0 0,1 0 0,2 0-30,1 1 0,2 0 0,0-1 0,1 1 0,1-1 0,-1-1 0,-2 1 0,0-1 0,-1 0 30,-4 0 0,0 0 0,-1-1 150,18-3 0,-4 0 45,-10 0 0,-2 0-1,-8 1 1,-3 0 45,19-4 482,-17 4-662,-15 2-90,-14 3 90,-10 8-90,-12 8 90,-21 33-90,7-1 0,6-12 0,3 2 0,6 21 89,15 0-89,17-5 0,17-7 0,14-8 0,-24-23 0,3-3 0,-1-3 0,1-3 90,30-7-90,-8-16 0,-10-18 0,-16-18-885,-24 3 1,-7-3 884,-5 11 0,-5 0-180,-9-15 0,-7 4-188,-1 18 1,-8 6-802,-20-1 0,-8 11 1169,-1 15 0,-1 10 0,22-2 0,-1 2 0,3 5 0,-16 21 0,1-1 0</inkml:trace>
  <inkml:trace contextRef="#ctx0" brushRef="#br0" timeOffset="145046">30419 12054 17384,'16'34'629,"-1"0"1,0-2 0,-2-3 2023,6 16-2743,-7-13-989,-6-16-189,-12-16 1268,-4-20 0,-11-19 0,-1-11 0</inkml:trace>
  <inkml:trace contextRef="#ctx0" brushRef="#br0" timeOffset="145212">30541 11068 24353,'15'-40'539,"0"0"1,2 0 0,4 1-495,4 2 0,5 1-1015,6 1 1,4 3 969,7 2 0,4 3 0,7 1 0,2 5-270,4 3 0,1 3-778,0 3 1,0 4-78,-4 5 1,-1 4 1124,-6 2 0,-3 5 0,-9 5 0,-4 4 0,-4 1 0,0 1 0</inkml:trace>
  <inkml:trace contextRef="#ctx0" brushRef="#br0" timeOffset="145793">27012 14984 26556,'5'-38'900,"-2"3"-354,-3 8-546,0 9 189,4 19-189,0 22 0,5 24 0,1 10 0,-2-6 0,1 3-1067,-1-2 1,1 5 0,-1-3 1066,-1-8 0,-1-2 0,0 0 0,3 22 0,0 0-42,-2-6 0,0 0 42,2 7 0,0-4 0,-3-17 0,-1-4 0,5 19 0,-6-61 0,-4-58 0,1 3 0,1-12 0,0 1-725,0 4 0,1 1 0,1-5 725,-1 10 0,0-4 0,1-1 0,1-1 0,0 3 0,1-6 0,0 3 0,2-1 0,2-4 143,-1 10 0,0-4 0,2-1 0,1-1 0,1 1 0,1 1-143,1 3 0,1 1 0,1 0 0,1 0 0,1 1 0,-1 0 0,-1 1 0,1-1 0,-1 1 0,2 1 0,0 2 0,2 2 0,10-13 0,1 2 0,2 4 0,1 8 0,1 7 0,1 7 0,2 3 0,1 3 0,1 3 0,2 2-417,1 5 0,1 2 0,0 4 387,0 2 0,0 2 0,0 4-600,21 2 0,0 6-529,-5 4 1,-2 5-102,-5 4 1,-4 6 1470,-7 2 0,-5 6 1,-8 4-1,-4 4 1,-7 4-1,0-1 0</inkml:trace>
  <inkml:trace contextRef="#ctx0" brushRef="#br0" timeOffset="146710">28340 14668 22824,'-29'41'2788,"5"-5"-2608,11-13 0,6-12 0,30-27-180,3-11 0,-1 1 0,2-4-175,7-17 1,-1-2 354,-8 14 0,-2-3-81,5-18 1,-9 3 170,-20 10 0,-26 13-90,-27 46-46,21 2 1,-1 5-471,-2 7 1,0 4 335,0 3 0,1 3-917,3 2 1,3 2 916,3 0 0,5 1 0,6-1 0,5 0 130,4-3 0,7 0-130,6-2 0,5-1 0,4-5 0,5-1 61,20 8 1,6-3-62,2-4 0,2-2 0,0 1 0,-2 0-691,-6-6 0,-6 0 691,-7 15 1517,-14 2-1517,-27 2 0,-16-1 0,-26-4-36,20-22 1,-3-3 35,-4-2 0,-2-2 0,-2-4 0,-2-4 0,1-2 0,-3-9 0,-4-16 0,-3-13 0,6 1 0,0-4 0,5-6-565,10 10 0,-1-6 0,2-1 1,7 1 564,8-1 0,6 0 0,2 0 0,0-3 0,2 0 0,2-1 301,1 0 0,1 0 0,1 0-301,0 2 0,1 1 0,1 0 0,1-16 0,0 2 0,0 6 0,0 2 0,1 8 0,0 3-25,0 4 1,2 2 24,7-21 0,18 19 0,7 3 0,-5 11 0,3 2 21,4 1 1,5 0 0,3 3-45,2 5 1,5 2-1,0 2 1,-1 0 294,8-2 0,0 0 0,2 1-272,1-1 0,4 1 0,0-1 0,-4 1 0,6 0 0,-4 1 0,0 0 0,0 0 0,0-1 0,-1 0-80,-3 2 0,0-1 0,1 1 102,-7 0 1,1 0 0,0 0-1,-4 0 8,-1 2 0,-3 1 0,1-1-30,6-1 0,1-1 0,-8 4 17,-9 3 0,-7 4-17,16 14 389,-25 21-389,-24 8 0,-10 5 0,-1-9 0,-4 0-54,0-3 1,-2 3-1,-1-5 54,-6 3 0,-2-4 0,2-3 0,0-2 197,3-7 0,1-4-197,-17 11 60,11-24-60,7-54 0,20-14 0,5 7 0,5-3-760,6 5 0,3 0 760,3-1 0,3 2 0,0 3 0,1 2 0,0 7 0,1 3 0,23-12 1747,-5 33-1747,-3 35 0,-22 4 0,-3 7 240,-1 9 1,-4 7-241,-2 6 0,-3 5 0,-3-1-305,-2-13 0,-3-1 1,-1 1 304,-1 14 0,-2 2 0,-5-6-99,-11-1 0,-7-8 99,-3-4 0,-5-6 0,-6-8 0,-4-8-188,-3-7 1,-2-7 187,-2-9 0,-2-7 0,0-8 0,0-7-233,2-7 1,2-6 232,3-5 0,3-8 0,9-2 0,3-7 0,4 1 0,8 14 0,4 0 0,0-1-420,-2-13 1,1-3-1,7 5-390,10 1 1,6 4-226,5 5 1,5 3-6,5 5 1,5 4 1039,3 6 0,5 5 0,2 4 0,3 4 0,2 3 0,0 0 0</inkml:trace>
  <inkml:trace contextRef="#ctx0" brushRef="#br0" timeOffset="146976">30009 13894 23544,'46'-27'3687,"-6"2"-3147,-14 2-90,-6 5-90,-9 9-360,-6 11 0,-3 24 0,-2 30 0,0-10 0,0 5-1077,0 13 0,0 4 1077,1-15 0,-1 1 0,1 1 0,0 3 0,1 0 0,1 1 0,1-1 0,0 1 0,2-2 0,0 0 0,2-1 0,0-1-309,2-4 1,1-1 0,1-1 308,-1-5 0,2-2 0,2 1-784,3 3 0,4-1 0,2-6-1240,13-2 0,3-9 658,-1-3 0,1-13 241,1-27 1,-4-16 1124,-6-14 0,-7-9 0,-4 8 0,-2-3 0,-1-1 0,1-7 0,-1 1 0,1-1 0</inkml:trace>
  <inkml:trace contextRef="#ctx0" brushRef="#br0" timeOffset="147194">30825 14419 20520,'4'-58'899,"-1"-1"1,1 1-1,0-1 1,-1-10-1,-1 2 1,-5 10-630,-5 14 0,-4 9 179,-17-9 741,-13 46-1100,22 25-90,2 31 0,32 3-210,-2-30 0,2-1 210,23 24 0,6-16 197,0-25-197,-14-32 0,-3-14 0,-6-24 0,-7-7 0,4 0 0,-5-3-288,-10 16 0,-4-1 0,-3 4 288,-4-2 0,-4 5 0,-3 6 0,-3 3-450,-1 5 1,-3 4-1081,-22-8-718,1 24 2248,5 28 0,8 34 0,18-17 0,0 0 0</inkml:trace>
  <inkml:trace contextRef="#ctx0" brushRef="#br0" timeOffset="147363">30801 15215 25882,'0'60'2069,"0"-8"-1889,0-16-720,2-14-719,3-19-450,6-17-900,5-24 2609,4-21 0,-9 20 0,-1-3 0,1-5 0,0 0 0</inkml:trace>
  <inkml:trace contextRef="#ctx0" brushRef="#br0" timeOffset="147532">30297 13845 16701,'-35'-29'562,"0"0"0,1 0 0,-12-12 1,4-1 517,8 5 0,7-1-1035,11 4 0,9 0 1479,21-23-1524,12 31 0,9 5-26,13 1 0,7 4-154,-8 6 0,3 3 0,2 1-210,7 0 0,2 2 1,1 1 72,-12 1 1,1 0-1,0 1 1,1 2-314,0 0 0,0 1 1,0 1-1,0 1 630,14 0 0,1 1 0,-3 2 0,-5 2 0,-1 1 0,-2 1 0,-3 0 0,0 1 0,0-1 0</inkml:trace>
  <inkml:trace contextRef="#ctx0" brushRef="#br0" timeOffset="148258">27264 17680 21655,'-16'9'3957,"-2"2"-3237,-1 1 0,-3 1-91,-2 1-89,-3-1-180,-10 5-360,4-10 0,4 0 0,14-16 0,11-10 0,6-12 0,4-9 0,19-22 0,0 17 0,-5 17 0,3 3-3392,18 3 3392,6 10 0,6 19 0,-12 12 0,0 7 0,-10-2 0,-2 4-231,11 13 1,-4 4 230,-15-9 0,-5 3 0,-5 20 0,-7 2 0,-7-16 0,-4-1 0,-9 16 0,-8-4 0,-5-21 0,-5-6 0,-3-1 0,-4-4 0,-2-4 0,-3-6 0,0-5 0,-2-6 0,0-4 0,1-7 0,1-5 0,2-9 0,6-8 0,0-8 0,4 0-482,-4-12 1,5-3 481,5 2 0,1-5 0,7 1 0,8 9 0,6 1 0,1-1 0,2-1 0,2-2 0,3 2-90,3 0 0,1 1 0,4 1-315,7-18 0,4 2-225,3 7 1,4 4-136,1 7 1,3 3-271,-2 6 1,1 5-3882,-1 6 1,1 3 4157,22-3 0,-6 17 0,-7 11 1</inkml:trace>
  <inkml:trace contextRef="#ctx0" brushRef="#br0" timeOffset="148894">27402 17725 23094,'36'0'2069,"1"4"-1889,1 5 179,3 7 91,2 7-180,0 4-1658,-3 5 1568,-1 4-180,-5 3 584,-1-1-584,-1 7 347,-9-18-257,-3-19-90,-8-26 0,-2-32 0,0-9 86,-3 23 1,0 0-42,0-3 0,1 0 45,0-1 0,0 1 0,0 2 0,0 1-90,8-25 90,1 13 270,-1 21 90,0 16-270,2 22-180,-1 23 0,1 22-74,-10-19 0,-2 2 74,2 4 0,-2 2 0,0 2 0,-1-1 0,-2-1 0,0-1 0,-1-4 0,0-1 0,-2 27 0,2-21 0,2-19 0,2-20 0,11-43 0,3-22 0,-5 17 0,1-2-1044,3-11 1,3-6 0,-2 2 1043,-2 9 0,0 2 0,1-1 0,1-4 0,2 1 0,-1-1-308,1 1 0,1-1 0,0 2 308,-1 3 0,1 2 0,-1 1 0,8-15 0,-1 5 0,-4 10 0,-1 4 0,-5 9 0,0 5 451,10-3-451,-9 28 0,-6 32 0,-8 26 0,-3-17 0,0 4 501,0 6 1,1 6-1,0-3-501,3 11 0,1 0 0,1-7 0,0 3 0,3-5 0,5 4 0,3-4 0,3-1 0,2-2 0,3-5 0,2-1 0,2-5 0,2-4 313,2-3 0,2-5-313,0-4 0,1-5-855,2-3 1,1-4-1502,-1-6 1,0-5 1096,-1-6 0,-1-6 1259,-1-7 0,-3-7 0,-2-8 0,-4-6 0,-1-6 0,0 0 0</inkml:trace>
  <inkml:trace contextRef="#ctx0" brushRef="#br0" timeOffset="149144">29489 16961 22464,'-27'-46'1169,"0"0"1,0 4-1,-1 3-989,1 7 0,-2 5 450,-23-12-1,5 28-89,6 20-315,23 18 0,5 6-225,2 24-1151,10-14 1,5 0 1150,7-10 0,5-3 0,21 25 159,9-14-249,4-18 0,0-21 0,-5-24 90,-6-19 0,-24 11 0,-3-4 0,-4-4 0,-2-1 0,-3-2 0,-4-3 0,-8-11 0,-3 0-45,2 18 0,-1 1-225,-5-6 0,-4 9-3058,-23 18 540,13 23 2788,-9 28 0,21 19 0,2 9 0</inkml:trace>
  <inkml:trace contextRef="#ctx0" brushRef="#br0" timeOffset="149317">29493 17608 25253,'0'25'1799,"-3"-3"-1710,2-12-89,-3-4-359,4-10-451,0-5-449,6-9-180,0-9-1170,8-10 2609,-1-8 0,-3-5 0,-2-4 0</inkml:trace>
  <inkml:trace contextRef="#ctx0" brushRef="#br0" timeOffset="150450">28710 16884 22014,'-4'-29'1799,"14"-1"-1709,25-4 0,-7 16 0,4 0-708,11-2 1,4 0 797,8-2 0,4 0-599,-14 7 0,1-1 0,1 0 509,4 0 0,1 0 0,0 0-30,2 1 0,0 0 0,1 0 30,1-1 0,-1 1 0,1 1 0,-3 1 0,-1 0 0,0 0 30,-4 2 0,0-1 0,0 1 84,5-1 1,1 1 0,-4 1 109,0 1 1,-2 2-90,3-1 0,-7 6-45,-18 17 483,-32 13-663,-21 19 0,3-18 0,-3 2 0,-2 2 0,-2 4 0,4-3 0,-1 3 0,2-1 587,-2 4 0,2 1-587,-5 10 0,6 0 0,8 12 0,19-4 0,15-5 0,8-19 0,6-2 0,4-1 0,2-2 0,0-1 0,-1-2 0,-1-5 0,-4-4 0,1 0 1186,-7-8-1186,-9-4 0,-6-6 0,-6-8 0,-8-6 0,-4-15 384,-8-12-384,-1-13 0,8 21 0,0-2-105,2-4 1,1-1 104,1-4 0,2-1 0,3 1 0,2-1 0,3 2 0,2 0 0,3 5 0,3 1 0,2 5 0,4 3 0,24-16 0,6 20 0,4 18 0,-4 21 0,-4 17 0,-22 4 0,-4 4 0,1 23 0,-8-20 0,-6-1 0,-13 9 0,-4-10 0,-11-10 0,-4-14 0,-7-18 0,0-20 0,3-22 0,16-4 0,5-5 0,4 11 0,3-1-151,3-18 1,3 2 150,3 20 0,5 2 0,8-5 0,6 3 0,4 10 0,4 4 0,1 2 0,1 4-121,2 8 0,-1 6 121,16 5-6,-6 4 6,-7 1 497,-7 4-497,-9 0 0,-8-4 0,-6-1 0,-6 0 254,-7-3-1063,-11 7 275,0-7-5,0 3 89,8-4 270,6 0 2159,0 0-1439,2 10-540,-1 13 0,0 20 0,-4 20-386,2-25 1,1 2 385,-2 3 0,0 2 0,2 2 0,0-1 0,3 0 0,2 1 0,4 12 0,3-1 0,0-19 0,1-2 0,4 8 0,3-6 0,13-10-429,23-27 429,-10-20 0,-15-2 0,-1-7 0,-1-18 0,-3-4 0,-7 12 0,-2 0 0,5-13 0,-3 2 0,-3-7 0,-8 15 0,-22 37 0,0 13 0,-15 31 735,11-3-735,-2 11-1079,10-19-705,-2 5 1784,7-30 0,-3-8 0,0-11 0</inkml:trace>
  <inkml:trace contextRef="#ctx0" brushRef="#br0" timeOffset="150877">30984 16319 24263,'-29'-14'1709,"4"0"-1529,13 3-90,10-2 0,16 1-90,14 1 45,6 2 0,2 1 45,21-3 45,-19 3 0,0-1-45,4-3 90,-13-3-1,-13-7 181,-23-6 90,-22-8-180,-15 7 0,-6 1-270,9 6 0,-2 1-300,3 2 0,-3 1 0,2 1 300,-3-1 0,3 2 0,1 1 0,2 0 0,6 3 0,1-1 0,-25-17 0,37 8 0,15-7 0,42 9 0,23-2-411,-20 12 0,2 1 411,6-1 0,1 0 0,4 1 0,4 2 0,-4 0 0,4 1 0,-1 1-758,-3 1 0,-1 1 1,0 0 757,-1 0 0,-1 0 0,-3 1 0,10 0 0,-8 2 0,-3 0-810,-11 0-179,-13 0-181,-11 8 514,-12 4-3122,-25 26 3778,-2 0 0,4-12 0,-2 1 0,-16 18 0</inkml:trace>
  <inkml:trace contextRef="#ctx0" brushRef="#br0" timeOffset="151244">31191 16210 23004,'-27'19'2339,"4"-8"-2070,11-5 1,8-10-180,16-3 0,14-6-90,17-4 0,14-1 45,-24 9 0,2 0 0,12-4 0,0 0 45,-12 3 1,-2 0 224,9-3 0,-4-2 494,2-8-449,-9-2-360,-7-2 0,-10 0 0,-2 2 0,-6 2 0,-1 7 0,-4 5 359,1 7-359,2 12 0,4 14 0,3 25 0,-2 8 0,1 9 0,-2-12 0,-1 4 0,1-1-653,0 2 0,0 0 0,0-1 653,0 2 0,0-1 0,-1-4 0,0 0 0,0-2-495,3 7 1,-2-3 269,-4-18 0,0-2-765,2 4 1,-3-5-3868,-10-11 4857,-2-25 0,-8-27 0,1-20 0</inkml:trace>
  <inkml:trace contextRef="#ctx0" brushRef="#br0" timeOffset="151376">31779 16332 23454,'1'-47'1289,"0"0"0,1 4 0,0 1-1109,3 7 0,2 2-1826,13-23 1826,15 10-90,13 8-90,-17 22 0,2 3-411,4-1 1,3 3-400,1 1 1,2 2-405,0 0 0,-1 2 1214,-1 2 0,-2 1 0,-4 1 0,-1 0 0,28 2 0</inkml:trace>
  <inkml:trace contextRef="#ctx0" brushRef="#br0" timeOffset="162677">8369 5631 21565,'-29'-4'3328,"15"-1"-3148,-4 0 179,20 7 1,6 6 270,22 13-360,8-7-180,-7-6 0,3-1-77,-1-4 0,6-2 166,7-3 1,9-2 0,4-1 0,0 0-833,2-1 1,0-1 0,2 0 0,5-1 690,-13 1 1,3 1-1,3-1 1,1-1-1,1 1 1,0-1-1,-1 0-26,0 0 1,0 0 0,1-1 0,0 1 0,-1-1 0,-1 1 0,-1-1-13,2 1 0,-2-1 0,-1 1 0,0-1 0,1 1 0,2-1 0,0 0 0,2 0 0,2 0 0,-1 0 0,0 0 0,-4 0 0,-4 1-582,10-3 0,-5 2 1,-1-1-1,3 0 582,-1 0 0,4 0 0,1-1 0,-2 1 0,-4 1 0,-2-1 0,-3 1 0,-2 0 0,2 0-329,2 0 1,0 0 0,1 0 0,-1 0 328,2 1 0,1-1 0,-1 1 0,1-1 0,1 1 0,1-1 0,0 1 0,-1-1 0,2 1 0,0-1 0,0 0 0,0 0-214,-12 1 1,-1 1 0,1-1 0,0 0 0,0 0 213,1 0 0,0-1 0,1 0 0,-1-1 0,1 1 0,-1-1 0,0 0 0,0 0 0,1 0 0,4-2-17,-3 1 1,2 0 0,3-2 0,1 1 0,-1-1 0,-1 1 0,-3-1 16,8-1 0,-3-1 0,-1 1 0,1-1 0,3-1 0,-9 2 0,3 0 0,1-1 0,0-1 0,-1 1 0,-2-1 0,-3 1 0,2-3 0,-3 1 0,-2-1 0,-2 0 0,2-2 49,10-4 0,-1-2 0,0 0 1,-2-2-50,-2 2 0,-3-1 0,2-3 0,2-6-25,-9 2 0,3-6 0,2-3 1,0-2-1,-2 0 0,-1 2 0,-5 2 25,0 1 0,-4 2 0,-1 1 0,-1-2 0,4-3 0,-2-1 0,4-2 0,1-4 0,0 0 0,-2 1 0,-4 1 0,-6 4 175,0-5 1,-6 4-1,-4 0 1,0-1-176,7-14 0,-2-1 0,-3 0 0,-4 4 0,-1-1 0,-6-6 0,-7 5 0,-4-6 0,-2-2 0,-1 1 0,-1 5 0,-1-8 0,-1 5 0,-3-4 0,0 10 0,-1-4 0,-2-1 0,-2 0 0,-3 5 0,-5 0 0,-3 3 0,-2 1 0,-2 0 0,-3-5 0,-3 0 0,-1 0 0,-3-2 0,6 11 0,-2-2 0,-1 0 0,-1 0 0,-1 1 0,2 3 0,-2-2 0,1 3 0,0 0 0,-3 2 0,-3-2 0,-2 2 0,-5-2 0,-1 0 0,-2 1 0,2 3 0,2 5-46,-5-2 0,2 4 1,-1 3-1,-3-1 46,7 5 0,-3-1 0,-1 0 0,-1 0 0,0 3 0,2 2 0,-14-3 0,0 3 0,1 3 0,-2 1 0,10 3 0,0 2 0,-1 0 0,-3 2 0,-4 0 0,8 2 0,-2 2 0,-3-1 0,-2 1 0,-2 1 0,0 0 0,-1 1 0,0 0 0,0 2 0,-1 0 0,-1 1 0,-1 1 0,-1 1 0,0-1 0,0 1 0,0 0 0,0-1 0,6 1 0,-1 0 0,1-1 0,-1 1 0,0 0 0,0 0 0,0 1 0,0 0 0,-1 0 0,1 2 0,-2-1 0,-2 1 0,1 1 0,-1 0 0,0 1 0,1-1 0,0 2 0,1-1 0,2 1 0,2 0-83,-3 0 1,2 1 0,1 1 0,1 0 0,1 0 0,-1 0 0,1 1-1,-2 0 83,-1 0 0,0 1 0,-1 0 0,1 0 0,-1 0 0,1 1 0,-1 0 0,0 0 0,1 0 0,0 1 0,0 0 0,0 0 0,0 0 0,-2 1 0,-1 1 0,-3 0 0,11-2 0,-1 1 0,-1 0 0,-2 0 0,-1 1 0,0 0 0,-1 0 0,0 1 0,0-1 0,1 1 0,-1-1 0,2 0-4,-1 1 0,1-1 1,0 1-1,-1 0 1,1 0-1,-1 0 1,1-1-1,-1 1 1,1 0-1,0 0 0,-1 0 1,1 0 3,-5 1 0,-1 0 0,1 0 0,-1 0 0,0 0 0,0 0 0,1 0 0,1 1 0,0-1 0,1 0 0,0 0 0,1 0 0,0 0 0,1 0 0,-1 0 0,2 0 0,0 0 0,2 0 0,1 0 0,2-1 0,3 0 0,-13 3 0,6-1 0,1 0 0,2-1 0,-2 2 0,-3 1 30,6-1 0,-2 0 1,-1 2-1,0-1 1,-1 2-1,0-1 1,1 2-1,1-1-30,2 1 0,1 0 0,0 1 0,0 0 0,0 1 0,0 0 0,-1 1 0,0 2 0,0-1 0,-1 1 0,0 0 0,-1 2 0,0 0 0,1 1 0,0 1 0,2 1 0,2 1 0,-3 4 0,0 1 0,2 2 0,1 0 0,1 2 0,2 1 0,0 1 0,2 2 0,1 1 0,2 2 0,0 1 0,2 2 0,1 0 0,1 0 0,2 0 0,1-1 0,1 0 0,2-1 0,1 1 0,1 0 0,2 0 0,1 0 0,0 1 0,1 1 0,2 2 0,0 0 0,1 0 0,1 0 0,2-2 0,2-2 112,-1 4 1,3-2-1,1-1 1,1 0-1,1 4-112,0 3 0,2 2 0,0 3 0,1-1 0,2-1 0,0-3 15,0 11 1,2-3-1,2-1 1,1 3-16,1-2 0,0 3 0,2 1 0,2-2 0,4-6 0,2-5 0,4-4 0,1-1 0,2-1 0,2-1 0,1 0 0,2-1 0,2-2 0,10 14 0,3-3 0,4-2 0,-7-15 0,2-2 0,3-1 0,1-3 14,4 0 0,3-2 1,2-1-1,1-3-14,6 0 0,2-2 0,2-3 0,2-1 0,-9-4 0,2-2 0,0-2 0,4 0 0,3-1 0,0-2 0,4-1 0,3 0 0,2-1 0,0-1 0,-2 0 0,-3 0 0,-2-1 0,-2-1 0,-2 0 0,1-1 0,2 0 0,5 0 0,-3-1 0,4 0 0,3 0 0,3-1 0,0 0 0,-1 0 0,-2 0 0,-4-1 0,-4 0-263,1 0 1,-5-1-1,-2 0 1,-1 0 0,1 0-1,2-1 31,2 0 1,2 0 0,1-1 0,0 1 0,-1-1-1,-2 0 1,-4 0-202,13 0 0,-5 0 0,-1-1 0,2-1 433,-3-1 0,3-1 0,0 0 0,-1-1 0,-4 0 0,-3 1 0,-3-1 0,-1 1 0,2-2 0,10-2 0,0 1 0,0-1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43:45.800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10960 3424 18237,'0'-7'4317,"0"1"-3597,0-1-91,0 2 1,0-2 180,0 1 89,0 1-89,0-2-1,0 3-179,0-1-540,0 1-90,0-1 0,-4 13 0,0 10 0,-1 23 0,1 4 0,-1 5 0,3-8 0,-1 2-822,0 18 1,0 1 821,-1-14 0,1-2 0,2-1 0,1 1 0,-2-3 0,0 0 0,2-5 0,0-1 0,0-3 0,0 0-338,0 24 338,0-10 0,0-10 0,0-8-1259,0-10-450,0-10-3238,0-33 4947,0-17 0,0 3 0,0-4 0,0-2 0,0 1 0</inkml:trace>
  <inkml:trace contextRef="#ctx0" brushRef="#br0" timeOffset="184">10952 2850 23813,'-30'-51'1350,"1"6"-1081,0 11-89,1 1-90,14 18-90,4 0-90,19 17-359,8 5-361,8 5-449,5 1 1259,11 7 0,-7-1 0,7 6 0</inkml:trace>
  <inkml:trace contextRef="#ctx0" brushRef="#br0" timeOffset="533">12454 2628 21655,'-11'-42'749,"1"0"1,-4 0-1,-1 1-524,-3 0 0,-3 0-1504,-1 2 1,-2 1 1593,-1 3 0,-1 2-91,0 2 1,-1 3 1046,-24-13-1001,17 26 0,1 11 135,3 23 0,4 15-256,3 10 1,4 11 0,4 1-899,2 4 1,4 3 0,2 2 770,2-4 1,2 2 0,0 3-1,2 0-4,0-5 0,0 3 0,2 0 0,-1-1 0,1-3-218,-1 1 1,1-4-1,0 2 1,0 7 186,1-7 0,-1 7 0,1 4 0,0 1 0,1 0 0,-1-4 1,0-6-132,0-1 0,0-6 0,0-1 0,0 0 0,0 2-268,1 9 0,0 3 0,0 0 0,0-4 0,-1-5-98,-1 3 0,1-6 1,-2-7-616,0-7 1,0-5 797,0 14 1,0-23 0,0-17 0</inkml:trace>
  <inkml:trace contextRef="#ctx0" brushRef="#br0" timeOffset="698">11788 4098 23993,'-23'-27'599,"-1"0"1,3 0 0,1-1-420,-8-24 90,14-2 0,14 4-135,17 14 0,7 0-180,-1 9 0,4 2-2348,14-10 1,5 4 1807,-5 11 0,2 1 585,1 3 0,3 0 0,-1 1 0,6-1 0,1 1 0,-7 2 0,0 0 0,0 0 0</inkml:trace>
  <inkml:trace contextRef="#ctx0" brushRef="#br0" timeOffset="999">14797 2384 24713,'-12'-44'419,"-1"1"1,-2 3 0,-5 3-15,-5 8 0,-6 5-457,-4 6 1,-4 7 456,-6 12 0,-3 10-1220,-4 9 1,2 10 814,13 1 0,3 5 0,0 3 0,0 8 0,1 4 0,3 3-522,8-8 0,1 3 1,2 1-1,1 1 522,1 4 0,2 1 0,1 1 0,3 1 0,0 1 0,3 0 0,2 1 0,4 3-300,5-9 0,3 3 0,2 2 0,2-1 0,1-1 1,1-3 299,4 11 0,2-4 0,2-1 0,4 2-213,2-3 1,2 3-1,2 0 1,3-4-1,2-7-147,3-5 0,2-5 1,3-4-1,5-2-1607,5-3 1,5-1 0,4-3 0,0-2 0,-4-3 1339,2-2 1,-3-3-1,1-3 1,4-1-1,-1-1 1,3-2-1,2-1 1,-2-3-1,-4-3 1,-6-8-1,0 0 1,0 0 0,1 0-1</inkml:trace>
  <inkml:trace contextRef="#ctx0" brushRef="#br0" timeOffset="3500">16332 2330 23094,'-14'-19'2338,"0"1"-1798,-2 2-180,1 1-180,3 3 0,2 5-90,6 3 269,-4 20 91,7 16-90,-2 34-772,3-20 1,0 5 501,0 11 0,0 3-1110,0-16 0,0 1 0,0 1 1020,0 4 0,1 0 0,0 0 0,-1 0 0,0-1 0,0 3-138,1-3 1,-1 2-1,1 0 1,-1-1 137,0 13 0,0-2 0,0-1-60,0-2 0,0-1 0,0-3-210,0 9 0,0-7-720,1-21 1,2-5-450,1 8-720,2-7 2311,0-40 1,0-21 0,0-15 0</inkml:trace>
  <inkml:trace contextRef="#ctx0" brushRef="#br0" timeOffset="3884">16389 2578 23274,'-16'-50'2788,"0"5"-1888,3-3-631,5 17-89,4 1 90,12 21 180,35 39-315,0 12 0,4 7-766,-16-15 1,1 1-1,2 5 649,-4-1 0,2 4 0,1 3 0,-1 0 0,-1-1-18,1 6 0,-2-1 0,-1 0 0,1 3 0,-1-5 0,0 2 0,1 0 0,-2-1 0,-1-2 0,-1 0 0,-1-3 0,-2-1 0,0-1 0,6 11 0,-2-2 0,-2-8 263,-5-12 1,-1-6-264,13 12 0,-15-56 0,-12-44 0,-3 10 0,1-10 0,-1 1-600,0 9 0,-1 2 0,0-5 600,1-1 0,-1-6 0,0 1 0,0 3 0,1-1 0,0 3 0,-1-3 0,0 5 0,0-2 0,-1-1 0,1 2-24,-1-9 1,1 2 0,0 1-97,0 2 0,-1 0 1,1 6-286,-1-3 0,0 9-764,0 8-450,0 21 966,0 13 1,3 33 0,2 10 0</inkml:trace>
  <inkml:trace contextRef="#ctx0" brushRef="#br0" timeOffset="5555">22119 2040 22284,'4'-27'2159,"5"0"-1799,9-5-180,17-1-45,10 9 0,8 3-90,-7 4 0,7 2-1382,-5 3 1,7 0 0,2 0 0,-5 3 1246,-4 1 0,-4 2 0,3 0-30,12-2 0,3 1 0,-4 0-600,7 1 1,-7 1 495,-19 2 1,-2-1 223,4-1 0,-11 0 0,-25 1 0,-13-2 0</inkml:trace>
  <inkml:trace contextRef="#ctx0" brushRef="#br0" timeOffset="6432">22468 1800 21835,'-22'-4'2878,"-1"-1"-2338,7-4 89,-2-2-449,11 16 90,-4 11 0,5 28 0,-5 17-507,5-24 1,0 1 281,0 1 0,0 4-83,3 3 0,1 5 1,0-2 37,-1 4 0,1-1 179,1 16 1,2-5 0,-1-9 90,0-31-180,0-16 0,16-26-90,21-19 0,11-7 7,-17 16 0,3 1-7,-5 8 0,3 2 0,15-7 0,6 3 0,3 5 0,1 2 0,0 0 0,-1 4 0,-2 3 0,-3 5 0,14 11 0,0 7 0,-8 14 54,-20-1 1,-3 11 5,-13 3 0,-5 8 0,-2 1 0,-2 0 0,-3 1 0,-2 2-407,-3 2 1,-3 1 0,-4-4 346,-12 9 0,-6-7 0,4-19 0,-3-4 0,-2-3 0,-3-1 0,1-4 0,-3-3 0,-11-2 0,-2-4 0,-19 1 0,21-12 0,2-4-178,-5-11 178,5-14 0,11-7 470,10-7-470,8-4 0,13 2 169,20-12-169,2 18 0,20-1 1095,-8 22-1095,1 7 0,20 26 0,-20-2 0,-5 10 0,-3 3 0,-6-1 216,7 13-216,-26-29 0,-4-8 0,-2-3 0,-2-7 0,0 1 0,0-1 0,0 1 0,0-9 0,0 3 0,0-10-720,0 4-3328,-13-18 4048,3 4 0,-10-15 0,6 9 0</inkml:trace>
  <inkml:trace contextRef="#ctx0" brushRef="#br0" timeOffset="18319">19573 2352 21475,'0'-29'2878,"-6"1"-2068,1-1-1,-4 4-89,0 5-271,5 4 271,-3 3-540,6 7 360,-3 0-540,15 30-3392,17 17 3392,11 11 0,-12-21 0,2-2-140,-2-6 0,3-1 140,16 11 0,3-1 0,-12-7 0,0-1 0,12 7 0,-1-2 0,-18-10 0,-2-2 0,4 3 0,-1 0 0,11 11 0,-5-4 0,-23-9 0,-9-13 3253,-3-1-3253,2-4 419,0 0-419,2 0 0,2 4 0,6 3 0,18 8 0,-5-2 0,12 2 0,-12-6 0,-1 0 0,-5-4 0,-3-1 0,-4 2 0,2 0 0,-3 1 0,3 3 0,-4-5 0,0 6 0,0-6 0,0 3 0,2-3 0,1 4 0,-6 0 0,0-4 0,-7-1 0,2 1 0,0-4 0,0 3 0,0-4 0,-1 4 0,0-3 0,1 3 0,2-4 0,8 4 0,-3-3 0,5 7 0,-6-7 0,2 3 0,-3-4 0,6 0 0,-7 0 0,5 0 0,-7 4 0,1-3 0,0 7 0,3-7 0,3 3 0,-4 0 0,-6-3 0,-9 9 0,-12-1 0,-8 7 0,-5 3 0,1-3 0,-3 2-476,-15 9 1,-3 2 475,4-4 0,0 2-573,-2 2 0,-1 1 573,-3 0 0,0 1 0,0 0 0,0 1 0,-1 0 0,1 0 0,2-2 0,0 3 0,5-4 0,-1 2 0,2-2 0,-3 3 0,1 0 0,8-5 0,-1 1 0,4-3 0,5-3 0,1-1 0,-3 2 0,1-2 0,-14 11 0,6-10 0,23-8-90,15-13-2855,3 3 2945,-5-12 0,-6-2 0,-7-8 0</inkml:trace>
  <inkml:trace contextRef="#ctx0" brushRef="#br0" timeOffset="19354">12129 846 21205,'-16'-13'3688,"2"-1"-2879,0 2-89,3 1-180,5 4-91,-3 3-269,8 0-90,-5 1 90,3 7-180,2 7 0,-6 18 90,0 15-180,-3 14-11,4-25 1,0 1 100,0 2 0,0 2 0,-3 13 0,2-1-45,3-12 0,0 0 90,-1 6 0,1-1-135,4 4 0,0-3-180,0-17-90,0-5-359,0-16-361,-5-8-269,0-7-339,-7-11 1688,2-16 0,3-16 0,1-10 0</inkml:trace>
  <inkml:trace contextRef="#ctx0" brushRef="#br0" timeOffset="19552">11845 516 20935,'-14'-48'269,"13"1"1,4 1 0,3 9 0,5 4 0,0 0 0</inkml:trace>
  <inkml:trace contextRef="#ctx0" brushRef="#br0" timeOffset="20133">12511 837 22374,'6'-20'3508,"-1"1"-3148,-4 1-180,-1 5-90,0 6 0,4 13 0,4 16-90,2 13 0,2 8 0,1 11 0,1 4 0,0 0 0,0 1-854,-2 1 0,-1-4 854,-4-21 0,-2-2 0,4 21 0,-5-13 0,-3-16 90,1-22-180,2-20 90,4-23 0,3-6 0,3-5 0,5-4 0,1-1 483,0-2 1,0 1-484,2 8 0,1 7 0,3 1 0,-1 21 0,-5 18 0,0 20 0,-3 18 0,1 14 0,0 10 0,0 3 0,-3-23 0,0-1 0,7 15 0,9-1-90,-5-41 0,5-19 90,6-20-90,3-21 25,-17 17 0,-1-3 65,1-7 0,-1-2 0,1-5 0,-1-4 89,-5 3 1,0-3 0,-2 2 0,2-5 0,-2 0-60,-3 10 0,-1-1 0,-2 3 60,-2 0 0,-1 6 0,0 2-90,-8 18 90,-3 56-90,-5 27 0,7-24 0,0 6 0,1-2-759,0 11 1,0 1 758,0-7 0,1 3 0,0-4 0,0 4 0,2-2-220,2 13 0,1-2-95,-1-18 0,0-2-289,2 7 1,1-3-656,3 0-3148,-1-15 4407,0-20 0,0-17 0,0-16 0</inkml:trace>
  <inkml:trace contextRef="#ctx0" brushRef="#br0" timeOffset="20286">13254 900 21835,'-51'-34'1978,"6"3"-1618,9-3-270,22 12-90,48-5-630,11 16 1,11 5 629,-2 1 0,4 0 0,1 1 0,-3 0 0,-1 2 0,1-1 0,3 3 0,0-1 0,0 0 0</inkml:trace>
  <inkml:trace contextRef="#ctx0" brushRef="#br0" timeOffset="20616">14940 634 13103,'4'-39'4408,"0"-11"-1499,-12 14-2729,7 5 1418,-12 35-1418,12 26-135,-4 19 0,-1 9-45,2-10 0,1 2 0,-1 0-56,0 2 0,0 1 0,-1 0 56,0 1 0,1-1 0,-1-3-135,2 0 0,0-3 954,1-3 1,0-2-1450,2-5 1,0-1-1080,0 22-925,0-14 2634,4-21 0,4-17 0,5-14 0</inkml:trace>
  <inkml:trace contextRef="#ctx0" brushRef="#br0" timeOffset="21002">14980 643 22734,'-22'-37'2519,"-6"-5"-2160,12 19 1,17 20-270,15 22 0,26 29-45,-20-22 0,1 3-636,16 23 1,1 4 635,-10-12 0,1 1-15,-5-4 0,1 2 0,-2-2 60,2 4 0,-3-2-90,-2-1 0,1 2-197,-3-4 1,2 3-1,-2-4 197,-2-4 0,-1-1-174,7 12 0,-3-6 353,-9-18 91,-6-13-270,1-3 1279,-2-14-1279,3-10 90,-3-14 0,-2-10-30,0 0 0,-1-4 0,0 0-239,-1-3 1,0-1 0,1-2 208,-1-6 0,-1-2 0,0-2 15,0 4 0,-2-2 0,1 0 0,-1 5-45,0 8 0,1 3 0,-1-2-30,0-19 0,0-3 0,0 9-1005,-2 15 1,0 7-1215,4-9 2340,-4 4 1,4 39-1,0 9 1</inkml:trace>
  <inkml:trace contextRef="#ctx0" brushRef="#br0" timeOffset="21751">16332 674 16043,'-20'-2'2879,"2"0"-223,-1-5-1576,5-2 332,7-8-1322,11-1 89,17-6-179,17 4 90,15-3-90,-20 13 0,3 0-204,23-5 0,3 1 249,-14 5 0,0 0-45,17-2 0,-2 1 0,-22 5 0,-3 1 569,-3 0 0,-1 1-569,23-1 0,-13-1 0,-9 3-89,-11-2-181,-8 3-270,-7-1 677,-6 2-1216,-8 4-315,-6 5-944,-5 3 2338,-6 4 0,-3-1 0,-1 1 0</inkml:trace>
  <inkml:trace contextRef="#ctx0" brushRef="#br0" timeOffset="22250">16438 1041 20935,'-27'5'2609,"3"3"-2070,4-7-89,3 3-90,3-4 90,8 0-1,0 0 1,6 0-90,0 0-90,7 0-1,8-4-89,19-3 0,19-7-90,-18 6 0,5-2 90,6-2 0,6 0 0,-2-1-1741,11-1 0,1 0 1591,-7 0 0,3 0 0,-4 0-30,3 1 0,-4 1-233,-3 1 0,-2 0 233,-7 0 0,-1 2 0,23-8 0,-15 4 0,-14 2 0,-9 6 0,-4-3 3161,-7 5-3161,-4-4 697,-12 5-1507,-7 0-719,-7 2-3418,-17 12 4947,5-1 0,-9 11 0,11-4 0</inkml:trace>
  <inkml:trace contextRef="#ctx0" brushRef="#br0" timeOffset="24635">18160 557 23094,'-15'-9'1799,"7"-2"-1619,8-6-90,14-1 0,14 2 0,19 1-1,18 1-303,-26 7 1,3 1 213,4-1 0,0 2-381,2 0 0,0 1 381,-4 0 0,0 1 0,-5 1 0,-1 0-30,25-3-60,-15-1-270,-13-3-180,-13-3-359,-12-1 213,-13 1-1293,-14 3 1979,-15 5 0,-15 2 0,-9 2 0</inkml:trace>
  <inkml:trace contextRef="#ctx0" brushRef="#br0" timeOffset="25135">18192 462 22194,'-14'-14'2339,"-2"1"-1889,2 1-180,-1 1-1,3 6 1,2 9-90,2 14-90,-2 16 0,1 18-45,2-4 0,-1 4-350,2-10 1,1 0 304,-4 14 0,0-1 0,3-17 0,-1-3 0,-5 26 0,6-11 0,-1-12 0,6-11 90,-3-7-90,8-10 0,6-10 0,12-14 0,14-9 90,14-9 35,-6 10 0,3 0-125,-11 6 0,0 2 45,12-4 0,-1 3-45,12 6 45,-22 14 0,-1 4-45,12 10 0,-19-1 0,-4 4 90,-1 16-90,-11 6 0,-6 1 0,-14-2 90,-6-4-90,-8-6 0,-3-7 0,0-6 0,-1-11 0,5 1 449,2-9-449,4 3-180,7-4-90,1 0-270,6 0-1259,0-4 540,0-3-1080,0-6 2339,4-7 0,4-4 0,5-3 0</inkml:trace>
  <inkml:trace contextRef="#ctx0" brushRef="#br0" timeOffset="25517">19224 575 21835,'12'-36'1619,"-2"1"-1350,-6 6 1,-2 0-90,-7 16 180,-6 27-90,-2 17-90,-4 31 44,10-15 1,3 4-135,0 1 0,3 1-276,2 0 1,3-1 185,2-8 0,4-5 90,13 1-101,23-13 101,-11-21 0,14-18 0,-21-22 0,-5-18-45,-14 5 0,-4-2-220,-2 9 1,-3-1 174,-2-12 0,-3 1 0,-3 17 0,-2 2 0,-13-22 0,-5 11-180,-3 14-359,-3 12-271,-1 9-359,-3 17-720,1 7 1889,2 14 0,5 5 0,4 5 0</inkml:trace>
  <inkml:trace contextRef="#ctx0" brushRef="#br0" timeOffset="26000">20011 552 21475,'-14'-11'3418,"5"0"-3058,4-1-91,5 1-89,0 0-90,0 1-90,4-5-449,0 5-901,2 7 271,-2 11-1080,-2 12 2159,-2 5 0,-5 5 0,-2-1 0</inkml:trace>
  <inkml:trace contextRef="#ctx0" brushRef="#br0" timeOffset="26185">20076 1050 23364,'8'7'3058,"1"-1"-2518,-3-6-91,2 0-179,0 0-180,0 4 0,4 3-90,-2 5-360,1 5-539,-5 4-720,-6 6-1080,-13 7 2699,-18 2 0,-16 9 0,17-22 0,0 0 0</inkml:trace>
  <inkml:trace contextRef="#ctx0" brushRef="#br0" timeOffset="27502">24007 1538 21475,'0'-20'2248,"-3"-1"-1798,2-1 90,-7-1 0,8-1-271,-4 6-89,8 11 0,7 17 30,11 18 0,7 13 0,-1 0-120,2 5 0,1 3-746,-4-7 1,4 4 0,-1 3 0,-3-3 685,-1 6 0,-4-1 0,0 2-30,0 6 0,0 1 0,-3 2 0,-6-13 0,0 2 0,-2 0 0,-1 0 22,-2 3 1,-1 0-1,-2 1 1,0 0-23,-2-1 0,0-1 0,-1 1 0,-3 3 0,-2-2 0,-3 4 0,-1 0 0,0-1 0,0-4-579,-1-2 1,0-3-1,-1-1 1,-1 2 600,-2 7 1,-2 3-1,-1-2 1,0-6 112,-8 10 0,-1-7-177,2-8 0,0-4 132,2-7 0,1-4 0,-14 18-8,9-17-82,8-8 996,8-9-3245,4-7 2511,4-5 1,6-12 0,0-2-1</inkml:trace>
  <inkml:trace contextRef="#ctx0" brushRef="#br0" timeOffset="29619">13149 5595 23634,'-38'-7'359,"1"0"1,-2 3 0,-1 1-225,-4-1 0,-1 2-523,-2 3 0,0 2 478,0-1 0,2 1-1088,2-1 0,2 1 1043,5 1 0,3 2 618,-16 12-573,42 8-90,21 4 0,18-10 0,5-3 0,11 3 0,9 8 90,-39-8-90,-18 9 90,-20 10-45,1-14 0,-4 2 62,-7 2 1,-5 4-1,-1 0-77,-5 2 0,0 1 0,-1 0 232,0 1 0,0 0 1,1-1-263,3-3 0,1-2 0,5-1 0,3-3 0,5 0 45,3 3 0,9 1-45,27 21-313,13-5 313,3-28 0,5-4 0,26 1 0,-4-1 0,-8-1 363,-13-2-363,-17 1 1224,-14 2-1224,-18 4-3304,-16 5 3304,-12 4 0,-8 3-279,-2 3 279,4 1-245,5 0 245,10-3 0,11 4-89,10 0 89,23 19-90,5-12 1522,4-7 1,3 0-1523,14 13-1213,-19-14 0,-4 0 1303,-1 17 0,-21 5 252,-11-7-208,-1-13 1,-1 0-45,-7 19 45,4-16 0,2-2-45,2 2 0,2-10 0,10-12-269,8-13-451,6 4 3028,8 2-4557,13 1 2249,9-5 0,13 9 0,4-3 0</inkml:trace>
  <inkml:trace contextRef="#ctx0" brushRef="#br0" timeOffset="30572">12869 16006 25163,'-11'-31'1349,"5"-1"-1259,2 1 0,11-1-90,6 0 0,13 1 0,11 1 0,-2 13 0,2 3 0,21-2 0,-19 10 0,-2 4 180,6 16 89,-12 11 91,-15 13 180,-22-2 0,-6 2-540,1-7 0,-4 1 0,-7 5 0,-4 3 0,0-3-1696,-6 3 0,1-2 1696,0 0 0,3-1-687,1 20 687,36-32 0,22 5 0,13-9 0,8 3 0,3 5-126,-19-4 0,-1 3 126,9 19 0,-15-5 0,-7 4 0,-15-8 0,-6 0 0,2-1 0,-4-1 0,-11 22 294,5-31-294,2-5 0,10-4 0,46 16 0,-12-7 0,-2-9 0,3 3 0,-5 3 0,-2 1 264,13 12-264,-16-2 0,-5 2 0,-9 4 3203,-12 13-3203,-21-18 285,-6-10 0,-8 1-1680,-20 4 1,-6-2 1394,16-12 0,-1-1 0,-1-2 0,0 1 0,-2-2 0,2-3 0,-9-7 0,0 0 0</inkml:trace>
  <inkml:trace contextRef="#ctx0" brushRef="#br0" timeOffset="34740">987 4134 23094,'-33'0'1529,"3"0"-1439,7-4 0,10-1 0,13-4 0,22-2-90,23-5 0,-11 6 0,5 0-645,9-3 0,4-1 690,6-1 0,6-2 22,-17 4 1,5-1-1,1 0 1,-4 1-38,3-1 0,-3 1 0,2-1 0,13-5 0,3-1 0,-7 2 60,-5 2 0,-4 0-90,-8 1 0,-1 1-62,-9 3 0,-1 1 62,16-7-90,-15 5-179,-11 3-361,-10 5-2878,-6 2 3866,-26 14 1,-5 3-1,-22 12 1</inkml:trace>
  <inkml:trace contextRef="#ctx0" brushRef="#br0" timeOffset="35703">1141 4107 20665,'-22'0'2429,"1"0"-2159,5 0 0,7 0-1,4 0 1,5 0-90,0 0-90,-4 0 90,3 0 270,-2 0-360,3 4-90,0 5 0,0 7 90,0 9-90,0 8 0,0 11 0,0-3 0,0 2 0,0-9 0,0 1 45,1 28 0,0 0-90,-1-25 0,0-3-261,2 12 0,0-2 306,0 9 0,0-9 0,2-6 90,-4-10-90,2-4 0,-2-9 0,0-3 0,2-8 701,-2-1-611,4-4-90,-4-2 0,6-4 0,-3-6 0,6-6 90,10-21-90,0 6-90,12-15 180,-3 12-90,7-1-90,6 3 180,3 3-90,5 3 0,2 6 0,4 2 0,0 6 0,-17 8 0,1 3 0,19-1 0,-22 6 0,-2 2 0,11 5 0,-3 9 0,-3 5 0,-2 4 0,6 17 0,-16-7 0,-8-6 0,-3 2 90,-7 30-90,-3 2-207,-9-29 1,-3-1 296,-8 24-90,4-28 0,-2 1 44,-1 0 1,-3 2 45,-12 13 0,-4 0-45,8-14 0,-2 0-45,-10 10 0,-1-4 180,-14 2 90,3-7 0,5-12 180,-3-16-270,19-30-91,8-9-89,23-22 0,16 7 0,11-4 0,0 17 0,2 0 0,-8 9 0,1 1-360,14-8 1,0 4-720,-2 5-541,-2 7 1620,-31 21 0,-8 10 0,-12 9 0</inkml:trace>
  <inkml:trace contextRef="#ctx0" brushRef="#br0" timeOffset="36203">3176 3705 22464,'14'-41'2609,"0"2"-1980,-2 3-359,-2 6 90,-1 10-90,-4 13 0,1 22-1,1 23-179,-2-5 0,0 4-587,-1 10 1,0 4 541,1 8 0,0 2-766,-2-16 0,1 1 0,-1 0 721,1 0 0,0 0 0,0 0 0,1-1 0,1-1 0,1 1-279,4 7 1,2 1-1,0-4 279,3 3 0,4-3-235,14 9 1,5-11 54,13-23 471,-16-18 1,1-11-337,4-27 0,-4-11 45,-8 8 0,-2-4 372,-4 1 0,1-4 0,-4 1-282,-3-7 0,-5 0 0,-1 1 0,-2 1 375,-4 6 1,-2 3-376,1-26-90,-4 20 0,0 13 561,0 17-561,-4 7 0,3 12-270,-8 5 792,2 8-1692,-3 4-330,-2 1-1018,-2-1 2518,-6-4 0,-3-8 0,-3-7 0</inkml:trace>
  <inkml:trace contextRef="#ctx0" brushRef="#br0" timeOffset="36473">3330 3790 23274,'-43'-34'1079,"4"1"-989,14 3-90,13 1 90,18 0-180,15-1 90,15-2 0,6-1 0,2-6-284,-8-6 374,-12-13 0,-16 24 0,-4-2-276,-6-7 1,-3 0 365,-3-5 0,-2 0-1,-5-2 1,-2 0-90,-1 1 0,-1 1-45,0 3 0,-1 1 0,2 6 0,1 1-45,3 6 0,0 2 0,-6-17-270,9 15-359,6 15-631,10 12 1313,24 37 0,5 7 0,-7-6 0,0-1 1</inkml:trace>
  <inkml:trace contextRef="#ctx0" brushRef="#br0" timeOffset="36720">3988 3212 23184,'12'-16'1979,"0"0"-1799,0 0-1,2 4-89,2 10 0,8 15 0,7 16 0,8 25-90,-17-20 0,1 3-705,0 7 0,0 3 705,1 3 0,-1 2 0,1 2 0,-1 1 0,-2 0 0,-1 1-452,0-2 1,-2 0 361,-2-3 0,-1 0-960,1 10 0,-1-1 375,-4-18 1,-2-1-596,1 4 0,-2-4 1270,-2-3 0,-4-13 0,-2-7 0</inkml:trace>
  <inkml:trace contextRef="#ctx0" brushRef="#br0" timeOffset="37751">3545 3573 20937,'-45'-9'569,"-1"0"1,5 1 0,5-6 275,0-31-845,46 2 0,17 9 0,13 0-1172,-3 12 0,6 3 0,1-1 1172,11-4 0,2-1 0,2 0 0,-10 5 0,1 0 0,2-1 0,4 0-14,-7 2 0,3-1 0,1-1 0,2 0 1,-1 1-1,-1 0 68,6-2 0,-1 1 0,0 0 0,0 0 0,0 0 89,3-2 1,2 0 0,-1 0 0,-2 1 0,-5 2-114,8-3 0,-5 3 0,-7 2 15,-6 0 0,-14 9 324,-26 13-190,-31 18-134,3-1 0,-3 5-315,-6 9 1,-3 5 0,2 0 269,-5 9 0,1 2 0,5-4 0,1 2 0,5-1 880,5 4 1,7-2-881,6-1 0,4 0 45,5-4 0,4-2-45,5-4 0,5-3 0,2-4 0,5-3 621,10-2 1,5-5-577,-1-9 0,0-5-45,-1-1 0,-2-5 0,17-22 0,-30-12 0,-10-11 0,-4-11 90,-12-12 260,2 31 0,-2-1-305,-2-2 0,-1-1 0,0 2 0,0 0 285,0 2 1,1 1-241,-4-27-90,6 14 0,11-6 90,14 25-90,14 0 0,10 28 0,5 16 0,2 11 484,-19 2 0,-1 5-439,-5 1 0,-2 2 45,-1 3 0,-4 0 0,1 15 107,-22-27-107,-6-26-90,-9-13 0,1-14 0,1-15 0,7-19 0,10 4 0,4-3-494,0 13 0,3 0 494,5-15 0,4 2 45,-1 22 0,3 4-131,2 4 1,2 4 175,30-12 0,8 22 89,4 25-322,-30 5 1,-2 7 187,0 5 0,-1 7-15,-5 5 0,-1 5 0,-2-2 15,2 8 0,-2 1-45,-3 1 0,-1 6 0,-4-6 90,-6-2 0,-4-5-90,4 6 0,-7-20 0,-25-54 0,-2-20 0,18 8 0,1-4-555,-9-17 0,-4-9 0,7 4 555,12-4 0,7 0 0,2 7 0,2-4 0,1 4-103,3-4 1,1 3 102,-2 10 0,2 0 0,0 6 63,-1 8 1,1 7-64,13-12 371,0 25-371,3 26 0,1 22 0,5 20 0,-20-22 0,1 3 0,9 19 0,0 1 642,-6-17 1,-1-1-643,5 11 0,3-6 1199,25-9-1199,-16-30 0,-7-25 0,-3-10 0,-13 3 0,-4-4-892,5-15 1,-3-3 891,-8 11 0,-4 1 0,-4 0 0,-2 0 0,-1 3 0,-3 2-540,-18-23-449,-6 16-2969,-31 29 3958,11 20 0,15 11 0,1 6 0,10 3 0,-1 0 0</inkml:trace>
  <inkml:trace contextRef="#ctx0" brushRef="#br0" timeOffset="37908">6444 3818 24983,'31'43'1619,"-2"-7"-1439,-5-11-270,-2-13-540,-4-6-809,-1-10-1260,-9-9 2699,-2-15 0,-13-15 0,-3-10 0</inkml:trace>
  <inkml:trace contextRef="#ctx0" brushRef="#br0" timeOffset="38135">6327 2452 23465,'-4'-66'1079,"8"32"1,4 1-766,9 0 1,6 2-613,9-4 1,6 2 387,10 0 0,5 3-337,-13 8 0,1 1 0,1 0 247,2 2 0,1 0 0,3 0-30,11-2 0,3 0 0,-1 2-210,-8 3 0,-2 2 0,0 0 60,-2 0 0,-2 1 0,-3 2-135,2 2 1,-8 3 244,-9 2-1009,-15 14-103,-20 7-1426,-13 12 2608,-19 8 0,-13 5 0,21-19 0,0 0 0</inkml:trace>
  <inkml:trace contextRef="#ctx0" brushRef="#br0" timeOffset="39089">2485 6649 25792,'-5'-33'944,"0"0"1,-9-24-585,-4 22 180,-10 28-540,-5 42 0,12 2 0,1 8-709,6-5 1,0 5-1,3 5 709,2 2 0,1 5 0,2 5 0,2 1 0,2 0-394,2-6 0,3 1 0,2 1 1,0 1-1,2 0 0,-2-1 394,1 1 0,-1 1 0,0 0 0,2-1 0,1-1 0,3-1 0,4 8 0,3 0 0,1-1 0,3-5 0,0-5-415,7 7 0,2-8 0,2-2 145,0-6 0,0-2 0,2-3-240,-3-7 0,1-2 1,1-3-526,12 4 1,0-7-315,-5-12 0,-1-10 1317,-4-9 0,-3-10 0,-2-13 0,-3-8 0,-2-7 0,0 0 0</inkml:trace>
  <inkml:trace contextRef="#ctx0" brushRef="#br0" timeOffset="39791">3155 6757 22554,'-14'-48'659,"0"0"1,0 6 0,-2 4-300,-19-11 90,-2 29-271,1 29 1,5 21-180,8 22 90,11 9-369,12-27 1,4 1 278,2-2 0,2 0 0,17 25 0,9-10-102,21-14 12,-13-24 0,7-22 90,-29-24 0,-10-21 45,-10 25 0,-4-4 135,-8-18 0,-5-2-90,5 15 0,-2 1-46,-7-9 1,1 3-45,-3-4 0,7 14 0,8 9 0,8 7 415,10 6-415,8 1 0,11 4 0,5 2 155,7 3-155,0 4 90,2 8 0,-3 4 90,1 14-90,-1 7 0,-1 9-90,0 4 0,-7 4 90,-1-3 0,-2 9 179,-9-21-89,0 1 0,-12-26-180,-4-10 90,-2-14-90,-2-15 0,0-16 0,2-17-253,-1 26 0,2-2 298,0-3 0,2-2-45,4-13 0,5 1 45,3 10 0,5 4 45,-2 2 0,5 8 90,34 13-90,-6 43-128,-8 11 0,0 8 68,-16-10 0,-1 3 0,0 2-30,4 7 0,0 1 0,-3-1-275,3 10 1,-7-3 274,-7-11 0,-5-6 0,-5-4 0,-30-31 0,-2-23 0,0-4 0,0-6-312,3-9 0,3-6 312,-1-13 0,2-6-504,6 13 0,1-3 1,2-2 503,2 8 0,2 0 0,0-2 0,1-1 0,0-2 0,0-1 0,2-2 0,3-2 0,2-2 0,2-3 0,3-2 0,1 0 0,3 3 0,3 3 0,3 0 0,1 1 0,2 1 0,0 1-295,-1 0 0,0 1 0,1 0 0,2 3 0,3 3 47,8-3 1,3 3 0,2 5 0,-1 8-293,-1 6 0,0 8 1,3 5 473,9 4 1,3 7 0,-3 7 0,2 7 0,-3 9 0,-8 4 0,0 0 0,0 0 0</inkml:trace>
  <inkml:trace contextRef="#ctx0" brushRef="#br0" timeOffset="40619">4373 5794 23723,'18'-48'1170,"5"5"-900,9 11 179,27 20-179,-1 44-225,-28-12 0,-3 5-413,-6 14 0,-7 4 413,-9-5 0,-5 2 90,-9 17 0,-6 2-45,3-17 0,-2 0 0,-9 8 0,-2-3 90,-10 0 199,-6-15-468,16-30-1,13-16 90,25-26 0,22-8 0,-14 23 0,3 0 0,2 0 0,2 2 0,11 1 0,1 5 0,19 2 0,-23 13 0,-3 6 0,-1 23 90,-10 34-1,-12-14 627,-11 16-536,-17-26-90,-3-19 0,-4-7-90,7-23 90,5-15-135,9-6 0,3-5 45,3 4 0,3-2-400,4-16 0,4-2 400,2 10 0,3 2 0,2 0 0,3 2 0,-1 3 0,1 3 0,-1 5 0,2 2 0,5 3 0,1 7 90,29 18 0,-2 19-299,-30 8 1,-4 7 298,-5 0 0,-3 5 0,1 0 0,1 4 0,-1-2-396,2 8 0,0-1 306,5 15 0,-1-4 45,-7-22 0,-1-3 491,8 24-536,-4-14 0,-6-12 0,-3-12 0,-5-20 580,-8-15-580,-5-27 0,-5-19 0,5 19 0,0-6 0,0-2 0,0-3 0,0-3 0,1 1-455,-2-2 0,1-1 1,1 2 454,1 5 0,2 0 0,1 5 0,1 2 0,4 3-349,11-12 1,6 1 348,-2 14 0,4 1-235,12-9 0,5 3 235,-1 16 0,2 4 0,5 1 0,2 2 0,2 3 0,1 3 0,1 0 0,0 1 0,-2 2 0,2 2-102,8-1 1,0 0 101,-11 2 0,-2 0 0,-2 2 0,-4 1 1872,7-2-1962,-29 6-552,-8 4-1517,-13 5-7672,-12 11 9066,-17 13 1,-10 13 0,19-18-1,-1-1 1</inkml:trace>
  <inkml:trace contextRef="#ctx0" brushRef="#br0" timeOffset="46935">2916 10597 23544,'-10'-5'1169,"1"1"-1079,3 4-90,-1 0 0,6 0 0,-3 4 0,4 3 0,2 5 0,0 1 0,0-1 0,2 1 90,-4-3 90,2 9-90,-2-8-90,-5 8 90,-2-10 0,0-2 89,-2 1 1,5-7 180,-4-1-270,3-25 90,3-25-90,9 12 0,3-2-45,5-6 0,3 2-208,0 8 0,3 4 208,2 6 0,2 5 45,13 5 0,1 22 0,-2 17 0,-15 16 0,-6 12-30,-10-7 0,-4 5 0,-1 0-1155,0 3 0,-2 0 0,-3 1 1095,-4 6 0,-4 0 0,-3-3 0,-9 7 0,-3-4-348,0-3 0,-1-1 393,0-5 0,-1-3-356,1-5 1,1-2 310,4-8 0,-1-1 45,-1-4 0,0-3-45,-6 1 0,1-11 0,21-23 2722,4-9-2722,8-7 1225,5-7-1225,7-2 1160,5 0-1160,4 2 0,7 9 0,3 7 0,32 20 0,-11 8-291,-15 2 0,0 1 291,-8 1 0,-1 1 0,2 1 0,0 0-182,1-1 0,0 0 182,-2-1 0,0 0 0,29 9-89,-7-5-91,-7-5 0,-8-7 0,-9-2-180,-7-6-360,-9 0-269,-6 0 20,-4-8-1640,-13-2 2705,-6-10 1,-10 1-1,-3-1 1</inkml:trace>
  <inkml:trace contextRef="#ctx0" brushRef="#br0" timeOffset="49220">3894 10177 21924,'0'-7'270,"0"2"-90,0 1-90,0 2 90,0-1 90,0 1 180,0 0-450,0 1 0,-9-1 0,3 7 0,-7 0 0</inkml:trace>
  <inkml:trace contextRef="#ctx0" brushRef="#br0" timeOffset="50292">3874 9960 24083,'-12'-17'2159,"-2"8"-1889,-1 9 0,-1 19 89,0 26-269,9-10 0,1 3-746,1 11 0,2 4 701,3 8 0,4 3-920,1-20 1,1 1 0,3 0 904,1 2 0,2-1 0,3 0-30,2-3 0,4-2 0,1 0-386,14 15 0,4-4 386,0-5 0,10-8 0,6-16 0,9-7 0,-4-6 0,-6-3 0,0-9 0,1-4 0,4-5 0,-12-10 0,-14-15 0,-11-9-134,-3-6 0,-7-7 163,-11-3 1,-7-8 0,-2 3-116,-1 14-1,-2 2 1,-3-1 86,0 1 0,-4-2 0,-1 1 0,-2 6 0,-3 4 0,-2 4 0,-2 4 711,-15-13 1,-4 6-802,1 7 0,-3 7-11,0 8 0,0 6-574,2 5 1,0 10 674,-9 23 0,3 11 0,16-7 0,2 5 0,8 2 0,0 0 0,0 0 0</inkml:trace>
  <inkml:trace contextRef="#ctx0" brushRef="#br0" timeOffset="50724">5230 9145 24533,'-18'-5'1799,"2"1"-1709,7 16 90,4 16 0,10 24-135,0-15 0,2 3-494,4 5 1,2 3 448,4 0 0,3 4 0,0-3-714,4 6 1,2-1 743,-3-8 0,2 0 0,0-5-30,2-5 0,1-4-19,-2-5 0,5-5 19,9-7 0,2-8 0,15-10 0,-19-10 0,-4-8 90,-1-34 90,-19 6 0,-6-5 0,-8 5 0,-3-1-135,2 0 0,-3 3-180,-7 5 0,-1 8-1664,5 8 1952,-9 21 1,8 21 0,-6 23 0</inkml:trace>
  <inkml:trace contextRef="#ctx0" brushRef="#br0" timeOffset="50987">5263 9204 23274,'-41'-36'1439,"6"2"-1439,9-2 0,13 2 0,11-4 0,11-5 90,4-5 90,-1-6 180,-4-5-548,-4-2 638,-11-4-91,-8 1-269,3 32 0,-3 1 0,-8-8 0,-3 3-90,-11-15-270,13 23 0,0 3-5151,-1 6 5421,18 19 0,18 14 0,16 14 0</inkml:trace>
  <inkml:trace contextRef="#ctx0" brushRef="#br0" timeOffset="51194">5847 8585 23094,'37'4'1799,"0"7"-1170,-5 11-89,4 14-90,5 16-270,-5 0 0,2 4-135,-8-9 0,1 0-540,-3-3 1,1 2 0,-2-2 449,4 6 0,-2-3-180,-1 1 0,-1-1-225,-3-3 1,-1-1-977,1 5 1,-1-1-914,4 13 2339,-4-11 0,-23-41 0,-7-15 0</inkml:trace>
  <inkml:trace contextRef="#ctx0" brushRef="#br0" timeOffset="52024">5921 8965 23094,'-31'-28'539,"0"1"1,3 1 0,3 0-450,-10-21 90,24-1-180,28-1 30,11 19 0,11 0 0,0 1-987,13-7 0,4 1 957,-14 10 0,3-1 0,1 0 0,-2 2-703,4 1 0,-1 1 1,-1 1 732,-1 1 0,1 0 0,-2 1 59,14-5 1,-2 1-167,-9 5 1,-3 2 211,-10 2 0,-3 5 585,11 16-450,-27 16-90,-16 31-90,-18 10 227,9-28 1,-1 2-318,2 1 0,0 0 0,3-1 0,2 1 45,1-4 0,4 0-45,9 28 2609,6-10-2609,9-13 516,12-5-516,-9-19 0,5-10-90,-19-22 90,-2-16 90,-8-15-45,-1 0 0,-2-5 180,-4-7 0,-1-1-134,3 1 0,0 1-46,-3 6 0,1 5 45,3 0-90,0 13 70,0 11 20,20 24 0,1 17 0,21 20-90,-3 10 0,-13-11 0,-1 0 90,9 19-90,-13-22 0,-3-3 0,-4 5 179,-2-13-179,-8-13 523,0-17-523,-11-20 0,-1-21 0,4 17 0,0-5 0,1-9 0,1-6 0,1 0-658,2-2 1,0-1-1,1-1 658,-1 1 0,1-1 0,0 2 0,1-14 0,2 10 0,6 9 0,18 31 0,-3 25 0,15 26 0,-13 9 0,-2 4 0,-5-13 0,0 0 0,6 10 0,-2-5 0,-1-9 1973,-13-34-1973,-3-21 0,-2-25 0,-1 19 0,2-4 0,6-24 0,1-2-341,-2 18 1,1 1 340,6-15 0,2 5 0,11 5-122,25 28 122,-10 24 0,-6 16 0,-1 8 0,-9 0 0,-2 1 0,-1-1 0,-2 0 0,11 14 0,-32-49 0,-8-11 0,-12-34 0,2 4 0,-1-2 0,5 10 0,-1-3-690,-1-2 1,0-3-1,1 4-524,2 8 0,2 2 1214,-2-6 0,2 7 0,3 17 0,3 13 0</inkml:trace>
  <inkml:trace contextRef="#ctx0" brushRef="#br0" timeOffset="52175">8150 8870 26422,'-24'43'1349,"1"-7"-1619,-3-11-539,5-13-810,3-6-1260,4-6 2879,2-6 0,5-6 0,2-7 0</inkml:trace>
  <inkml:trace contextRef="#ctx0" brushRef="#br0" timeOffset="52338">7797 7544 24713,'-16'-46'659,"1"0"1,2 1 0,3-1-570,3 0 0,8-1-210,10 6 0,8-2 0,3 3-1422,7-6 1,6 3 1031,0 6 1,5 0-1,1 5-794,11 2 0,2 6 1304,-1 1 0,0 5 0,-5 6 0,0 3 0,-4 3 0,0 0 0</inkml:trace>
  <inkml:trace contextRef="#ctx0" brushRef="#br0" timeOffset="53410">4735 12266 24803,'-14'4'1979,"-2"9"-1709,-5 16-181,-1 23 1,10-15 0,1 3-627,0 10 0,2 4 582,1 7 0,1 3-45,4-16 0,0 0 0,1 1 0,1 0 0,0 0 0,2 3 0,1-2 0,1 3 0,1-1 0,0-3 0,0-1 0,0-3 0,2 2-60,2 15 0,3 3 0,3-9 189,2-11 0,5-7-174,2-4 0,3-5-45,14-3 90,5-42 0,-25-27 90,-3-8-45,-18-5 0,-7-7-555,1 16 1,-2 0-1,0-1 540,-1 0 0,0-1 0,-1-2-30,-1-14 0,-2-3 0,3 7-22,3 7 0,2 3 67,1-12 0,3 4-274,14-4 319,13 17-90,33 23 0,-6 30 45,-14 6 0,-1 6-45,-9 6 0,-3 5 45,9 15 0,-3 2 0,-9-12 0,-2-1 0,3 9 0,-2-2 45,-5 3 90,-4-13-180,-8-15 1671,0-12-1671,-8-21 854,-2-21-854,1 7 0,0-8 0,1-14 0,2-10 0,1 1-541,-2 10 0,1 1 1,1-3 540,2-1 0,1-3 0,1-1 0,0 5 0,1 1 0,0 4 0,3-1 0,6-7 0,4-1 0,3 5 135,14-5 0,5 5-90,0 4 0,5 12-319,1 23 1,3 17 273,-9 16 0,0 13 0,-2 0 0,6 8 0,-3 5 0,-8-4 0,1 6 0,-1 1 0,-5-3-352,0 11 0,-4 0 352,-5-10 0,-2 3 0,-3-5 0,-6-3 0,-4-3 0,-5 23-373,-8-14 373,-10-17 1458,-7-14-1458,-20-43 0,25-1 0,4-6 0,-2-2 0,5-4 0,9-18 0,13 0 0,16 16 0,6 4 61,0 1 0,5 5-61,8 9 0,3 8 0,-9 11 0,1 6 349,14 7 0,2 5-349,-2 1 0,0 2 249,13 3 0,-3-2-249,-18-7 0,-5-10 0,-6-17 0,-7-9 0,-16-39-587,-12 11 0,-6-3 587,-6 2 0,-4-1 0,-6-5 0,-3-1 0,7 21 0,-2 0 0,-1 2 0,-2 1 0,-1 1 0,-1 2 0,-12-10 0,-6 4 0,4 16 0,-4 3 0,2 4-225,-6 1 0,-1 7-626,-15 4 0,1 9-49,23 10 1,3 7 899,-9 17 0,5 6 0,15-9 0,3 1 0,-3 15 0,0-1 0</inkml:trace>
  <inkml:trace contextRef="#ctx0" brushRef="#br0" timeOffset="53646">6688 10959 25792,'10'-35'2159,"-3"14"-1529,-4 57-630,4 11 0,1 7 0,0 6 0,4 3-638,0-12 0,2 3 0,2-4 638,7 11 0,3-4 0,3 1 0,3-2-360,-2-4 0,3-2-720,-5-14 1,3-1 0,1-6 1141,7-3 1,1-7 0,-1-2 0,-3-11 0,18-35 0</inkml:trace>
  <inkml:trace contextRef="#ctx0" brushRef="#br0" timeOffset="53955">7244 10756 23094,'-9'-44'1079,"0"0"0,0 6 1,0 4-810,-6-11 180,1 26-181,4 28-89,4 26-90,6 19-90,6-13 0,4 5 0,2-2 0,4 6 0,2-1-90,2 13 0,3-5 0,14-12 90,-14-37 0,8-45 135,-17 4 0,-2-4-45,2 0 0,-1-2 0,-3-4 0,-3 3 90,1-3 270,0 16-450,2 18 0,6 20 0,7 18 0,5 17 0,-4-2 0,1 3-1196,-6-10 1,1 0 1105,6 14 0,-1-2-585,-9-15 1,0-2-1350,3 6 0,-2-1 2024,7 19 0,-4-13 0,-13-23 0</inkml:trace>
  <inkml:trace contextRef="#ctx0" brushRef="#br0" timeOffset="54294">7155 10846 22014,'-37'-15'1109,"0"0"1,3 1 0,1-1-931,-16-12-89,17-2 90,41-27-135,17 18 0,10 0 45,0 4 0,4 0 0,1 2-187,-4 4 0,2 1 1,1 2 276,8-1 0,3 2 0,-2 6 224,6 8 1,0 9-285,-10 7 0,1 4 0,-2 3-75,7 8 0,-3 7-15,-7 6 0,0 5 0,-4-2-30,-4-4 0,0 1 60,-1-1 0,2 2 0,-2-7 30,25 6-90,-10-17 137,-25-47-137,-18-34 0,-8 22 0,-1-4-607,0-7 0,-1-5 607,-5-3 0,-2-6 0,0 4 0,4 13 0,0 3 0,-1-3-315,-1-3 0,-2-5 0,0 1 1,2 8-496,-1-1 1,1 5-361,-2-5 1,1 10 1169,6 24 0,2 30 0,4 17 0</inkml:trace>
  <inkml:trace contextRef="#ctx0" brushRef="#br0" timeOffset="54443">8353 11271 23544,'13'60'2068,"-2"-8"-2158,-6-14-359,-2-13-631,-3-11-989,-5-12 2069,-4-15 0,-9-11 0,-2-8 0</inkml:trace>
  <inkml:trace contextRef="#ctx0" brushRef="#br0" timeOffset="54603">7545 10516 22906,'-21'-27'570,"0"0"0,3-1 0,4-3-526,6-2 1,5-2 0,5-3 0,6 0-90,9-5 0,7 2-45,6-5 1,5 1-548,9-1 1,5 1 306,-13 15 0,2 1 1,1 2-1063,1 0 0,1 2 1,0 2 521,0 2 1,0 2-1,0 2 870,14-3 0,-2 4 0,-7 8 0,-3 4 0,-5 5 0,0 0 0</inkml:trace>
  <inkml:trace contextRef="#ctx0" brushRef="#br0" timeOffset="56192">4723 15703 26512,'-17'-27'2069,"1"6"-2069,0 10 0,3 23 0,5 20 0,8 0 0,2 4 0,4 11 0,2 5-682,-1-9 1,2 2 0,0 1 681,2 6 0,1 2 0,1 1 0,2 4 0,-1 0 0,2 1 0,0 0 0,1 1 0,1-1-801,1-1 1,0-1 0,2-1 800,-2-4 0,2-1 0,0-2 0,0-4 0,2-2 0,0-3-176,9 11 0,3-6 176,-3-10 0,5-11-6,11-21 0,-2-19 6,-7-32 0,-8-13-30,-8 18 0,-1-2 0,-8-6 104,-9-8 0,-8-9 1,-5-1-1,-5 6-52,-3 11 1,-5 3-1,-3 1 1,-3 1-68,-6-6 0,-4 0 0,-2 3 0,-1 6-135,-4 0 0,-1 7 0,-3 8-630,-7 10 1,-4 7 0,6 9 809,-1 11 0,5 7 0,2-4 0,4 4 0,16 5 0,-1-1 0</inkml:trace>
  <inkml:trace contextRef="#ctx0" brushRef="#br0" timeOffset="56771">5555 15265 24983,'9'-15'2428,"-14"19"-2158,-15 28-135,4-3 0,-1 5-2078,1 7 1,1 3 1987,2 6 0,2 2-45,3 3 0,4 1 89,2 0 1,4-1-90,1-1 0,4 1-90,8 9 0,3-3-45,-5-19 1,2-3 401,3 6 1,1-8-628,4-15 0,-9-48 315,-17-11 0,-8-9 195,1-3 0,-3-6 0,-1 2 36,-2 3 0,0 2 0,-1-1-96,-2-3 0,-1 0 0,2 4-45,1 3 0,1 4 407,2 6 0,2 2-362,-1-17-2527,20 21 2527,17 26-90,21 16-744,8 21 789,-24-16 0,1 0 360,0 3 0,-1-1-405,24 17 0,-6-6 0,-11-6 0,-9-9 0,-9-7 2740,-10-21-2919,-4-12 89,-4-25 0,1-17 233,3 28 0,0-2-143,2-3 0,3-2 0,9-14 0,6-1-1007,5 9 1,2 3 1051,-1 3 0,3 7-45,0 14 0,1 13 0,10 29 0,-13 20 0,-3 9 0,-5-6 0,-1 3-252,-3-3 1,-1 4 0,0-1 251,0 8 0,2 0 0,-1-7 0,1 2 0,3-1 6,1-2 0,2-2 1,3 1-7,7 3 0,2 0 0,0-4-315,7 3 0,0-6-540,-2-12 1,-2-5 963,6 0-109,-13-12 0,-7-2 0,-8-8 0</inkml:trace>
  <inkml:trace contextRef="#ctx0" brushRef="#br0" timeOffset="57592">6879 15070 22596,'-24'-16'1889,"-12"23"-1889,13 11 1787,-6 25-1787,17 0 705,6 17-705,2-18 376,0-4-376,0-34 1228,-4-25-1228,5-12 0,1-6 0,-1-26-286,4 17 0,3 1 286,5-14-304,18 3 304,-4 30 0,8 14 0,-1 49 0,-12 1 0,3 17 0,-9-7 0,-5-18 553,-1-9-553,-3-26 323,1-18-323,13-23 0,0 13 0,10-5 0,-2 28 0,3 10 0,3 13 0,1 8 0,13 20 0,-4 0 0,2-2 0,-20-18 0,-12-23 0,-11-19 0,-8-17 0,-1-19-279,2 23 1,0-5 278,1-4 0,2-6 0,0 0 0,1-3 0,0 0 0,2-3 0,1-8 0,0-2 0,2 4 0,-1 16 0,2 2 0,0 4 0,3-6 0,4 10 0,8 15 0,21 50 0,-11 7 0,0 6 0,2 1 0,2 3-658,3 7 0,0-2 658,-7-17 0,2-5 0,14 1 0,3-6 0,-13-9 0,1-7 0,23-12 0,-1-12 0,-25-2 0,-5-10 0,5-20 0,-2-12 0,-5 3 0,-9 6 0,-5-1-140,1-3 1,0-4 0,-5 6 139,-7 11 0,-4 5 0,2 3 0,-2 2 0,-12-23 0,3 27 1251,-5 19-1251,11 30 0,2 37 0,10-22 0,2 1 0,-2 0 0,1-1 0,15 25 1040,-4-28-4548,-1-7 629,-7-13 2879,-5-8 0,-13-15 0,-3-6 0</inkml:trace>
  <inkml:trace contextRef="#ctx0" brushRef="#br0" timeOffset="57986">7590 13718 23364,'-37'-10'3957,"4"4"-3507,3 4-180,7 2-90,7 0 0,8 0-180,10 0 90,8 0-90,10-6 0,7-6 0,2-10 90,3-28-90,-16 7 0,-7-17 0,-23 20 0,-12 6 0,-17 6 0,-12 12-310,22 11 1,-3 2 309,-3 3 0,-3 4-1063,-2 0 1,-3 2 0,1-1 1062,-8 3 0,1 0 0,7-1 0,-2 1 0,5-1 0,0-3 0,3-1 0,-4 2 0,2-4 0,-13-17 0,13-6 207,44-10 0,13-7-207,20-9 0,9-1 711,-16 15 1,1 0 0,2 1-712,8-3 0,3 0 0,-2 3 0,6-3 0,2 2-30,-8 8 0,3-1 0,-2 3-555,2-2 1,0 4-181,7-3 1,-3 7-1035,-1 18 1799,-6 53 0,-21 9 0,-11-11 0,0-1 0</inkml:trace>
  <inkml:trace contextRef="#ctx0" brushRef="#br0" timeOffset="58172">7342 13781 24756,'-17'24'3418,"3"-9"-3217,20-35-201,17-9 0,8-4 0,2-5 0,4-1-723,-1 5 1,3 0 0,1 1 722,-4 4 0,0 3 0,0-1 0,2 1 0,1 0 0,-1 1-270,15-11 0,2-1-573,-13 11 1,2 0-1,-4 1 168,1 0 1,-2 0-997,8-4 0,-6 7 1671,-24 18 0,-12 10 0,-26 22 0</inkml:trace>
  <inkml:trace contextRef="#ctx0" brushRef="#br0" timeOffset="58792">3431 16219 25253,'-3'5'1978,"2"-1"-1798,3-12 180,13-10 0,25-22-210,0 5 0,10-6 0,1 1-1346,-2 3 1,2 0 0,4-2 1195,-8 5 0,4-2 0,3-1 0,0 0 0,0 2-340,-3 2 1,0 2-1,1-1 1,0 1-1,2 0 340,-5 3 0,1 0 0,1 0 0,1 0 0,0 0 0,1 0-274,2-2 0,1 1 1,0 0-1,1 0 1,0 0-1,0 0 274,2 0 0,0 0 0,1 0 0,-1 1 0,1 0 0,0-1-183,-2 2 0,1-1 0,1 1 0,-2 0 0,1 0 0,-1 0 153,-2 1 0,-1 0 0,1 1 0,-1-1 0,-1 1 1,0-1-185,6-2 0,-1 0 1,-1 0-1,0 0 1,-2 0-39,-6 3 0,0-1 0,-2 1 0,0 0 0,-2-1-6,3-2 0,0 0 0,-3 0 1,-2-1-463,5-3 0,-3 0 1,-5-3 835,-7-3 1,-4-2-1,-7 2 1,-5 1-1,-8 0 1,-10-7 0,0 0-1</inkml:trace>
  <inkml:trace contextRef="#ctx0" brushRef="#br0" timeOffset="73073">11943 6830 20935,'-15'-14'2609,"1"3"-2070,7 0 1,-3 4-90,5 0-1,-7 2-179,0 1-90,-6-3 270,-34 0-180,4 0-135,-5 4 0,-5 2-90,-2 0 0,-1 0-665,-2 0 0,-2 2 620,20 0 0,-1 1 0,2-1 0,-9-1 0,0 1 0,5 1 0,-3 1 0,2 0 45,-6-2 0,0-1-45,-13 2 0,3 0 90,26-2 0,3 0 0,-25 0-90,6 0 90,23 0 0,4 0-90,22 0 90,2 0-180,4 0 1419,0 4-1419,0 5 90,7 21 90,2 26-180,4 9-430,-7-21 0,0 2 520,-2-3 0,0 5 0,0 6 0,0 7 0,0 3 0,-1-9 0,0 1 0,0 2 0,0 0-728,0 1 0,1 1 0,-1 0 1,0 0 727,0 0 0,-1 2 0,1-3 0,-1-2 0,-1 1 0,1-4 0,-1 3-384,-1 2 0,1 3 0,-1 0 0,1-3 384,-1 3 0,0-3 0,0 6-154,-2-6 0,-1 5 0,0 3 0,0-1 0,-1-2 172,0-7 0,0-1 0,0 0 0,-1-1 0,0 1-181,0 0 1,0 0-1,-1 0 1,0 1-1,0-1 163,1-1 0,-1 1 0,1 0 0,-1-2 0,1-3 0,-1 15 0,0-3 0,0-2 0,1 0 0,0 0 0,0-1 0,1-2 0,0 0 0,0 0 306,2-4 0,0 0 0,0 2-306,1-3 0,0 1 0,0 1 0,0 0 0,1-1 0,0 1 0,0-1 0,0 0 0,0-2 0,0 0 0,0 0 0,0 1 0,1 6 0,1 1 0,-1 0 0,1-2-151,0 7 0,0-1 0,1-1 151,-1 1 0,1 1 0,0-2 0,0-1 0,1-2 0,-1-3 117,-1 6 1,0 0-118,0-4 0,0 2 0,0 2-54,-1-13 0,-1 1 1,1-1-1,-1 1 54,1-1 0,-1 0 0,1 0 0,-1 0-5,0 13 0,0-1 1,0-4 49,0 2 0,0-3-45,0-2 0,0-1 230,0-3 0,0-1-230,0-3 0,0-1 45,0-2 0,0-2-45,1-1 0,0-1-45,1-2 0,0-1 45,0 0 0,0 0-70,2 0 1,0-1 24,-1 0 0,0 0 907,1 1 0,1 1-862,-2-1 0,0 2 0,2 20 0,-1 0 0,-1-14 0,-1 1 30,0 6 0,1 4 0,-2-4 27,0-5 0,0-1-57,-1 17 0,0-2 0,0-17 0,0-2-45,1-1 0,-2 2 45,-5 18 0,-1 0 45,3-16 0,-2 1-75,-2 4 0,-2 4 0,1-4 30,1-5 0,0 0 0,-1 11 0,-1 3 0,2-11 0,0 3 0,1-2 0,0 14 0,1 0 0,-1-14 0,-1 0 0,2 0 45,3 14 0,1-5-469,0-16 1,1-3 423,0 2 0,2-1 0,-1 23-174,0-22 174,0-3 243,0 0-243,0-1 0,0 1 494,0-2-404,0-2-90,0 0 2821,0 0-2910,3 18-746,-2-18 0,1 1 835,2-2 0,0 1 45,-2 3 0,0-2-45,4 13 0,-2 15 0,-2-18 0,0 18 0,-2-28 0,0-5 90,0-11-90,0-14 3482,0-1-3212,0-4 0,4 0-90,15 0-180,5 0 0,23-6 0,9-4 0,-15-1 0,6-5 0,1 1-574,-6 2 0,1 1 0,2-1 574,4-2 0,3 0 0,2-1 0,-1 2-691,11-2 1,-1 1 0,1 1 690,-13 3 0,0 2 0,3-1 0,6 1 0,-7 1 0,6 0 0,4-1 0,1 1 0,0 0 0,-4 0 0,-4 1-68,12-2 1,-7 2 0,1-1 0,5-1-358,-9 3 1,6-2 0,3 1 0,0-1 0,-2 0 0,-6 1 0,-7-1 236,7-4 0,-8 1 0,-2-1 0,20-3 0,-10-3 0,-9-17 0</inkml:trace>
  <inkml:trace contextRef="#ctx0" brushRef="#br0" timeOffset="74255">15232 7549 22914,'-14'-29'3058,"-2"-3"-2428,-5-2 89,1 0-89,-1 4-180,3 3-270,6 7-180,3 4 0,6 31 0,5 17 0,1 27 0,1 10-638,-1-14 0,0 3 638,-1-2 0,1 3 0,-1-1-281,-1-11 0,0-3 0,-1 1 281,0 1 0,0-1 0,0 0 0,0 22 0,0-2 0,-1-5 0,-1 0 0,-1-7 0,-1 0-469,0 8 1,0-3 63,1-20 1,-1-1-1081,1 10 1,-1-6-1034,0-16 2716,-4-15 0,3-31 0,1-13 0</inkml:trace>
  <inkml:trace contextRef="#ctx0" brushRef="#br0" timeOffset="74470">15029 6961 23544,'-15'-30'674,"0"-1"1,-5-11-495,2-19-180,16 29-180,9 9-270,7 11-270,2 18 41,23 36 1,-14-4 0,-6-4 0,0 0-1</inkml:trace>
  <inkml:trace contextRef="#ctx0" brushRef="#br0" timeOffset="74921">16564 7060 14003,'8'-42'659,"1"-1"1,-1-18-1,-3-5-389,-2 21 0,-3-1 0,0 1-150,0 0 0,-2 0 0,0 1 668,-4-16 0,-3 5-698,0 20 0,-2 4 90,-13-25 491,2 28 1,-3 5-582,-16-3 0,-18 12-90,12 30 180,-3 20 712,25-10 0,1 4-847,-2 7 0,3 3 0,0 9 0,3 4 980,1 6 1,2 4-996,6-16 0,2 2 0,2 2-442,1 3 0,1 2 1,2 1 411,-1 5 0,2 1 0,0 0 0,2 3 0,2 1 0,0 0 0,0-16 0,0 0 0,1 0 0,0 0 0,1 0 0,1 1 0,0-1 0,1 0 30,3 16 0,1-1 0,2-1-60,0-2 0,1 1 0,2 1 52,0-5 1,2 2-1,0 1 1,-1-5-23,1 2 0,-2-4 0,2 4-23,0 1 1,2 6-1,-1-1 1,-3-8-239,0 5 1,-3-3 20,-1-5 0,0 4 1,-4-7-661,-6-5 1,-1-5 89,1 0 1,-6-4 928,-21-1 0,5-36 1,-13-15-1</inkml:trace>
  <inkml:trace contextRef="#ctx0" brushRef="#br0" timeOffset="75106">15849 8340 25666,'-27'-22'809,"1"-1"1,-21-22-720,12 0 196,17-1-286,24 14 0,9-1-180,31-15-623,-5 15 0,7 3 173,2 10 1,6 3-901,0 3 1,5 1 0,-2 1 1450,-13 3 1,-3 0-1,3 2 1,12-1 0,3 2-1,-5 0 1,0 3-1,0 0 1</inkml:trace>
  <inkml:trace contextRef="#ctx0" brushRef="#br0" timeOffset="75590">18915 6468 21924,'4'-45'2069,"0"1"-1439,-4 6-90,-4 4-1,-2 7 631,-19 2-451,-3 19 91,-23 17-1166,21 8 0,-1 10 356,0 4 0,-2 8 0,-2 5 0,2 3-516,6-4 0,1 2 0,-1 4 0,1 1 0,0 0 0,0 0 516,-1 1 0,0 0 0,0 1 0,0 0 0,2 1 0,0 2-296,4-3 0,0 1 0,1 1 0,0 1 0,2 0 1,2-3-1,2-1 296,0 5 0,2-3 0,2 0 0,3 0 0,3 3-231,2 1 0,3 3 0,3 2 0,1-1 1,2-1-1,0-4 231,1-3 0,0-4 0,2 0 0,2 0 0,5 3-107,3-3 0,3 4 0,4 2 0,1 0 1,1-3-1,1-3 0,-2-6-73,7 3 0,-1-6 0,2-3 0,6 0-605,-1-4 1,6 2 0,2-1-1,1-2 1,-2-4 0,-4-5 784,12 0 0,-4-7 0,2-3 0,-4-1 0,4-1 0,-2-2 0,-3-5 0,14-8 0,1-1 0</inkml:trace>
  <inkml:trace contextRef="#ctx0" brushRef="#br0" timeOffset="76255">20405 6192 20133,'-32'-14'2249,"-2"11"-1203,-5 21-777,-2 27-89,20-9 0,1 5-90,0 9 0,2 4-92,6-11 1,1 3 0,1 0 31,0 6 0,1 1 0,2 1-153,1 6 1,2 1-1,1 2 123,1 1 0,0 2 0,2-1-126,2 2 0,2-1 0,0 1-54,2-4 0,1 0 1,1-1-241,0-4 0,1-1 0,1-2-180,0-5 1,1-2 0,0-1-661,4 13 1,1-5 1259,-2-12 0,0-4 0,12 12 0,-1-20 0</inkml:trace>
  <inkml:trace contextRef="#ctx0" brushRef="#br0" timeOffset="76838">20036 6626 24893,'-15'-41'599,"1"0"1,1 3 0,2-1-375,3 5-1,3 1 136,-2-24 540,19 2-720,24 24-180,8 14 0,-11 20 0,1 6-1354,-2 7 1,0 4 1353,4 4 0,1 2 0,1 6 0,3 4-294,2 5 1,2 5-1,-1-1 294,-9-9 0,-1 0 0,2 5 0,-1 1 0,4 6 0,1 2 0,-1 0 0,-4-5-454,4 8 1,-4-4-1,2 4 454,-2-3 0,1 3 0,1 1 0,-2-1 0,-3-2 0,-1 0 0,-1-1 0,-1-3 0,0 0 0,-1-3 0,1 2 0,3 8 0,1 2 0,-3-6 0,-4-8 0,-4-5 0,-4-6 0,-1-1 0,11 13 0,-10-12 0,-4-11 1370,-4-10-1370,-5-26 0,-2-48 0,-4 24 0,-1-3 315,1-17 1,1-6-316,-3 7 0,0-3 0,0 2-9,1 10 1,-1 3 0,1-3 8,-1-14 0,-1-3 0,1 4 0,-3-2 0,2 3 0,2 1 0,-1 2 0,-1 4 0,-1 2-469,3 3 0,-1 2 469,-2 4 0,0 0-98,3 6 0,0 1 98,-5-28 0,6 13 717,-3 9-717,4 3 0,0 16 1792,0 0-1792,0 13 1281,0 2-1281,0 2 137,0 0-947,0 5-1169,0 0 900,4 2 90,0 4-271,6 1-719,1 0 1979,1 3 0,0-1 0,0 5 0</inkml:trace>
  <inkml:trace contextRef="#ctx0" brushRef="#br0" timeOffset="77820">23934 6215 15088,'10'-13'6836,"-3"3"-6476,0-4 540,1-1-361,-1 5 721,-1-7-721,-2 11-89,-4 0 0,0 6 0,-7 6-3033,-28 22 3033,-9 5-315,8-6 0,-4 3-442,0-2 0,-1 1 307,-6 3 0,-2 1 0,-4 3 0,-1-1 0,-3-1 0,-1 0 0,1-1 0,0-1 0,1-1 0,1-3 0,4-2 0,0-1 0,-10 4 0,1-2 0,20-9 0,1-1-67,-11 7 1,5-3 66,9-7 0,4 0 0,25-14 2933,8 0-2933,7 0 0,8 0 0,10 4 0,14 3 0,5 2 0,7 1 0,-7 0 0,4 1 0,0 0-719,1 0 0,2-1 1,0 1 718,6 1 0,1 1 0,-2-1 0,8 2 0,0-1-305,-6-2 0,3 0 1,-3-2 304,6 2 0,0-2-1,-5-2 1,4-1 0,-5-2-1034,-2-1 0,-6-1 179,-8-2 0,-4 0-1573,13-7 2428,-46-4 0,2-6 0,-4-3 0</inkml:trace>
  <inkml:trace contextRef="#ctx0" brushRef="#br0" timeOffset="78395">25887 5817 23721,'-10'-26'1439,"-2"10"-1033,-4 22-136,-6 22-90,-7 24-135,12-18 0,0 2-462,-3 5 0,-1 0 462,0 1 0,-1 1-45,0-2 0,0-1 0,0-3 0,1-2 0,0-4 0,-3-2 231,-6 0 0,-2-3 39,-16 0 0,-13-12-180,27-32 0,7-17 0,14-16-45,13 18 0,6-2-207,8-5 1,6-2 0,4 0 221,5-1 0,5 2 0,4 1-490,10-5 1,4 2 0,1 6 459,-9 11 0,0 4 0,0 6-30,19 6 0,-3 14 0,-22 10 0,-3 8 45,-3 4 0,-3 4-45,-2 5 0,-5 5 60,-11 4 0,-4 5 0,-4-1-15,-2 11 0,-6 1-198,-3-6 0,-3 3 0,-3-4 153,-13 9 0,-3-4 30,8-19 0,-2 0 0,0-1 15,-13 16 0,-2-2-1188,2-4 0,1-3 1143,4-4 0,1-3 0,5-6 0,1-3 313,-11 19-313,11-17 0,15-9 915,16-12-915,22-4 0,24-10 0,-13 1 0,4-1-487,9-3 0,4-2 487,-13 3 0,2 0 0,1 0 0,2-2 0,2 1 0,3-1 0,0 1 0,4 0 0,0 1 0,-4 0-240,1-1 0,-3 2 1,2-1-241,9-1 0,2 1 1,-8 0-820,-9 1 1,-7 1-1581,21-5 2879,-23-2 0,-16-3 0,-10-2 0</inkml:trace>
  <inkml:trace contextRef="#ctx0" brushRef="#br0" timeOffset="78704">27508 5672 23634,'-22'-44'2428,"-5"10"-1978,-9 16 90,-7 24-271,-4 20 1,2 21-407,25-16 0,3 2 181,4 2 1,5 3-45,4 1 0,4 1 0,8 0 0,4-1-189,6 0 1,3-3 143,5-1 0,4-4 0,0-3 0,5-4-45,12-2 0,0-6 90,-13-8 0,-1-5-45,8-4 0,-3-10 0,-13-23 0,-9-9 45,-6 6 0,-4-3 0,-2-17 0,-8 0 0,-7 12 0,-8 3-180,-16-9 1,-6 3-578,8 14 1,-4 5 171,-13-6 1,-2 8-361,12 17 1,2 4 944,1 1 0,0 2 0,-26 9 0,7 2 0</inkml:trace>
  <inkml:trace contextRef="#ctx0" brushRef="#br0" timeOffset="78938">27747 4953 24353,'16'-46'377,"0"1"1,0 0 0,2 1 0,0 1 0,1 0-153,12-16 0,3 3-1257,4 5 1,5 6 1346,3 7 0,5 8-1,5 7 1,6 14-293,-13 16 1,6 9 0,0 5-1,-4 2-22,5 8 0,-3 4 0,0 6-540,-10-5 1,2 3-1,0 4 1,-3 1-1,-6 2 540,-1 7 0,-7 3 0,-3 1 0,-2 2 0,-1 2 0,-1 1 0,-4 2 0,-4 5-208,-6-8 1,-3 3-1,-2 3 1,-2 1-1,-1-2 1,-1-3-27,0-2 0,-2-3 0,-1 0 0,-2 0 0,-1 2-51,-1 1 0,-2 4 0,0 0 1,-3 0-1,0-3 0,-2-4-718,-5 7 0,-2-5 1,-2-1-1,-1-1 1003,0 0 0,-2-1 0,0 0 0,-2-1 0,-2 0 0,0-1 0,-2-1 0,0 1 0,-1-2 0,1 0 0,-1 0 0,0 0 0</inkml:trace>
  <inkml:trace contextRef="#ctx0" brushRef="#br0" timeOffset="79720">19211 10032 22554,'-33'-21'809,"0"1"1,-2 0 0,-3 3-3371,-22 3 1,-3 5 2695,13 4 0,0 3 0,-15 3 0,1 4 522,9 6 1,4 2-658,16-3 0,3 2 448,-5 8 1,7 3-539,11 5 0,19 27 90,13-3 0,-1 2 0,-1 5 90,-18-12 45,-3-3 0,-2 1-135,1-10 0,-1 1 45,-8 27 0,1 1 1350,11-28 1,1-1-1396,-3 9 0,4-2 336,13 6-336,18 5-90,3-19 90,-2-11 0,2-3 0,15 4 90,-9-2-90,-12-4 591,-20-5-501,-7 3 0,-2 2 0,-5 3-90,1 1 90,5 5-90,2-8-180,10 13-270,4-10-629,9 11-540,5-1 1619,-3-4 0,1 2 0,18 23 0,-13-17 0,-1 0 0</inkml:trace>
  <inkml:trace contextRef="#ctx0" brushRef="#br0" timeOffset="80196">19553 14292 19308,'-37'50'2788,"0"0"-2608,3-2 0,1-1-90,5-6 90,5-5 1160,5-7-1251,10-6-89,8-3 0,12 0 551,12 5-551,9 4 0,6 10 0,1 4-1258,-1 9 1348,-4 4-45,-19-25 0,-2 2 118,1 14 0,-2 2-118,-4-13 0,0 1 0,3 23 0,0 0-45,4 3 0,3-14 0,3-2 90,13 3 45,-10-21 0,1 3 359,1 2 1,-2 2-90,-7 9 0,-4 3-557,0-1 1,-6 2 151,-13-4 0,-6 2 0,-3-4 444,-4-3 1,-5-2-445,-8 12 0,-3-2 0,7-18 0,-1-3 0,0-3 0,-1-3-1080,-26 11-629,2-16-989,5-14 2698,1-22 0,6-17 0,1-13 0</inkml:trace>
  <inkml:trace contextRef="#ctx0" brushRef="#br0" timeOffset="80539">20446 11954 24083,'-18'-25'3418,"1"4"-3058,-1 10 0,2 44 0,3 18-2062,5-13 0,0 3 1702,1 10 0,-1 7 0,3 2 0,2-8 0,3 3 0,0-1 0,1-2 0,0 3 0,0-2 0,1 5-432,0-7 0,1 5 1,0 2-1,0-2 1,-1-7-109,1-1 0,0-5 1,1 2-866,3 15 0,1 2 0,-2-10 1405,2 9 0,1-14 0,-7-46 0</inkml:trace>
  <inkml:trace contextRef="#ctx0" brushRef="#br0" timeOffset="80778">20328 12510 22345,'-5'-52'629,"-1"0"1,0 0 0,2 3-1,0 0 1,2-1-420,2-7 0,2-1 0,1 4-394,4-4 1,5 3 452,7 8 1,5 0 0,2 9-180,3 12 0,5 9 0,29 3 0,3 17-1853,-16 23 1,-4 11 1762,1-2 0,-5 5 45,-10 8 0,-12 5 157,-21 0 1,-11-1-203,2-13 0,-7 0-90,-9-2 0,-6 2 0,-1-6-135,0-5 1,-3-6-676,-23 7 1,0-6-337,0-9 66,-1-14-719,42-14 1889,36-32 0,12 8 0,-3 9 0,0 1 0</inkml:trace>
  <inkml:trace contextRef="#ctx0" brushRef="#br0" timeOffset="81255">20864 12054 22374,'27'-3'2879,"-3"7"-1800,5 30-719,-14 1 0,-2 4-271,0 0 1,-1 2-471,0 9 1,-3 0 380,-3-14 0,-1-2 90,3 30-90,-4-10 296,-2-7-296,-2-24 0,0-41 0,3-25 0,1 2 0,0-9 0,2-1-970,3 0 1,1-2-1,1 1 1000,-1-3 0,0 1 0,1 1 30,1 5 0,1 1 0,2 6 333,5 1 0,2 8-303,10 4-90,24 44 0,-24 31 0,-7 8 0,-2 3 0,-11-19 0,-1 1 0,4 21 0,-4-2-180,-4 5-540,-1-13-269,-6-32-1,0-34-89,1-13 180,5-17 269,8-14 450,-4 25 0,1-1 90,4-2 0,0 0-36,1 1 1,-1 1 260,2 1 0,1 2 404,11-18 91,-1 14 89,-6 18 1,-2 20-180,-3 17 269,0 39-719,-7-3-45,-5-1 0,-1 2 1164,-2-21 1,-2 0-1615,0 12 0,0-2-854,-4 12-180,0-10-453,-6-12 1892,-2-19 0,-1-21 0,-1-12 0</inkml:trace>
  <inkml:trace contextRef="#ctx0" brushRef="#br0" timeOffset="81389">21579 11511 22384,'-3'-48'562,"-1"0"0,1 0 1,-2-18-1,0 3-517,-2 9 0,1 2-135,3-1 0,0 4-1224,-1-6-395,12 14 1729,19 76 1,2 15 0,-7-10 0,0 0 0</inkml:trace>
  <inkml:trace contextRef="#ctx0" brushRef="#br0" timeOffset="81821">21887 11674 23004,'17'56'1979,"-7"-19"0,0-1-1170,3 16-179,2 9-450,-6-25-180,11 14 0,-7-29 0,10 10 0,-10-31-1529,13-45 1394,-12 13 0,-1-3 135,3-5 0,-1-2 0,-1-9 0,1 5 90,6 7 0,-1 18-90,4 36 0,-3 22 90,7 4-1,2-1-89,7-1 0,2-7 0,1-9-89,22-30-1,-14-18-794,-15 0 0,-3-6 884,-8-4 0,-3-6 30,-1-8 0,-1-6 0,-1 1 90,-4 8 0,0 1 0,0-5 113,-2 0 1,1-7 0,0-1 0,0 0 0,-2 6-234,0-6 0,-2 5 0,1-4 0,1-5 0,-1-5 0,1 0 0,-2 10 0,0-5 0,-1 6 0,1-10 0,0 9 0,1 20 0,-2 29 0,3 34 0,-1 17 0,-1-5 0,0 5-417,0 3 1,1 7 0,1 2 0,-2-5 116,-1 0 0,-1-4 1,0 6-961,1 10 1,0 6 0,-1 1 0,0-7 1259,-3-10 0,0-5 0,0 1 0,0 14 0,-1 1 0,0-4 0,-1-3 0,0 1 0</inkml:trace>
  <inkml:trace contextRef="#ctx0" brushRef="#br0" timeOffset="81960">22541 11280 26279,'-11'-40'299,"-1"1"1,3 0 0,4 1-300,5 3 0,5 2-90,22-28-1214,16 27 0,8 6-1,-8 7 1,2 2 1234,-3 5 0,4 0 0,-2 4 0,7 2 0,-1 4 0,1 1 0,0 0 0</inkml:trace>
  <inkml:trace contextRef="#ctx0" brushRef="#br0" timeOffset="82440">24202 10570 21475,'11'-58'1049,"1"-1"0,-3-1 1,-2-4-391,-5 4 1,-3-3 0,-2 2-1271,-2 14 0,-2 3 0,-3-2 911,-2-11 0,-3-1 0,-5 8-210,-9 5 0,-6 10-90,-3 7 0,-4 8 0,-3 12 0,-1 11-146,-4 11 0,2 15 146,13 5 0,1 12 0,2 3 0,2-1 0,-1 9 0,3 0 0,2 5-390,6-10 0,0 3 0,0 3 1,3-1-1,4-1 390,2 2 0,5-1 0,1-1 0,2 2 0,1 2 0,2 0 0,2 1 0,0 0-437,2-1 1,0 0 0,2 0 0,1 0 436,2 0 0,1 0 0,1-1 0,0 0-152,1-3 0,0 0 0,1 0 1,1-2-254,0-3 0,0 0 0,0-2 1,1 0-226,4 8 0,1 0 1,0-4-151,-1-5 1,-1-3-1,0-2 747,5 7 0,0-5 1,-7-12-1,0-3 1,7 11-1</inkml:trace>
  <inkml:trace contextRef="#ctx0" brushRef="#br0" timeOffset="82588">23630 11827 19413,'-33'-41'959,"0"1"1,4 2 0,1 1 240,3 5 1,3 0-1066,2-2 0,8 0-225,22-20-360,19 3-132,5 33 1,12 4 0,2 2-799,11-1 1,3 2 0,1 0 1297,2-1 0,-1-1 0,2 1 1,-12 2-1,2 0 0,-2 0 0,-2 0 1,-1-1-1,1-1 0,-1 1 0</inkml:trace>
  <inkml:trace contextRef="#ctx0" brushRef="#br0" timeOffset="82804">25627 9598 26692,'-9'-45'629,"-1"0"1,-1 6 0,-5 5-630,-22-4 0,-11 39 0,11 43 0,5 18-1355,14-24 0,3 3 1,2 4 1354,0 4 0,1 6 0,1 1 0,4-2 0,4-4 0,1-2 0,4 1 0,2 4 0,4 8 0,3 4 0,3 2 0,1 0 0,0-4-476,1 0 1,1-2 0,1 0 0,3 2 475,-3-11 0,2 3 0,1 1 0,0-1 0,2-2 0,0-4-360,6 6 0,0-4 0,2-2 0,1-1-163,1-1 1,0-1 0,1-1-1,1-1-129,0-3 0,0-1 0,2-1 0,0-3 652,12 8 0,0-3 0,2-3 0,-1-5 0,2-3 0,0-1 0,-1-6 0,1 1 0,0 0 0</inkml:trace>
  <inkml:trace contextRef="#ctx0" brushRef="#br0" timeOffset="83355">26314 9467 25163,'-13'-42'2698,"1"6"-2608,0 9 0,5 9 0,2 15 0,10 12-90,8 15 0,9 7 0,11 3-90,5 1 90,7-6-3392,2-12 3392,2-9-614,-18-20 1,-1-7 703,11-14 26,-17 4 0,-4-3-26,-2-22-90,-9 4 0,-4 4 0,-5 10 0,0 9 0,2 11 2765,0 12-2765,4 15 1822,2 16-1822,5 18-1439,1 18 151,-6-24 1,0 2-107,1 4 0,-1 3 1043,0 1 1,0 2 0,0 2 0,0 2 0,0-1 0,0 1 0</inkml:trace>
  <inkml:trace contextRef="#ctx0" brushRef="#br0" timeOffset="84506">27654 9629 23364,'4'-63'3508,"0"4"-2879,-4 11-179,0 10 90,0 13-450,0 17-90,-7 64 0,2-19 0,1 5-657,-2 3 0,1 4 1,-1 1 656,1 0 0,0 0 0,1 1-405,0 4 1,1 0 0,1 1 404,1 0 0,0 1 0,2 3 0,2-5 0,2 4 0,1 0 0,0-4 0,2 0 0,0-4 0,3 2 0,2 10 0,3 1 0,3-8-1169,5-9 0,3-7 1169,1-7 0,3-5 0,0-10 0,1-7 0,28-11 0,-26-29 0,-7-16 0,-16 4 0,-8-6 0,-1-1-267,2-1 1,-3-1 0,-4 0 266,-9-4 0,-6-2 0,-3 7 0,-8-2 0,-5 7 249,-3 6 1,-3 5-250,0 8 0,-2 5 0,1 6 0,0 6 0,2 6 0,1 6 463,5 4 0,3 5-2352,-21 23 1889,38-2 0,8 2 0,12 20 0,9-19 0,0 0 0</inkml:trace>
  <inkml:trace contextRef="#ctx0" brushRef="#br0" timeOffset="85079">28364 9638 25343,'3'-44'749,"-1"-1"1,0 4-1,-1 3-479,-1-21 90,-5 21-90,-4 28-180,-7 30-90,0 41 0,7-16 0,1 3-1658,3 12 1,2 3 1657,1-17 0,0 0 0,2 1 0,1 0 0,1 1 0,1 0-166,0-2 1,0 0 0,1 0 75,4 8 0,1 0 0,0-3 45,1 2 0,0-3 0,4 7 0,0-9-45,2-18 0,-4-20 90,-4-31 0,-3-25 0,-4 12 0,-1-5-649,-2-9 0,-1-3 739,0-6 0,1-4 30,0 2 0,0-4 0,0 3-148,-1-7 0,2 1 28,2 12 0,0-2 0,2 6 0,1 9 0,3 5-155,9 2 1,4 6 154,15 9 0,16 27 0,-30 16 0,-3 7 0,1 7 0,-2 4 457,-1 5 1,-3 1-458,-1 2 0,-3 0 0,-3-1 0,-2-2 0,-3-4 0,-2-2 0,-2-6 0,-1-2 0,-6 18 2770,-6-18-2770,8-52 1240,3-18-1240,9-5 0,4-5 0,1 0 0,4-4-198,6-2 0,4-4 1,1-1 197,0 4 0,2 0 0,-1 0-612,2 0 0,-1 1 0,0 3 612,7-9 0,-2 9 0,-3 9 0,-9 38 0,-10 36 0,-9 5 0,-3 6-483,-2 12 0,-1 4 483,1-15 0,-1 3 0,0-1 0,1 5 0,-1 0 0,1 1-271,1 3 1,2 0 0,0 0 270,-1-2 0,2 1 0,1-1 0,2 0 0,1-1 0,1-1 0,1-4 0,0 0 0,2-2 0,5 18 0,3-3 0,0-7 0,2-4 862,-1-8 1,1-2-2302,4-6 0,1-6-720,10-3-629,3-24 2788,-15-40 0,-10 8 0,-2-3 0,0-5 0,0 0 0</inkml:trace>
  <inkml:trace contextRef="#ctx0" brushRef="#br0" timeOffset="85862">29440 9679 22194,'11'-46'2789,"-5"16"-2070,-6 21-89,-8 27-181,-3 12 1,-1 7-225,-3 6 0,0 2-135,0 1 0,0-1-784,1-5 1,3-3 873,2 2 0,4-14-180,5-16 0,5-18 0,6-20 89,12-23-89,-5 19 0,1-3-206,3-3 0,3-3 176,0 4 0,2-1 0,-2 3 75,3-3 0,-1 2-45,6-6 0,0 8 1498,-1 19-1408,-7 28-90,-15 19 0,-6 11 0,-6 8 0,-4 4 0,-3 11 0,-3 0-136,-1-14 0,-2-3 136,3-12 0,1-6 0,3-5 468,17-39-468,7-16 0,-1-1 0,2-3 0,0 2 0,0 0 0,1 2 0,1 1 0,3-1 0,0 4 0,7 5 0,0 16 286,-19 43-286,-6 8 0,-2 4 0,-1-9 0,0 0-274,-1 16 1,0-2 273,0-20 0,0-2 0,2 21 0,9-15 0,6-33 0,8-29 0,2-14 0,-2-1 0,-1-5-881,1 1 0,0-5 1,1 1 880,-4 5 0,1-1 0,-1 1 0,1-4 0,1 1 0,0-1-357,0 0 1,1-1 0,-1 1 356,0 0 0,0 1 0,0 1-586,-2 3 1,0 0 0,-1 2 585,8-13 0,-1 2 0,-4 10 0,-2 4 0,13-13 0,-9 30 0,-10 63 0,-7 15 469,-6-8 1,-1 4-470,0-5 0,0-2 0,2 3 0,0-1 376,1-2 0,2-1-376,4 7 0,2-4 0,7 11 0,9-8 2931,7-80-2931,-16-8 0,-2-7 0,1-2 0,-2-5 0,-6 1 0,-2-4 0,-2 5 0,-2 5 0,-2 2 0,0-9 0,-2 4 0,-1 3 0,0 10 0,0 12 1105,0 12-1735,0 10-1242,0 11-916,0 4 2788,0 1 0,2 1 0,0-2 0</inkml:trace>
  <inkml:trace contextRef="#ctx0" brushRef="#br0" timeOffset="86139">30594 8978 23139,'-28'-29'509,"0"-1"1,4 3 0,1 0-330,-9-25-90,16 7-1,17 4 837,18 7-926,14 2 90,6 9 180,0-1 0,-7 2 180,-9-10 89,-11-10-449,-16-15-90,-9-1 0,-5-9 0,3 15 0,-1-2 0,-1-1-586,-1 0 0,1 0 1,0 0 585,1 0 0,0 0 0,1 6 0,2 2 0,2 5 182,2 6 0,2 3-182,-1-17-608,11 26-1641,13 31-899,17 30 3148,-11-5 0,1 4 0,4 8 0,1 2 0,2 6 0,-1-1 0</inkml:trace>
  <inkml:trace contextRef="#ctx0" brushRef="#br0" timeOffset="86490">31178 8476 24443,'5'-39'2429,"-1"5"-2249,-4 7-91,1 13 1,9 28-90,1 14-90,9 25-89,0 4-91,0-14 0,1 0 135,-5-13 0,0-1 45,6 8 0,3-7 90,26-18 270,-12-20 270,12-28 89,-21-12 91,-4-9-1255,-7 2 535,-5 6 0,-4 8 0,-4 11 0,0 8 0,-2 19 0,2 8-1529,2 32 0,-1-6-360,1 15 175,-4-17 1714,0-4 0,0-4 0,0-6 0</inkml:trace>
  <inkml:trace contextRef="#ctx0" brushRef="#br0" timeOffset="86730">31836 7893 24353,'8'-54'779,"1"0"1,-4 5 0,4 5 659,21-6-989,-1 60-450,-4 21 0,0 17-977,-6 3 1,-2 11 0,0 7 0,-1 1 976,-5-13 0,0 4 0,-1 1 0,-1 1 0,1 1 0,-1-1-331,1 2 1,0-1-1,0 0 1,-1 1-1,-2 3 1,-2 1 330,-2-12 0,-1 3 0,-2 1 0,0 2 0,-1 0 0,-1-1 0,-1 0 0,-1-2 0,-2-3 0,-1 5 0,-2-3 0,-1-1 0,-1-1 0,-1-1 0,-2 2 0,0 0-94,-1-1 1,-1 1-1,-2 1 1,0 0 0,-1-1-1,-1-1 1,0-3-1,0-2 22,-6 13 0,0-4 0,-1-2 0,-2-3 1,-1-4-334,-5 2 0,-2-3 0,-1-5 0,3-7-735,-12 4 1,2-10-255,7-10 0,3-9 1588,-15-12 1,32-38-1,18-20 1</inkml:trace>
  <inkml:trace contextRef="#ctx0" brushRef="#br0" timeOffset="86895">32612 8811 26602,'-14'-64'1979,"-2"5"-7640,-1 11 5661,1 10 1409,4 9-2308,5 8-221,4 10 1120,12 29 0,2 12 0,9 24 0</inkml:trace>
  <inkml:trace contextRef="#ctx0" brushRef="#br0" timeOffset="87073">32726 9498 25972,'15'47'2609,"2"9"-2609,-6-21 0,0 3-676,0 4 0,-1 6 676,0 4 0,-1 5 0,-1-1-580,-2-9 0,-2-2 0,-1 4 580,2 15 0,-1 4 0,-4-3 0,-4-13 0,-2-3 0,-3 1 0,-3 3 0,-1 0 0,-5 0-870,-4 1 1,-5-1 0,-2 0 869,-6 2 0,-3 0 0,-3-2 0,5-10 0,-2-2 0,-1 1 0,-1-1 0,-3 1 0,0 0 0,0 0 0,0 0 0</inkml:trace>
  <inkml:trace contextRef="#ctx0" brushRef="#br0" timeOffset="91230">10611 5211 21655,'-25'-9'3328,"5"-1"-8539,2 3 5661,4 3 1408,7 2-1498,1 2 860,6 0-591,13-2-449,50-5-135,-1 2 0,8-1-428,-21 2 1,1 0 0,2 0 382,11 0 0,3 0 0,-2 1 0,-11 0 0,-2 1 0,0 0 0,2 0 0,0 1 0,0 0 30,-4 0 0,1 0 0,0 0 120,7-1 0,1 0 0,-3 0 1249,1 2 1,-2-1-1400,13-2 0,-6-2 0,-16 0 0,-7-10 0,-31 2 0,-10-6 0,1 3 1692,-7 0-2052,8 2 394,3 7 1,9 11-1,5 6 1</inkml:trace>
  <inkml:trace contextRef="#ctx0" brushRef="#br0" timeOffset="92289">15159 9715 23993,'-40'8'3148,"0"-2"-2878,2-6 0,7 0 0,11 0 0,15 0-90,19 0-90,24-4-45,-6 1 0,3-1-508,13-3 1,3 0 462,-9 2 0,1-1 0,5-1-517,9 0 0,7-1 0,3-1 1,0 0 516,-11 2 0,1-1 0,0 0 0,1 0 0,0 0 0,-1 0 0,1 0 0,-1 0 0,1 0 0,-1 0 0,1-1 0,0-1 0,0 1 0,-3 0 0,-5 0-801,2 0 1,-5 0 0,-2 1 800,19-5 0,-6 1 0,7-1 0,-43 9 0,-5-3-149,-8 2-1380,-1 0-8302,-6 7 8688,-13 8 1,-1 6-1,-10 2 1</inkml:trace>
  <inkml:trace contextRef="#ctx0" brushRef="#br1" timeOffset="99147">22553 15907 24623,'9'-53'2249,"-3"8"-1980,-4 11 1,-2 12 900,0 22-1170,0 25 0,0 31 0,0 16-711,-2-21 0,0 4 1,0 2-1,0 0 711,2 2 0,-1 1 0,1 0 0,0 1-490,-2-6 0,1 1 0,-1 0 0,0-1 0,1-3 490,1 14 0,0-3 0,0 1-585,2-7 0,1 2 1,0-1-1,0-3-242,0-2 1,0-3 0,1 0-104,2 7 1,2 0-1,0-8 883,10 15 1,1-30 0,-1-20 0</inkml:trace>
  <inkml:trace contextRef="#ctx0" brushRef="#br1" timeOffset="99477">22618 16305 24838,'-11'-48'479,"0"0"1,0 4 0,2 2-390,1 7 0,1 2 521,-1-14 378,28 25-719,13 29-2301,16 28 0,4 11 2031,-9-3 0,-1 5 0,-3-3 0,3 5 0,-4-1 6,-8-7 0,-2 0 1,0 3-7,-1-1 0,1 2 0,0 1 0,-2-4 0,0 1 0,-1-3 0,0 1 0,4 9 0,1 1 0,-3-6 0,-4-8 0,-3-4 0,13 21 48,-10-21-48,-7-39 0,-10-27 0,-7-21 0,1 0 0,1-8 0,-1-3-237,0 12 1,-1-6-1,-1-2 1,1 2 236,1 2 0,-1 0 0,0 1 0,1 3 0,0-3 0,1 3 0,-1-1 0,1-11 0,0-2 0,1 7 966,0 9 0,2 5-1731,-1 8 1,0 3-152,4-16-1963,2 18 2879,0 17 0,4 21 0,1 9 0</inkml:trace>
  <inkml:trace contextRef="#ctx0" brushRef="#br1" timeOffset="100024">23613 16409 14093,'3'59'1349,"0"-6"863,1-11-1763,4-10 1571,19-9-1930,2-14-90,20-13 90,4-17-90,-9-8 0,-1-6 309,-10 6 1,-2-1-175,10-14 0,-4-2 45,-17 11 0,-5 0 179,-4-1 1,-4-1-90,0 3 0,-5 0 90,-13-29-90,-8 12-91,-15 15 3230,-31 34-3409,30 31 0,2 10 0,-2 1 0,4 7 48,16-4 0,2 8 0,5 2 0,3-2-48,6 9 0,6 0 0,1-1-981,0-1 1,2 0-1,3-3 981,4-7 0,3-4 0,3-7 0,3-6 0,5-12 255,10-12 1,1-13-301,-2-25 0,-3-11 90,2-1 0,-3-9-180,-18 7 1,-2-7 0,-2-3 0,-1 3 134,2-13 0,-2 2 0,0-1-216,0 1 1,0-1 0,1 3 215,-1 4 0,2 2 0,2 6 0,5 3 0,4 7 0,5 4 0,5 6 0,6 5 0,3 7 0,6 7 0,3 6 0,3 9 0,2 6 0,-1 8 0,-2 7 0,-2 8 0,-4 7-312,-4 5 0,-6 8 312,-14 1 0,-5 7 0,-4-3 0,-5-12 0,-4-2 0,-3 3 0,-4 5 0,-3 5 0,-5-1 0,-3-6-18,-7-3 0,-6-5 1,-2-1 17,-3 2 0,-3-2 0,0-6 436,-6 0 0,-1-13-706,1-19 0,5-14-989,16-21 0,8-11 494,-1-2 1,5-4 504,7 3 1,5-3-1,2 1-580,1 3 1,3-1 0,2 1 839,1-6 0,3 0 0,-1 0 0,3-4 0,1 0 0,0-1 0,1-1 0,1 0 0,-1 0 0</inkml:trace>
  <inkml:trace contextRef="#ctx0" brushRef="#br1" timeOffset="100222">25437 15134 22480,'19'-61'989,"1"0"1,-3 8-1,0 0-449,-2-4 0,2 12 1293,8 28-1833,-10 43 0,-4 18 0,-1 16 0,-3 9-652,-4-21 0,0 4 1,-1 1-1,0-3 652,-1 9 0,1-2 0,-2 0 0,1 2 0,-2 1 0,1 0 0,0-1 0,0 0 0,0 0 0,0-2 0,0 1 0,0-2 0,1-1 0,-1-1 0,-1-2-90,0-4 0,-1-1 0,0 1-930,1 6 1,-1 0 0,0-3 29,-3 0 1,0-2-360,0 3 0,-2-7 1504,-7-16 1,-6-33 0,-3-16 0</inkml:trace>
  <inkml:trace contextRef="#ctx0" brushRef="#br1" timeOffset="100558">25449 15862 22271,'0'-49'779,"0"-1"1,0 5 0,0 2-690,0 7 0,2 2 270,5-18 274,11 14-364,13 19-90,15 15-90,14 16-299,-25-2 1,1 3 208,2 1 0,0 1 0,1 1 0,1 0 0,-4 0 0,-1 0 0,-1-2 0,-1-1 84,4-1 1,-1-3 5,28-6-180,-6-11 180,-16-21-90,-19-12 45,-14-2 0,-4-4 90,-2 9 0,-3-1-130,-3-15 0,-3 1 175,-2 16 0,-2 3 179,-15-21 1,-5 25-474,-23 56 114,26 20 0,4 9 0,-3 3 0,4 3-415,10-8 0,4 2 1,3-2 414,5 8 0,6-2 0,3 2 0,4-2 0,4-4 0,3-3-641,2-3 1,5-3-1069,12 3 0,8-9 1709,4-21 0,4-10 0,0-2 0,-1-8 0,1-25 0,0 0 0</inkml:trace>
  <inkml:trace contextRef="#ctx0" brushRef="#br1" timeOffset="100941">27057 14898 14362,'13'-51'599,"0"-1"1,-1 0 0,1 0 0,3-12 0,-1 1-1,-1 2 30,-2 7 1,-1 2 0,0 2-450,2-13 0,-1 4 635,-3 13 1,0 4-97,5-13 233,0 73-952,-2 42 0,-6-20 0,-1 7 0,0 1 389,0 4 1,0 1 0,-1 1-390,2 6 0,-1 0 0,1 2 0,-1-1 0,1 1 0,1 3 0,0-4 0,0 2 0,1 1 0,1-2 0,-1-5 0,1-2 0,-1 0 0,1-1 0,0-2 0,-1-1 0,1-1 0,-1-3 0,1 1 0,1-2 0,-2-7 1120,4 13-1120,-2-18 655,-18-57-655,-4-13 0,-5-2 0,-4-2 140,1 4 1,-7 3-141,-23-3 0,-6 5 606,12 13 1,-2 5-607,-17 3 0,0 9 0,20 12 0,3 8 0,-6 16 0,6 6 0,15-9 0,4 2 0,-3 10 0,13 2-54,36 5 1,18-5 53,0-14 0,4-4-540,10 7 1,2-6-451,-9-18 1,-3-10 989,-10-11 0,-5-5 0,9-11 0,5-19 0</inkml:trace>
  <inkml:trace contextRef="#ctx0" brushRef="#br1" timeOffset="101240">28705 14550 25882,'25'-26'1709,"-3"16"-899,-5 31-630,-5 29-836,-8-12 0,0 3 656,0 7 0,0 2-498,-1 6 0,0 1 498,1 1 0,0 0-348,0 1 0,0 0 348,0-4 0,0-1-90,0-2 0,-1-2-800,-1-6 0,0-2-55,-1-4 1,-1-2 1041,1-1 1,-2-3 0,-6 1 0,-2-5 0</inkml:trace>
  <inkml:trace contextRef="#ctx0" brushRef="#br1" timeOffset="101396">28839 13650 23327,'-12'-48'479,"0"0"1,1 5 0,0 2-480,1 6 0,1 3 324,-1-16-684,4 16-577,13 17-1312,10 15 2249,17 9 0,17 12 0,11 2 0</inkml:trace>
  <inkml:trace contextRef="#ctx0" brushRef="#br1" timeOffset="101606">29725 12809 24173,'-21'-28'1139,"0"0"1,-15 14-1,-2 12-779,6 12 0,2 10-1954,-16 21 1,4 12 1593,19-9 0,4 5 0,1 2 0,-2 10 0,1 2 0,2 3-558,4-10 0,1 2 0,2 1 0,-1 2 558,3-9 0,0 1 0,1 0 0,0 2 0,1-1 0,1 3 0,0-1 0,0 1 0,1 2 0,1 3-298,0-7 0,1 4 1,0 2-1,1 0 1,-1 0-1,1-3 1,0-2-99,-1 7 0,1-4 0,0-1 1,0 0-1,0 3-180,1-2 1,0 2 0,0 2 0,1-2 0,-1-3 0,-1-5 575,0 16 0,-1-7 0,0-3 0,0-8 0,0-2 0,-1-2 0,-3 15 0,0 1 0</inkml:trace>
  <inkml:trace contextRef="#ctx0" brushRef="#br1" timeOffset="101758">28957 15116 24443,'-12'-44'404,"1"1"1,-1-1 0,-4-16 0,2 3-360,5 8 0,3 3-296,2 7 1,4 3 340,18-20-360,22 13-180,-9 26 0,5 3-598,9 0 1,4 3 147,6 0 1,2 2-605,5 0 0,1 0-3412,0 0 1,0 0 4893,-2-2 0,-2 0 0,-3 0 0,-2-1 0,-4-2 0,1 0 0</inkml:trace>
  <inkml:trace contextRef="#ctx0" brushRef="#br1" timeOffset="102739">29903 14369 21475,'21'-14'3688,"-12"5"-3508,-15 11-180,-2 8 89,10 6-89,8 4 0,12-4 0,7-4 0,8-10 0,2-13 0,-2-16 180,-7-14 90,-11-16 90,-13-6 90,-16 21-1,-6 2-89,-15-10-180,5 26 0,-3 8 90,-22 32-180,23 5 0,3 7-440,-2 9 0,3 6 350,5 7 0,3 7 0,4 1 30,5 2 0,4 2 0,1 0-90,2-1 0,1 0 0,5-2-60,5-6 0,5-2 0,4-8-105,9-7 1,5-8-1,3-8 0,3-6 45,4-9 0,0-8 45,4-11 0,0-8 0,2-8 0,-1-10 90,-13 0 0,1-7 0,0-4 0,-4 2-469,-5 6 1,-2 1-1,-1-1 1,1-4 548,0-1 1,1-3 0,0-2 0,-2-1 0,-1-1 162,-2-5 0,-2-2 0,-1 0 0,-1 0 0,-1 4-63,0 0 0,-2 3 0,0 1 0,0-3-46,-2 3 1,1-3 0,-1-1 0,0 3 0,-3 6-30,0-3 0,-1 5 0,-2 1 30,2-25 0,-2 11-90,-4 25 0,-8 33 0,-4 41 0,2 24 0,0-17 0,0 2 0,0 3-704,1 7 0,0 2 0,2 1 704,0-11 0,2 1 0,-1 1 0,1 0 0,0 0 0,0 1 0,1 0 0,1 2-214,1-1 0,1 2 0,1 1 1,1-1-1,-2-4 214,2 13 0,-1-5 0,1 2 98,0-9 0,2 2 1,0-2-1,0-7-98,1 3 0,2-6 0,7 18 0,2-31 1657,4-40-1702,2-40 0,-1-17 45,-4 6 0,1-4 382,-6 18 0,0-4 0,1-3 1,-1 1-316,0-5 1,-1-2-1,1 1 1,-2 3-68,1 0 0,-2 4 0,2-3 0,-2 0 0,1-3 0,0 2 0,0 9 669,1 0 0,3 16-669,19 30 0,-19 26 0,-3 13-1018,-2 6 0,-1 9 0,-1-1 1018,-1-4 0,0 1 0,0 0 0,0 1 0,0 1 0,0 0-234,0-3 0,-1 0 1,1-1 233,2 17 0,0-3 301,-2-9 1,0-3-302,0-4 0,0-5 0,3 2 0,3-24 0,1-51 0,-4 2 0,1-4 0,3-10 0,1-4 1300,1-3 1,2-3-1301,-2 8 0,2-3 0,-2 4 181,2-3 1,-1 4-182,5-7 0,-1 7 0,-2 18 0,-2 31 0,0 24 0,-2 11 0,-1 5 0,-1-11 0,-1 1 0,3 11 0,2-1 0,17 12 0,-7-34 0,10-22 0,-4-43 0,-17 11 0,-1-6-253,1-8 0,1-5 0,-2-3 253,0-7 0,-2-3 0,0 1-387,0 0 1,-1 1 0,-1 0 386,-2 4 0,-1 0 0,-5 7 0,-5 7 0,-5 7 0,-15-11 0,-16 32 0,-8 39 0,21 1 0,3 6 0,0 12 0,5 4-542,3 10 1,5 4 541,5-16 0,1 2 0,3 1-213,3 3 0,2 1 0,2-1 213,3 2 0,1 0 0,2-1 0,2-1 0,3-1 0,1-1 0,1-2 0,2-1 0,1-2-515,0-4 0,1-1 1,1-2-656,11 11 1,1-3 1101,-1-8 0,-1-5 0,-2-5 1,0-4-1,-2-5 0,0 1 1</inkml:trace>
  <inkml:trace contextRef="#ctx0" brushRef="#br1" timeOffset="103308">33237 15039 25792,'13'0'1889,"-9"0"-1349,-17 4-180,-29 7-360,0 1 0,-11 4 0,-5 2-851,7-2 1,-3 2 0,-4 1-1,-1 0 1,0 0 850,6-3 0,0 1 0,-1 0 0,-1 0 0,-1 0 0,-1 1-202,0 0 1,-1 0 0,-1 0 0,-1 1 0,-1 0-1,-1-1 1,-2 2 201,5-3 0,-1 0 0,-1 0 0,-1 0 0,-2 1 0,1 0 0,-2 0 0,1 0 0,0 0-152,2 0 0,-1 1 1,-1 0-1,1 0 0,-1 0 1,-1 0-1,1 0 1,0 1-1,0-1 0,0 1 152,6-3 0,1 1 0,-1-1 0,1 0 0,-1 0 0,0 1 0,1-1 0,-1 2 0,0-1 0,-1 2 0,0 0-85,1 0 1,-2 1-1,0 1 1,-1 1-1,0-1 1,0 1-1,0 1 1,1-1-1,1 1 1,2 0-1,1 0 1,2 0 84,-4 2 0,3 1 0,1-1 0,2 1 0,0 0 0,1 1 0,-1 0 0,-1 1 0,-1 1 0,-1 1 0,-2 0 0,0 2 0,-1 0 0,0 1 0,0 0 0,1 0 0,2-1 0,1 0 0,2-1 0,-1 1 0,2-1 0,1 0 0,1 0 0,1-1 0,1 1 0,0-1 0,0 1 0,-3 2 0,0 1 0,1 0 0,0 0 0,2-1 0,1-1 0,1-2 0,-3 1 0,3-1 0,0-1 0,1-1 0,-1 0 18,0 1 0,-1-1 0,1 0 0,-1 0 0,1-1-18,-10 6 0,1-1 0,-2 0 0,-7 1 17,16-10 1,-5 2 0,-2 0 0,-3 0 0,-1 0 0,0 0 0,1-2 0,2-2-18,-4 1 0,2-3 0,-1 0 0,1-2 0,-1 1 0,-1 0 0,-2 0 0,2 2 0,-3 0 0,0 0 0,-1 1 0,0-1 0,1-1 0,0-2 0,3-2 0,-9 1 0,2-3 0,0-1 0,2-2 0,1-1 0,2 1 64,3-2 1,2-1-1,2 0 1,-1-1 0,-5 1-65,5 0 0,-2 0 0,-3-1 0,0 1 0,-1 0 0,0 0 0,1 0 0,-1-1 0,2 1 0,-1-1 0,0 0 0,-1 1 0,0-1 0,-2 1-14,1-1 0,-1 1 0,-2 0 1,-1 0-1,1 0 0,1-1 1,2 1-1,3-1 14,-4 1 0,2-1 0,2 1 0,1-1 0,0 0 0,0 0 0,-11 1 0,-1 0 0,2 0 0,3 0 0,8-1 196,4-1 1,6 1-1,0-1-196,-7 2 0,-2-1 0,8 0 0,10-3 0,5-1 0,-21 7 1527,15-9-1527,5 3 0,13 0 1430,7 1-2599,9 0 2542,5 0-3622,-4-12 2551,3-10 0,-2-17 0,3-13 0</inkml:trace>
  <inkml:trace contextRef="#ctx0" brushRef="#br1" timeOffset="106510">10436 4179 16438,'8'-6'4767,"2"1"-4497,1 0-90,1 1-90,0 2-90,-2-1 90,0 1-90,-2 2 0,0 0 0,2 0 0,1 0 0,12 0 0,-7 0 0,10 0 89,-12 0 181,-2 0 90,-2 0 90,-5 0 359,-2 0-359,-17-10 90,-17-4-270,-8-5-90,-14-3-1,4 8-371,-4 0 282,-6 3-90,2 7 0,-3 1 45,21 1 0,-1 0-45,-21-1 0,-1 4 0,12 4 0,4 2 0,11-3 0,1 1 0,-9 3 0,1 1 0,-5 2-18,5-6 18,7 3 0,7-7 0,2 4 0,14-5 90,-2 0 192,13 0-192,-3 0-72,10 0 72,-5 0-180,4 0 90,-5 0 90,0 0-90,4 0 0,-3 0-90,3 0 90,-4 4 0,3 5 90,4 9-90,3 13 0,4 14 45,-7-13 0,0 3-367,1 10 1,-1 7 343,-3-2 1,-1 7 0,0 4-1,-1-3-817,0-7 0,0-1 1,-1 1-1,0 4 795,0 4 0,0 4 0,0 2 0,-1-1 0,1-3-362,-1 3 1,0-3 0,0 0 0,0 5 376,0-8 0,-1 4 0,1 2 0,-1 0 0,0-1 0,0-3-327,0-2 1,0-2-1,-1-1 1,0 1 0,0 3 311,0 0 0,1 4 0,-1 1 0,0-1 0,-1-1 0,1-4-216,-2 9 0,-1-3 1,0-2-1,0 1 216,1 2 0,-1 0 0,-1 0 0,1 0 22,0 0 1,-1 0-1,1 1 1,-1-2-23,-1 1 0,1-1 0,-1 0 0,0-1-82,1 0 1,-1 0 0,-1 0 0,1-1 81,0-2 0,-1-2 0,1 2 0,-2 2 0,1 1 0,-2 2 0,0 2 0,0-1 0,1-4 0,1 0 0,0-4 0,0 0 0,0 3 45,0-2 1,-1 3 0,0 0 0,0-1 0,2-4-46,0-4 0,1-4 0,1 0 0,0 0 0,0 1 0,-1 1 0,1 0 0,1 0 0,-1-1 0,1 1 0,0 0 0,0 0 0,1 1 0,-1-1 0,1 1 0,-1-1 0,1 1 0,1-1 0,-1 1 0,1-1 0,0 0 0,1 0 0,-1 0 0,1 0 93,-2 15 1,0-1 0,0 1-94,1-3 0,1 0 0,-1 3 103,-1-4 1,-1 2 0,0 4 0,-1 2-104,2-13 0,-1 4 0,0 1 0,0 1 0,0-1 0,-1-2 0,1 3 0,0-2 0,-1-1 0,1 1 0,-1 2 0,0-4 0,0 2 0,0 1 0,0-1 0,0-2 0,1-5 146,-1 1 0,0-5 0,1-1 1,-1 0-147,0 2 0,0 0 0,0 0 0,0 0 22,1 0 1,-1 0-1,0 0 1,1 0-23,-3 15 0,0-1 0,0 1 0,1-3 0,0 0 0,0 3-18,1-15 0,0 3 0,0 1 0,-1-1 0,2-2 63,-1 0 0,1-2 0,-1 0 0,1 3-45,-1-2 0,0 3 0,0 1 0,1-1 0,-1-3 0,-1 15 0,1-4 0,0 4 18,1-10 0,0 4 0,-1 2 0,1-2 0,1-2-247,0 2 0,1-3 1,0 1-1,-1 2 229,0-1 0,-1 4 0,1 0 0,-1-1 0,2-4 22,1-4 1,1-4-1,0 0 1,0 2-23,-2 0 0,-1 3 0,1 0 0,-1-1 0,2-3 0,0 15 0,1-3 0,-1 1 12,0-6 0,-2 2 0,1 0 0,-1-6-12,2-3 0,-1-4 0,1-1 0,0 0 0,-1-1 0,0 0 0,-2 21 0,-1-1 45,2 1 0,0-1-45,-3-1 0,-1 1 0,1-1 0,-2 3-30,2-6 0,-2 3 0,1-3 30,1-15 0,0-2 0,0 2 0,-1 11 0,0 2 0,1-5 0,1-4 0,2-3 381,-1 7 0,0 0-336,4-10 0,0-2-45,-2-3 0,0-1 1799,2 20-1799,0-34 2691,2 0-2691,0-17 1947,9-3-1947,4-8 260,13-5-260,11-11 0,13-10-171,-20 11 1,5-4 215,12-5 0,10-5 0,3 0 0,-4 2-919,0 2 0,-3 2 1,5-2 873,-13 6 0,5-2 0,1-2 0,2 2 0,-2 0 0,-3 4 0,5-1 0,-3 3 0,1 2 0,8-3-248,-11 5 1,6-2-1,4 0 1,1 0 0,2 0-1,-2 0 1,-2 1 0,-5 2-593,9-3 1,-5 2 0,-1 1 0,1 0 0,5-2 839,-9 2 0,5 0 0,2-1 0,1-1 0,0 1 0,-3 0 0,-3 2 0,-6 1 0,11-2 0,-6 2 0,-4 0 0,2 0 0,0 0 0,-1-1 0,0 1 0,1-1 0</inkml:trace>
  <inkml:trace contextRef="#ctx0" brushRef="#br1" timeOffset="107873">13957 8349 20575,'0'-11'1979,"0"2"-1799,0-2-90,0 4 90,0 0 90,0 5 629,0 0-449,-6 2-90,0 0-180,-7 0 0,-1 0 89,-23 6-89,-2 1-135,7 0 0,-3 2-486,2 0 1,-1 0 485,-6 1 0,-1 0 0,-5 3 0,0-1-45,-4 1 0,-2-1 0,0 1 0,-2-1 0,0 1 0,-1-1 45,1-1 0,2 1-45,2-2 0,2 0 0,4 0 0,1-2 0,-3 1 0,2-2 0,-17 0 90,10 3-180,32-9 180,15 4-90,4-5 90,0 0 881,0 8-971,2 8 0,-2 15 0,1 4 0,0 4 0,-1 26 45,0-3 0,0 3 0,0-6 0,0-1-458,0 0 0,0-1 413,0 2 0,0-3 45,0-13 0,0-2-45,0 3 0,0 1 0,0-1 0,0 2 0,0 13 0,0-1 0,0-17 0,0-1 45,0 6 0,4-2-45,18 7 0,9-27 0,29-6-210,-22-23 1,7-8 0,2-3 186,0 1 1,3-3-1,1-1 1,0-1-539,3 0 0,2-1 1,0-1-1,1 0 381,-7 1 0,0-1 0,1 0 0,1-1 1,1 1 58,5-3 0,3 0 1,0 0-1,-2 0 0,-2 2 1,0 0-1,-2 1 1,-1 1-1,3-2 0,1 1 1,0-1-1,0 1 0,0-1 1,0 1-1</inkml:trace>
  <inkml:trace contextRef="#ctx0" brushRef="#br1" timeOffset="109359">22090 15613 23364,'-19'-42'779,"0"0"1,0 4-1,-2 3-734,0 6 0,-1 5 135,-23 3 90,4 41-45,21 8 0,5 10-1396,0 21 0,6 9 1261,4-9 0,3 3 0,2 9-383,2-18 1,1 6-1,1 3 1,2 3-1,-1 0 1,1 0 0,0-4 292,0 3 0,1-3 0,0 0 0,0 1 0,1 2 0,0 2-203,0-9 1,-1 3 0,1 2 0,1 0 0,0 2 0,-1-1 0,1-1 0,0-2 0,0-2 176,1 4 0,0-1 1,1-3-1,-1 0 0,1 0 1,0 0-1,-1 0-212,1 0 0,0 0 0,0 1 0,0-1 0,0 0 0,1-1 0,-1 1 118,2 6 0,-1 0 0,1-1 0,0 0 0,1 2 0,0 1-224,-1-10 1,0 3 0,1 1 0,0 0-1,0-1 1,0 0 0,-1-3 0,0-2-53,3 12 0,-1-3 0,-1-3 1,-2-10 70</inkml:trace>
  <inkml:trace contextRef="#ctx0" brushRef="#br1" timeOffset="109999">22164 15509 22535,'-55'-20'659,"1"-1"1,3 2 0,3 0-570,6 1 0,2-1-18,6 4 0,3-3 18,-6-26-45,53 12 0,17-1-45,8-2 0,15-1-577,-17 15 0,8 0 0,5-1 0,4-1 0,3 0 1,1 0-1,0 1 586,-7 2 0,1 1 0,1-1 0,1 1 0,2-1 0,2 0 0,0 0 0,2 0 0,2 0 0,1-1-73,-9 3 1,1 0 0,3 0-1,0-1 1,2 0 0,1 0-1,1 0 1,0 0 0,0 0-1,1 0 1,-1 0 0,0 0-1,0 0 1,-2 1 0,0 0 82,0 0 0,0 0 0,0 0 1,-1 0-1,1 1 0,-1-1 1,0 1-1,0-1 0,0 1 0,1 0 1,-1 0-1,1 1 0,0-1 1,0 0-109,-1 2 1,0-1 0,1 0-1,0 0 1,1 1 0,-1-1-1,1 1 1,-1 0 0,0 0-1,0 0 1,-1 0 0,0 1-1,-2 0 1,0 1 0,-2-1 104,9-1 0,-2 1 1,-1 0-1,-1 0 0,0 1 1,-2 0-1,1 0 0,0 0 1,-1 0-1,1 0 1,1 0-93,0-1 0,0 1 0,0 0 0,1 0 0,-1-1 0,0 1 0,0 0 1,0 0-1,1 0 0,-1 0 0,0 0 76,0 0 0,0-1 0,1 1 0,-1 0 0,0 0 0,1 0 0,-1 0 0,0-1 0,0 1 0,0 0 0,0 0 8,-1 0 0,1 0 0,-1 0 0,0 1 1,-1-1-1,1 0 0,0 0 0,0 1 1,-1-1-1,0 0 0,1 0-8,3 0 0,1-1 0,-1 0 0,1 0 0,-1 1 0,0-1 0,0 1 0,0-1 0,-1 1 0,0 0 9,-2 0 0,1 0 0,-1 1 0,-1 0 0,1-1 0,-1 1 0,0 0 0,0 0 0,0 0 0,-1 0-9,4-1 0,-1 1 0,0-1 0,0 1 0,-1 0 0,1-1 0,-2 1 0,1 0 0,-1 1 0,3-2 0,0 1 0,0 0 0,-1 0 0,0 0 0,-1 0 0,0 1 0,-1 0 0,4-1 0,-1 0 0,0 0 0,-1 1 0,0 0 0,-2 0 0,1 0 0,3-1 0,0 1 0,-1-1 0,-1 1 0,0 0 0,-2 1 0,6-1 0,-1 0 0,-2 1 0,0-1 0,-1 2 46,-7 0 1,-1 0 0,0 0-1,-1 1 1,-2 0-47,6-1 0,-2 2 0,0-1 0,1 0 107,5 0 1,1-1 0,-1 1 0,-5 0-108,0 2 0,-5 0 0,1 0 355,6 0 1,1-1-1,-5 1-355,0 2 0,-5 2 908,-12 0 1,-1 1-909,24-1 0,-29 2 2243,-19 0-2063,-6 0 1889,-2-2-1799,0 0 686,-2-1-596,0-1 6,0 4-366,-2-2 0,2 24 0,2 15 0,-1 0 0,0 5-1241,1 10 1,0 4 1240,-1-9 0,-1 1 0,0 2 0,-1 8 0,1 3 0,-1 1 0,-1-10 0,1 2 0,-1 0 0,0 1-613,1 5 0,-1 0 0,0 1 1,-1 1 612,1 2 0,0 2 0,0-1 0,0 1 0,0 0 0,0 0 0,0 1 0,0-1-23,0-1 1,0 0-1,0-1 1,0 0-823,1-2 1,-1-1 0,0 0-1,-1 0 283,1-4 0,-1 0 0,0-1 0,0 0 562,0-4 0,-1 0 0,1-1 0,-1 0 0,-2 11 0,0-1 0,-1-1 0,1-3 0,-1 0 0,0 0 0</inkml:trace>
  <inkml:trace contextRef="#ctx0" brushRef="#br1" timeOffset="111542">12495 4197 13289,'-5'0'5757,"-2"0"-4138,6 0-899,-6 0-270,6 0 629,-2 0-899,-1 0 90,3 0 1529,-3 0-1709,17-4-90,26-7 0,8-3 0,5-1 0,7 0 0,-12 4 0,2 0 0,-1 0 0,12-4 0,-1 1-1064,8 0 0,-7 2 1064,-17 3 0,-11 3-90,-4 3 0,-15 1-270,1 2-359,-13 0-1710,-4 0-7227,-5 0 9656,-9 6 0,-7 4 0,-5 6 0</inkml:trace>
  <inkml:trace contextRef="#ctx0" brushRef="#br1" timeOffset="111923">12633 4329 19766,'-16'5'2608,"0"3"-2338,1-3-180,1 0 90,2 3-90,2-7 90,3 3-90,4-4 270,3 0-271,10 0 91,4 0 0,16 0-90,4 0 90,13-4-90,5-4 0,3-1-45,-18 2 0,1 0-45,19-5 0,1 0 0,-11 3 0,-4 0-137,-10 1 0,0 0 137,10-1 0,-2 0 0,12-7-24,4 1 24,-19 5-90,-1-1-989,-18 8 1079,-6 1 0,3 2 0,-4 0 0</inkml:trace>
  <inkml:trace contextRef="#ctx0" brushRef="#br1" timeOffset="112808">16771 8539 22284,'-12'-6'1799,"-2"1"-1169,-4-4-270,8 4-180,-1 1-90,11 0-1,2 1 1,4 1-90,4-2 0,22-1 0,-4 0 0,16-1 0,-14 1 0,-1 1 0,-3-1 0,-3 0 0,-3 1 0,-2-1-179,-2 3-181,-3 0-270,-1 2-179,-8 0-361,0 0-8661,-4 0 8960,-6 0 1,-1 0 0,-5 0 0</inkml:trace>
  <inkml:trace contextRef="#ctx0" brushRef="#br1" timeOffset="113092">16726 8775 21205,'-20'0'3148,"10"0"-2788,0 0-180,10 0-90,0 0 0,3-2-90,16-9 90,4-2-180,15-5-1349,11 3-271,-13 7 1710,7 2 0,-21 6 0,-4 0 0</inkml:trace>
  <inkml:trace contextRef="#ctx0" brushRef="#br1" timeOffset="115196">13319 4048 21205,'-4'-2'2608,"-5"0"-2248,7-3-90,-3 1-180,1 1 0,3 1-90,-2 2-90,6 8-450,4 4-269,3 11-1260,2 6 2069,-1 3 0,-1 4 0,-2 1 0</inkml:trace>
  <inkml:trace contextRef="#ctx0" brushRef="#br1" timeOffset="115676">12365 4234 18596,'-4'-15'4228,"-2"-2"-3958,-3-4-180,3 7-180,3 4-630,19 54-4561,-3-11 5281,1 6 0,1 3 0,8 19 0,-11-28 0,0 0 0</inkml:trace>
  <inkml:trace contextRef="#ctx0" brushRef="#br1" timeOffset="116914">17161 8503 20935,'0'-18'1889,"-4"0"-1619,3 0-90,-6 2 90,6 0-91,-3 5 1,4 2-90,0 4 0,0 3 90,0 2-180,0 6 0,0 4 0,0 8 0,0 4 0,0 4-90,0 1 0,0-2-180,2-1-89,-1-1-1,1 2 0,-2-2-450,-6 19 721,-6-14 89,-3 2 269,2-20-179,6-14 90,7-7-180,0 3 90,0-5-90,0 11 90,0 0-90,0 0 90,0-1-90,0-1 0,-4-1 0,3 3-180,-11 0 0,-3 2-269,-17 10-811,1-2-988,-8 10 2248,6-5 0,-5 1 0,-1-1 0</inkml:trace>
  <inkml:trace contextRef="#ctx0" brushRef="#br1" timeOffset="117556">16775 8639 17337,'0'-7'4857,"0"0"-4317,0 1-180,0 1-90,-4-2-90,0 1-1,-6-1 1,0 2-180,-6 1 90,-5 4-90,-5 6 0,1 1 0,-5 13 0,11-7 0,4 4 0,8-12 0,7-1 0,0 0 0,0 1 0,0 4 0,0 0 90,0 4-90,0-1 0,0 2 0,2 3 0,2-7 0,2 1 0,4 0 0,2-6 0,5 2 0,1 1 0,4-7 0,1 7-180,1-7-449,2 7-900,-1-7 1529,1 3 0,-1-4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46:04.310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10769 2244 23184,'0'-18'2608,"-3"1"-2248,2 4-180,-7 2-90,7 6 90,-2 1 0,3 18-90,0 9 0,-6 27-90,3-18 0,0 4-145,-4 6 1,0 6 174,-1 2 0,0 5 0,0 1-637,0 2 1,-1 0-1,1 0 487,-1 0 0,0 0 0,1-3-120,2-7 0,1-2 1,0-6-1788,-4 26 138,5-23-7942,-4-27 9073,-2-27 0,5-36 0,0-19 1</inkml:trace>
  <inkml:trace contextRef="#ctx0" brushRef="#br0" timeOffset="149">10700 1610 22554,'-2'-34'629,"0"0"1,2-25-540,-4 2-719,4 30-1170,4 11 1799,0 28 0,4 15 0,0 3 0</inkml:trace>
  <inkml:trace contextRef="#ctx0" brushRef="#br0" timeOffset="732">11061 2180 25612,'10'12'1529,"4"24"-1499,-5 4 0,0 12 0,-1-2-30,3 7 0,-1 1-260,-1 2 0,0 3 0,0-2 260,-2-13 0,0-3 0,-1-3 45,1 3 0,-1-4-45,1 2 0,2-11 254,2-24-254,4-41 0,-4 3 0,0-4 0,4-12 0,0-3-921,4-8 1,1-2 950,-5 16 0,1 0 0,0 0 30,1-1 0,0 1 0,2-2 0,5-9 0,2-2 0,-1 5-351,2-4 0,0 4 336,6-7 0,2 13 246,5 24-246,-13 38 0,-2 14-45,1 22 0,-3 11 0,-5-9 0,0 5 0,-2-1-828,-3-6 1,-1-2 0,-1-1 872,2 19 0,-1-10-135,2-7 1254,0-29-1254,2-34 0,2-25 0,-1-16 30,-1 1 0,0-7 0,0-1-252,0-3 0,1-2 1,-1-3 311,-2 9 0,-1-4 0,0 1 0,-2 2-388,0-6 1,-1 1-1,-2 0 448,0-1 0,0 1 0,-2 0-30,-1 5 0,-2 0 0,0 2 421,-1 6 0,0 2 0,-1 2-451,-2-11 0,-2 5 37,1 14 0,-4 7 53,-8 5 1338,-6 45-1339,-1 42-89,10-16 0,2 5 432,2 10 1,3 2-433,2-17 0,1 1 0,2 0 0,2 3 0,2 0 0,1-1 0,1 0 0,1 0 0,2 0 0,1-2 0,1 0 0,1-1-135,8 16 1,3 0-346,-2-15 0,4 0 0,-1-3-240,3 2 1,2-3 113,8 5 0,0-8 606,13-13 0,-4-17 0,-2-13 0</inkml:trace>
  <inkml:trace contextRef="#ctx0" brushRef="#br0" timeOffset="883">12158 1963 21457,'-48'-22'719,"0"-1"1,3 2 0,2 1-585,6 0 0,3 2 1107,-17-12-1242,26 7 475,31 8-565,36 8-225,-4 4 0,4 2-728,12 0 1,4 2 112,-14-1 1,1 0-1,1 0 779,2 0 1,-1 0 0,1 0-1,-1 0 1,-1 0 0,0 0 0,20 0-1,1 0 1</inkml:trace>
  <inkml:trace contextRef="#ctx0" brushRef="#br0" timeOffset="2506">15642 1692 22284,'0'-25'2159,"-7"0"-1889,-2-4 90,-26-3-270,6 10 0,-20 5 0,6 23-1,7 13 1,-1 9-90,-3 16 0,2 5-607,-1 2 1,4 3 606,12-13 0,2 2 0,5-2 0,2 6 0,5-1-142,3-1 1,4-2 141,2-3 0,6 0-135,13 5 0,6-4-45,19 7 135,-10-22 1,3-7-46,22-19 90,0-18 0,-29 2 0,-3-5 45,-1-4 0,-3-4 89,-1-5 1,-3-4-244,-3-4 1,-4-3 333,-3-2 0,-3-3 105,-4 6 0,-1-3 0,-3 2-151,-4-16 1,-3 3-135,2 4 0,-3 5 45,-11-6-90,9 61 90,9 56-90,6-29 0,2 1-45,3 16 0,7 3-225,16 6 1,7-4-1155,-7-14 0,3-3 974,-2-4 0,3-1 1,0-5-721,7-2 1,1-6 1168,-1-5 1,2-3-1,-3-4 1,1-3-1,-2-4 1,1 0 0</inkml:trace>
  <inkml:trace contextRef="#ctx0" brushRef="#br0" timeOffset="2718">16653 1479 23993,'-26'-38'2069,"-1"-1"-1799,1 1-90,1 4-90,7 6-90,4 8 0,8 7-360,2 6-90,8 7-269,0 7-1260,8 20 1979,-7 19 0,2 5 0,-7 8 0</inkml:trace>
  <inkml:trace contextRef="#ctx0" brushRef="#br0" timeOffset="2933">16828 2017 25792,'20'5'2159,"4"0"-1709,6 6-270,9 4-180,6 6 0,0 6 0,-2 3-135,-24-3 0,-4 3-1304,-4 19 359,-12-12 1,-8 0 344,-10-6 0,-6-1 0,-8 6 0,-3 0 0,-6 2 0,1 0 0</inkml:trace>
  <inkml:trace contextRef="#ctx0" brushRef="#br0" timeOffset="4649">10351 4627 22014,'-18'-41'749,"0"1"1,-1 0 0,-1 0-570,-2 2 0,-1 1-758,0 4 1,-1 1 712,2 3 0,-3 3 252,-4 3 1,-2 8 61,-27 20-179,6 26-565,29 6 1,7 9 384,6 6 0,4 8-68,2-6 0,1 6 1,1 5-1,-1 0-366,1-6 0,-1 2 0,1 2 0,0 2 0,-1 3 276,2-10 1,-1 4-1,0 2 1,0 2 0,0-1-1,0 0 1,1-2 0,-1-4-224,0 1 1,1-2 0,-1-2-1,0-1 1,1 1 0,-1 2-160,1 9 0,-1 4 0,0 1 1,1-3-1,-1-5 0,1-10-330,1-4 1,1-8 0,-2 0 779,0 7 0,0 0 0,-2-7 0,-6 12 0,-5-17 0</inkml:trace>
  <inkml:trace contextRef="#ctx0" brushRef="#br0" timeOffset="5049">9328 5975 23813,'-22'-41'450,"0"0"0,-1-13 0,4-1-405,9 17 0,4 0-45,0-10 0,11 1 0,28 3 0,13 5-1396,-4 9 0,6 3 1366,1 3 0,5 1 0,0 4 0,-5 6 0,0 4 0,4 1-15,5 2 0,4 2 0,0 0 0,-3 0 15,2 1 0,-4 0 0,2 0 52,-4 2 1,2 0-1,-1 0 1,-6 0 22,11 1 0,-6 0 135,-10 0 0,-3 0 90,23 6 1013,-25 12-833,-39 32-360,-13 8-198,-7-16 1,-2 1 152,3-4 0,3-1-45,0 3 0,3 0 0,2-2 0,6 1 45,17 18 0,10-3-45,-7-23 0,6-3-45,14 12 0,6-11 45,3-26 0,-1-12-45,-12-2 0,-2-5-151,9-8 0,-4-6 196,-17-4 0,-6-2-45,-1-5 0,-5 0 45,-4-2 0,-6 0-225,-17-8 0,-7 4-45,2 15 1,-5 4-91,-15-3 0,-4 9 482,8 15 1,-2 8-2237,-13 8 0,0 4 2114,17-3 0,2 1 0,-5 5 0,5 2 0,3 5 0</inkml:trace>
  <inkml:trace contextRef="#ctx0" brushRef="#br0" timeOffset="5458">11118 5410 14992,'50'-37'2878,"1"-3"-166,-18 13-2532,-4 11 1408,-11 32-1498,-4 27-90,-2 13 0,0 7 22,-3-11 1,0 1-23,-2-4 0,1 4 0,-2-4 0,1 4 0,-1-3 45,-2-4 0,0-2 135,-2-7 0,0-1 3484,0 26-3484,-8-52-90,5-23-90,-2-20 0,0-9-882,3-8 0,0-4 927,2-7 0,2-3-15,-1 18 0,1 1 0,1-1-30,4-20 0,3 2-284,1 7 1,2 3 283,0 10 0,4 4 499,8 8 0,5 10-544,1 17 0,2 10 45,5 9 0,-2 8 0,-8 3 0,-4 3 45,-5 1 0,-5 0-45,-2 1 1871,-8 0-1871,-2-16 724,-4 0-1084,-6-16-1799,-6-17 2159,4-34 0,-1-2 0,10 15 0,0 1 0</inkml:trace>
  <inkml:trace contextRef="#ctx0" brushRef="#br0" timeOffset="5783">13547 4261 23184,'4'-52'2878,"0"2"-2518,-11 9 270,-8 13-1,-11 25-89,-15 32-360,16 3 0,-1 8-180,-4 15 0,1 8-1418,7-11 1,1 4 0,2 3 1417,5-9 0,1 3 0,1 0 0,2 2 0,-1 3 0,2 0 0,2 3 0,5 5-215,5-8 1,3 7 0,4 2 0,1 2 0,2-1 0,0-3 0,0-5 70,0-2 0,1-4 0,2-2 1,1 0-1,3 4-266,0-1 1,1 4-1,2 2 1,2 0-1,1-4 1,2-5 0,1-8-41,9-1 0,2-9 0,3-5 1,0-1-464,3 0 1,2-3-1,0-2 1,2-2 912,0-3 0,2-2 0,0-3 0,0-1 0,0-3 0,1-3 0,-1-1 0,1-1 0,-1-2 0,0-1 0,0 0 0,0 0 0</inkml:trace>
  <inkml:trace contextRef="#ctx0" brushRef="#br0" timeOffset="6868">15488 4794 22824,'-4'-29'2608,"-6"-2"-2338,-7 5-90,-10 3 90,-10 10 0,-14 10-90,-8 16-638,24 2 0,1 4 503,-2 7 0,1 9-45,3 10 0,2 8 0,2 0 0,7-10 0,3 1 0,0 2-283,2-1 1,-1 4-1,3 1 1,4-1 282,3 14 0,6-1 0,2-3 0,2 5 0,3-3-177,0-13 1,3 1 0,2-8-4,26 13-90,8-27 90,4-31 45,-11-27 0,-2-12 135,-8 3 0,-3-6-272,-5 0 0,-1-8 1,0-1-1,-4 4 392,-2 3 0,-4 2 0,0-2 0,2-13 0,-1-4 0,-2 6-30,-1 2 0,-2 5 0,-2 8 0,-2 2 411,3-23-411,1 20 1047,9 60-1137,4 23 0,-5 7 0,0 6-2,-2 1 0,2 3-388,1-3 0,3 3 0,-1-2 185,2 7 0,2-1-395,-2-11 0,1 1 1,1-5-750,2-6 0,1-6 1224,-1-5 0,3-4 0,27 2 1,1-13-1</inkml:trace>
  <inkml:trace contextRef="#ctx0" brushRef="#br0" timeOffset="7065">16369 4718 24533,'-19'-14'1709,"1"2"-1529,9 1-180,2 4-360,45-5-360,1 6 1,5 2 134,5-2 1,2 0-894,14 2 1,-2 0 1477,-15 0 0,-4 1 0,-3 2 0,-2-1 0,-3 0 0,0 0 0</inkml:trace>
  <inkml:trace contextRef="#ctx0" brushRef="#br0" timeOffset="7225">16519 4962 21835,'-44'28'989,"0"1"0,-5 5 1,1-2-855,13-9 0,4-2-45,-15 15-90,49-22 0,42-20-720,14-5 0,8-4-1405,-12 2 1,2-2 2124,-4 1 0,3-2 0,-3 0 0,4-3 0,-2-1 0,-2 0 0,1-1 0</inkml:trace>
  <inkml:trace contextRef="#ctx0" brushRef="#br0" timeOffset="8232">18172 4302 21385,'-14'-28'1079,"-4"5"-1079,-3 1 0,-3 6 90,-6 2 0,10 7 270,-3 3-180,10 10 0,3 0 90,0 5-91,6-6 91,0 3 360,0-7-270,3 3 89,-2-4 1620,3 0-1979,9-12 0,2-3-90,13-14 90,3-1 90,16-14 0,-2 8-90,-2 0-90,-12 16 90,-14 13 90,4 32-180,-7 7 0,-1 6 0,1 2 0,-1 5-241,-1 8 0,0 6 1,-1 0 240,-1-4 0,-1 0 0,1 0-1051,-1 1 0,1 0 0,0-1 1051,-1-1 0,1-2 0,0-3 0,1-1 0,1-1-889,3 10 1,1-2-1451,0-10 0,-1-3 2339,-1-2 0,0-5 0,3 1 0,-11-28 0</inkml:trace>
  <inkml:trace contextRef="#ctx0" brushRef="#br0" timeOffset="8383">18237 5369 19884,'-37'23'2698,"6"-3"-903,7-10-1615,10 0 670,13-9-940,46-15-449,14-5-452,-10 1 1,4-2-225,-5 2 1,0-2 1214,3-3 0,-1-1 0,0-2 0,-2-1 0,1-2 0,-1-1 0</inkml:trace>
  <inkml:trace contextRef="#ctx0" brushRef="#br0" timeOffset="9173">20113 4270 22464,'-8'-7'4228,"0"2"-3509,3-3-179,-2 3-90,6-4-270,-1 4-180,10-3 0,21-3 0,10-2 0,3 4 0,-7 3-360,-17 6-899,-7 0-540,-6 0 1799,-10 12 0,-6 1 0,-7 12 0</inkml:trace>
  <inkml:trace contextRef="#ctx0" brushRef="#br0" timeOffset="9388">20218 4722 24083,'-10'0'2069,"4"6"-1259,8 22-631,8 10-134,-1-5 0,0 1-1409,3 4 0,1 1 1364,0 6 0,-1 1-135,-1 3 0,-2 4-1326,-2-3 1,-2 2 0,-3-1 66,-2 7 0,-5 0 1394,1-10 0,-1 2 0,-5-4 0,-9 1 0,-4-4 0,-3-2 0,0 1 0</inkml:trace>
  <inkml:trace contextRef="#ctx0" brushRef="#br0" timeOffset="10101">21851 4062 15898,'-6'-14'6296,"0"1"-5036,-14-7-721,3 5 1,-9-3 539,-13 11-719,4 11-90,-15 14 0,8 15-180,-1 12-45,21-20 0,3 4 0,-3 16 0,3 2 0,8-12 0,2 1-171,2 10 1,5-1 125,15 12 0,7-26 0,4-2-90,17 8 45,-10-18 0,1-6 45,17-9 0,0-15 0,-8-11 0,-8-14 45,-20-4 0,-4-4 90,-5 8 0,-1 0-363,-2-16 1,-3 1 317,-4 14 0,-1 3 0,-5-27-224,3 11 134,4 14 0,5 18 0,7 20 228,7 23-228,13 20 0,-10-15 0,1 2-345,2 1 1,0 2 299,2 2 0,-1 0-225,1-1 0,-1-1-291,0 0 0,1-2-69,-3-3 0,0-1-1259,20 21-7942,-5-10 8848,1-12 0,-3-12 1,1-10-1</inkml:trace>
  <inkml:trace contextRef="#ctx0" brushRef="#br0" timeOffset="10716">22980 3619 19946,'10'-17'2608,"-2"4"-2338,-4 2-90,-2 4-90,-2 2 180,0 3 179,0 2 1170,-9 32-1349,-7-5 0,-6 3-135,-16 19 0,-5 2-750,0-5 1,-2-1 644,9-14 0,-2-1 0,1-2-30,-3 3 0,-1-1 0,-12 9 0,1-1 0,15-10 0,2-1 0,-7 5 0,5-1 0,2 1 90,11-8-90,14-6 0,10-8 90,8-4 0,8-6 90,1-4 1229,1 1-1319,-3-6-1,-3 4 1,-2-3 0,-4 5-90,0-1 0,-4 2 90,0-1-180,-2-1 90,0 1 0,0 1 0,2 2 0,2 0 0,2 0 0,6 0 0,4 0 0,35 6 0,0 2-304,-10-1 0,2 1 349,-4 0 0,0 0-90,3 2 0,0 0-45,1 0 0,1-1-180,-3 0 0,0 0-270,-2-2 1,1 0-271,-5-1 1,-1-1 809,3-2 0,-2-1 0,5 2 0,0-4 0</inkml:trace>
  <inkml:trace contextRef="#ctx0" brushRef="#br0" timeOffset="11184">23634 3867 22194,'-17'0'2969,"3"0"-2430,2 0-179,5 0-180,4 0-90,3 0-90,20-8 90,1 0-90,24-7 0,4-1 0,8 0 0,-25 8 0,1 0-90,13-3 0,-1 0-90,-12 5 0,0-1-45,6-1 0,-2 1-404,1 3-1170,-2 2 1799,-16 2 0,-3 0 0,-13 0 0</inkml:trace>
  <inkml:trace contextRef="#ctx0" brushRef="#br0" timeOffset="11482">23747 4279 22284,'-25'16'2789,"3"0"-2340,6-5-89,8-4-270,2-3 90,6-4-90,6 0-90,8 0 90,46-4-90,2-3-430,-12 1 0,1-1 430,-10-1 0,0-1 0,13-2 0,-1-2-334,-17 4 1,-2 1 108,8-2 0,-5 0-852,-2-1-183,-9 2-898,-10 0 2158,-7-2 0,-6 1 0,-3-1 0</inkml:trace>
  <inkml:trace contextRef="#ctx0" brushRef="#br0" timeOffset="11784">24836 3397 23903,'2'-50'2789,"0"2"-2429,-2 12-181,0 5-89,0 14-90,0 15 90,0 24 0,3 23-90,0-10 0,1 3-962,0 6 0,2 3 962,1 4 0,0 2 0,0 3 0,0-1 45,1 1 0,1-1-383,-1-1 0,0-1 293,0-4 0,0-1 45,-1-4 0,1-2-135,-2-5 0,0-1-674,2 22-2160,-2 2 181,-4-29 2788,0-2 0,0-35 0,0-7 0</inkml:trace>
  <inkml:trace contextRef="#ctx0" brushRef="#br0" timeOffset="12101">25315 3420 22802,'2'-33'2339,"0"10"-1880,-2 16-190,-7 21-89,-4 22 0,-6 21-180,8-23 0,2 5-572,3 21 1,5 2 571,-1-17 0,5 0 0,5 0 0,4 2 0,2-7 0,2-9 0,3-6 45,8 3 0,3-7-45,21-15 337,2-23-337,-15-17 0,-4-9 90,-8 3 0,-5-4-325,-2 0 1,-1-3 0,-5 0 369,-3-16 0,-7 1 0,-3-2 0,-3 1-90,-2 3 0,-6-1-45,-1 15 0,-4-1 0,-2 4-720,-12-8 1,-3 6 44,2 1 0,-2 10-2388,-30 14 3063,26 40 0,5 21 0,4 10 0</inkml:trace>
  <inkml:trace contextRef="#ctx0" brushRef="#br0" timeOffset="13090">27049 3035 22194,'-15'5'2969,"1"3"-2160,7-7-269,-2 3-180,9-4-180,-4-6-91,4-3-89,0-17-179,0 5-451,0-5-449,0 12-451,2 7 1530,2 13 0,-1 13 0,0 11 0</inkml:trace>
  <inkml:trace contextRef="#ctx0" brushRef="#br0" timeOffset="13282">27036 3628 23274,'2'25'1529,"1"-5"-1259,2 0-90,4-2-1,3 5-89,4 6-90,2 5 90,-1 7-180,-3 6-450,-11-9 1,-5 2-1350,-10 6 0,-4 0 1783,0-1 0,-3-2 0,-10-1 0,-3-4 1,5-15-1,0 1 0</inkml:trace>
  <inkml:trace contextRef="#ctx0" brushRef="#br0" timeOffset="13833">27999 3243 21924,'18'-45'2789,"-1"0"-2159,-7-1 269,-10-17-539,-14 9-360,-5 8 0,-13 30 90,0 34-90,-7 26 0,17-11 0,1 3-240,-1 7 0,1 3 240,0 5 0,1 2-453,3 0 0,1 1 453,2-1 0,2 0 0,5-4 0,2-2-191,0-4 0,2-1 146,5-7 0,4-1-135,5 0 0,8-8-90,43-19 270,-28-8 0,-1-7-45,8-18 0,-4-11 165,-13 0 0,-3-7 0,-3 2-171,2-8 1,-3-1 170,-4 5 0,-1-2 0,-3 3 380,-5 0 0,-3 3-410,0-4 0,-3 4 398,-5 6-398,-3 67-90,6 4 0,1 6-939,1 3 1,1 4 0,1 0 803,2 14 0,3-2-180,2 2 0,2-1-114,4-3 0,5 0 429,3-14 0,5 1 0,0-4 0,7 2 0,2-3 0,-2-10 0,0 1 0,0-1 0</inkml:trace>
  <inkml:trace contextRef="#ctx0" brushRef="#br0" timeOffset="14369">29042 3293 21924,'-32'0'1889,"3"-2"-1439,3 1-90,6-3-90,3 2 0,9-1 179,2 1-269,28 2 0,5-4-90,27-1 0,7-8-90,-7 2 0,1-2 0,-11 2 0,-1 0 0,15-3 0,0-1 0,-10 1 0,-3 0 0,16-4 0,-28 6 0,-3 2 0,-2 1-180,-9 4-180,-9 3-269,-4 2-271,-10 0-179,-6 0-900,-6 4 1979,-11-3 0,-7 3 0,-5-4 0</inkml:trace>
  <inkml:trace contextRef="#ctx0" brushRef="#br0" timeOffset="14568">29205 2990 21475,'-8'-23'3418,"3"3"-3058,2 4-181,3 9-89,0 7 180,11 39-270,0 9 45,0-7 0,0 2-45,0-3 0,0 2-180,1 0 0,1 2 1,-1-1-715,2 5 0,0 0-96,6 14 1,-1-4 989,-6-22 0,0-4 0,16 22 0,2-7 0</inkml:trace>
  <inkml:trace contextRef="#ctx0" brushRef="#br0" timeOffset="14772">29940 3320 24263,'0'-45'1979,"4"0"-1799,4-5-90,12 0-629,14 2 539,-10 26 0,5 1-135,4 1 0,3 2-485,2 3 1,2 2 34,1 1 0,-1 2-225,-3 3 1,-2 1-1345,28-5 2154,-14 4 0,-17 0 0,-6 2 0</inkml:trace>
  <inkml:trace contextRef="#ctx0" brushRef="#br0" timeOffset="14966">30240 2800 22644,'-22'-25'2699,"2"4"-2340,3 1-179,5 9-90,6 12-90,2 19 90,8 27-90,3 11 0,1 6-225,0-11 0,0 3-503,1-5 1,-1 3 0,1-3 97,1 7 1,0-3-586,0-2 1,-1-2 1214,0-4 0,0-3 0,0-6 0,0-3 0,10 25 0</inkml:trace>
  <inkml:trace contextRef="#ctx0" brushRef="#br0" timeOffset="15161">30870 2465 23004,'38'-51'2698,"8"19"-2338,17 34-1058,-24 15 1,0 9 742,5 13 0,-2 7-396,-13-9 1,-1 4 0,-1 5 57,-4 6 1,-2 8 0,-1 2 0,-4-4-476,-1 4 0,-3-1 0,-4 2 161,-2-2 0,-2 4 0,-3-1 0,-6-6 607,-8 0 0,-6-6 0,-4-1 0,-6 1 0,-5-3 0,-2 0 0,-5-2 0,0 0 0,0 0 0</inkml:trace>
  <inkml:trace contextRef="#ctx0" brushRef="#br0" timeOffset="16241">11472 7119 22734,'-45'-9'1889,"0"2"-1709,4 3-180,3 2 90,5 2-90,9 0 90,4 4-90,11 3 0,4 10 0,5-2 0,0 5 0,2 8 180,-9-3 89,-4 18 181,-15 1-90,-13 10-225,16-22 0,-3 1-421,-4 2 1,-1 1 330,0 2 0,-1 1 0,0-3 0,1 3-245,-4 12 0,4 0 200,11-14 0,3 0 0,0 10 0,6-1 0,19 8 0,10-18 0,5-2 0,2-4 0,2-2 0,0 0 0,-1-1 0,15 12 0,-29-17 712,-14 3-712,-16 4 90,-17 3-90,-14 6 264,2-4 1,-1 1-220,17-9-1,4 2-44,-7 14 0,10 1 0,25 5 0,29 2 0,3-12 0,4-1 0,-4 1 0,-3-6 0,-6-3 0,-1-6 0,-7-5 0,-2-4-269,-2 3-721,-2-5-899,4 8 1889,-1 0 0,1 7 0,-2 5 0</inkml:trace>
  <inkml:trace contextRef="#ctx0" brushRef="#br0" timeOffset="17219">11736 17038 22284,'-4'-21'2159,"3"3"-1979,1 2-90,10 3 0,10-1-90,15 3 0,-1 5 0,4 3 45,2 0 0,1 5 359,6 9 1,-6 7 225,-6 26-270,-33 10-270,-42-3 0,3-20 0,-7 4 0,23-10-180,1 3 180,29-8-90,10 1 0,12 1 0,24 13 0,-14-5 0,10 12 89,-29-6-89,-10 2 0,-6 3 0,-6 16 0,0-16 0,0 10 0,4-21 90,7 15-90,15 2 0,1 3 0,6-7 0,-10-15 180,-3-6 90,-3-2 90,-9-4 0,-2 2-180,-16-2-180,-24 14 0,-3-5 0,9-7 0,-2 0-540,-14 7-719,-1-3-810,6-2 2069,3-4 0,6-6 0,1-4 0</inkml:trace>
  <inkml:trace contextRef="#ctx0" brushRef="#br0" timeOffset="27052">25384 3017 17067,'2'-5'4768,"0"1"-3959,-2 4-719,2 0 90,0 0 0,2 0 0,-2 0-180,0 0 0,0 0 90,4 0-90,0 0 90,6 0 90,-5 0-91,-1 0-89,-4 0 0,-2 0 0,-4 10 0,-1 3 0,-4 5 0,0-2 0,-1-5 0,6-6 0,-4 5 0,7-3 0,-6 5 0,6-1 0,-6-6 0,6 5 0,-2-8 0,-1 10 0,-1-7 0,-8 12 0,3-6 0,-3 6 0,8-7 0,-2 3 0,3 2 0,-4 0 90,3 0-180,1-4 90,4-2 0,0 0 0,0 0 0,0-3 90,0 4-90,0 1 90,0 10-90,0-2 0,0 2 0,0-6 0,-3-2 0,2-2 0,-6 0 0,6-1-90,-8 1-179,7-2-631,-3 2 900,5-6 0,-4 7 0,0-4 0</inkml:trace>
  <inkml:trace contextRef="#ctx0" brushRef="#br0" timeOffset="42569">10197 8055 19586,'-5'-2'2878,"-2"-2"-2428,2 1-180,-3 1 0,-2 0-1,-2 2 1,-4 0 90,-23 0-180,3 6 90,-19 1 0,3 7-1,8-3 1,-2 0-180,8-3 0,-1 1-411,-14 4 1,0 0 365,12-2 0,1-1 0,-3 1 0,1 1-45,-4 0 0,0 0-430,-1 0 0,-1-1 430,-2 2 0,0-1 45,1-1 0,-2 1-218,8-4 1,-4 1 0,2 0 172,-18 3 0,1 0 0,1-1 0,2-2 0,12-2 0,5-3 0,-5 0 0,9 0 0,4 1 626,14 1-626,5-2 870,8-4-870,6 6 612,-7 1-612,8 9 90,-11 20 0,5-1-90,-5 24 90,4-14 0,2 1-477,2-6 0,0 1 432,-3 17 0,0 2 0,5-10 0,0-1-573,-3 7 0,-1 1 573,5 6 0,-1 1-45,0-20 0,0 2 0,0 2 0,0 3 0,1 4 0,0 2 0,1 0 22,0 2 1,1 2-1,0 0 1,0 0-538,-1 1 0,1 0 0,-1-1 0,1 0 515,0-3 0,0-2 0,1 1 0,-1-1 22,1 1 1,-1 0 0,0-1-1,-1-2-22,0 3 0,0-2 0,0 2 0,0-3 0,1 3 0,-1-1 0,0-3-307,-1-2 0,0-3 1,1 0 335,0 1 1,1 0 0,0-1-30,0 2 0,-1-1 0,1 1 30,0 1 0,0 0 0,0 1-30,1 1 0,-1 1 0,1 0 30,-2 1 0,1 1 0,-1 0-30,1 0 0,0 0 0,0 0 0,0 0 0,-1 0 0,0-1 0,0-1 0,0-1 0,-1 3 22,1-3 1,-1 3 0,1-1-1,-1-2 8,1 0 0,-1-2 0,1 1-30,-1 13 0,1 1 0,0-4 45,2-3 0,0-3 0,0 1 0,0-1 0,1-2 0,0 0-45,1 1 0,-1-1 0,0 0 0,0 0 45,0-1 0,0 3-61,-1-4 0,0 3 0,1 1 16,1 1 0,0 2 0,1-1 0,-2 2 0,1-1 0,1 0-32,0-4 1,1 0 0,0-4 31,0 6 0,0-3 0,0-1 0,0 2 30,0-5 0,0 1 0,0-1-30,1 8 0,1-1 348,-2-10 0,1 2 0,0-1-318,0-2 0,0 0 0,0-3-30,1 8 0,0-1 0,2 13 0,1 2 0,0-5 0,0-2 0,-4-15 0,2 2 30,-2 0 0,2 3 0,-1-4-30,-1-7 0,1-2 380,0 11 1,0-1-291,5 14-90,0 0 90,-2 0-90,-2-17 0,0 1 90,3 20-90,-5-22 0,0-2 90,2 13 0,-2-4-90,0 1 716,-1-1-716,-2-10 0,-1 2 0,1 21-560,-2-20 0,0 0 560,1 18 313,-2-2-313,2-1 0,2-3 0,-2-4 435,2-5-435,-4-2 0,2-6 0,-2 3 0,4-3 0,0-2 0,3-2 0,2 11 0,-4-20 2517,1 8-2517,-4-20 376,-2 0-376,4 5 0,0 12 0,1-7 0,-3 9 0,-1-14 0,-1-2 0,3-1 0,2-3 0,-2-3 0,3-3 0,-1-4 0,0 0 0,10-2 0,-1-3 0,8-4 0,-2-3 0,6-3 0,1-1 0,5-2 0,5 0 0,4-2 0,3 1 0,5-1 0,-13 8 0,2 0 0,1 0 0,1 0 0,1 1 0,0 1 0,-5 1 0,-2 1 0,15 1 0,-2 0 0,-1 5 0,3-4 0,-2 1 0,2-4 0,-5 0 0,1 0 0,-6 0 0,-3 0 0,-5 1 0,-5 2 0,-3 3 0,-5-1 0,-2 2 0,0-3 0,4 1 0,-4-1 0,7-1 0,-7 3 0,1-3 0,1 3 0,-6-3 0,8-1 0,-6 0 0,5 2 0,-8 3 0,1 2 0,0-2 0,0 2 0,0-2 0,2 2 0,-3 0 0,1 0 0,-2 0 0,0 0 0,0 0 0,1 0 0,-1 0 0,0 0 0,0 0 0,0 0 0,0 4 0,2-3 0,8 7 0,-2-3 0,6 0 0,-8 5 0,0-9 0,-2 11 0,10-6 0,-6 1 0,18 1 0,-15-3 0,9 0 0,-12-1 0,0 0 0,0-3 0,-1 3 0,-1 2 0,-2-4 0,-1 4 0,-1-6 0,-2 0 0,0 0 0,-2 0 0,0 0 0,-2 0 0,1 0 0,-5-2 0,0-7 0,-10-7-1260,-2-9-1078,-9-9 2338,-5-7 0,-6-2 0,-5-4 0</inkml:trace>
  <inkml:trace contextRef="#ctx0" brushRef="#br1" timeOffset="49922">14326 8562 23544,'-5'-7'2428,"4"0"-2158,-8 5 0,4 0-180,1 2-90,0 0 0,4 6 90,0 18-90,0 5 45,0 8 0,0 3-45,0 17 0,0-16 0,2 1 0,2 15 0,2-3 0,2-6 0,-1-6-180,-2-8-90,-1-4-270,1-10-269,-1-4-451,0-9-539,-2-3 1799,0-26 0,-2-2 0,0-21 0</inkml:trace>
  <inkml:trace contextRef="#ctx0" brushRef="#br1" timeOffset="50136">14253 7988 21655,'-10'-26'1619,"4"4"-1439,-2 4-180,7 2 90,-6 5-90,6 2 0,-2 2-90,3 5-540,0 0-1709,3 14 2339,0-1 0,1 13 0,-2-4 0</inkml:trace>
  <inkml:trace contextRef="#ctx0" brushRef="#br1" timeOffset="50775">14651 8612 22914,'11'0'2159,"-3"0"-1710,-1 0-269,-2 6 0,3 1-90,1 9 0,17 18-90,-3-3 0,10 17 0,-10-11 90,-3-1-90,-6-7 0,-4-4 0,-4-7 0,-2-8 0,0-4 0,0-6 0,0-8 0,2-6 0,2-16 0,14-28 0,-4 9-573,-5 16 0,0 1 573,5-7-408,2 3 408,-3 19 90,5 9-90,-2 19 0,4 12 0,5 6 0,-6-3 0,1 1 0,12 11 0,-11-13 0,-1-2 0,8 2-90,1-13 1270,-2-4-1315,-4-24 0,-1-8 45,7-15-1351,-7 1 0,-3-5 1441,-10 4 0,-3-1 0,1-3 0,-2-5-154,-3 2 1,-1-4-1,-1 2 244,0-5 0,0-1 120,-2 1 0,-1-4 0,-1 7-120,-2 11 0,-1 4-45,1-7 0,-1 3 45,-3 5-90,-2 11 90,8 28-90,-4 51 0,4-3 0,2 5 0,-1 1 0,2 1 690,-1-16 0,1 2 0,0-3-690,2 4 0,0-1-1128,5 13 1,0 0 947,-3-17 1,0-1-91,2 7 0,1-3-540,2 0-1348,-1-3 2158,-5-23 0,-2-9 0,-4-20 0</inkml:trace>
  <inkml:trace contextRef="#ctx0" brushRef="#br1" timeOffset="50985">15313 8282 22914,'-25'-14'1979,"3"0"-1889,11 3 0,4-2-90,13 3 90,8-1-180,45-6-450,-17 9 0,2 1 45,3-1 1,-1 0-779,1 2 0,-4 1 1273,6-1 0,-11 1 0,-6-2 0</inkml:trace>
  <inkml:trace contextRef="#ctx0" brushRef="#br1" timeOffset="51643">16913 7653 21205,'0'-32'3598,"-5"5"-3058,0 0 89,-5 4-539,5 11 180,2 2 270,3 34-271,0 8-89,1 19 0,1 7-542,0-14 1,1 2 361,-1-3 0,2 3 0,0 1 30,0 0 0,2 1 0,-1-3-30,2 7 0,0-1 0,-1-2 0,0 3 0,0-7 45,-2-10 0,0-2-45,-1 3 0,0-4 180,1-2 90,-2-12-90,2-9-90,0-9-90,2-11 0,0-10 0,13-31 903,-1 11-903,1 2 0,5 1 0,0 14 0,3 3 0,27-18 0,5 27 0,-14 26 0,-17 8 0,-1 5 0,10 19 0,-16-11 0,-4 1-586,-7 16 586,-4 0 0,-17-5-126,-5-17 0,-3-2 126,-22 9 0,2-15 0,-1-5 0,-12-5 0,-13-12 0,26-12-90,5-21 90,17 1-180,8-10 90,15 8-180,6 3 1,2 1-991,5-7 361,-8 12 390,-2-6-3089,-7 13 3664,-2 4 1,2 1 0,0 4 0</inkml:trace>
  <inkml:trace contextRef="#ctx0" brushRef="#br1" timeOffset="51919">17888 7798 25163,'-17'-19'1439,"3"1"-1349,5 7 0,0 4-90,8 3 0,-2 4-1979,3 0-1349,3 12 3328,-2-3 0,3 13 0,-4-6 0</inkml:trace>
  <inkml:trace contextRef="#ctx0" brushRef="#br1" timeOffset="52126">18038 8273 25792,'3'9'1709,"6"0"-1259,7 2 0,6 2-270,5 5-180,14 19 0,-6 12-540,-5 3-629,-18 5-720,-25-12-1755,-16 5 3644,6-23 0,-4 0 0,-7 3 0,-2 1 0,-5 1 0,0 0 0</inkml:trace>
  <inkml:trace contextRef="#ctx0" brushRef="#br1" timeOffset="52692">15061 10100 23094,'-20'-30'929,"0"0"1,-1 2-1,-1 2-569,-25-17 0,-1 15-46,15 22 1,-1 9-135,1 18 0,2 10-518,0-2 1,5 9 397,8 12 0,5 11 0,4 1-781,5-13 1,3 1 0,2 1 0,0 0 720,-1 1 0,2 0 0,0 1 0,1-1 0,1 2 0,2 1 0,0-2 0,0-3-656,3 0 1,0-4-1,0 1 536,0-1 0,0 0 0,0-1-223,3 17 0,0 1-916,-2-1 0,1 4 0,-3-6 224,-1-6 1,-1-3 1051,1-2 0,0 2 0,-4-9 0,-9-4 0,0-10 0</inkml:trace>
  <inkml:trace contextRef="#ctx0" brushRef="#br1" timeOffset="53089">14529 11420 22374,'-37'-41'3238,"-6"-9"-3148,18 17 0,2-5 0,39 7-90,15 4 0,17 5 0,7 1-594,-10 6 1,3 0 570,-3 2 1,6-1 0,2-1-1,-5 2-316,-4 1 1,-2 2 0,2-2 338,12-3 0,4-2 0,-6 2 0,1-1 0,-4 0 260,5-4 0,-3-2 100,-17 5 0,-3 0 0,22-12 269,-66 22-449,-16 27 0,-5 12-180,5-10 0,1 1-154,-9 17 0,7 3 154,14 11 0,12-2 257,12-18 0,5-2-257,14 11-45,-6-17 0,2-4-45,14-8 205,-2-6-295,-2-38 180,-23-32 0,-8 26 0,-4-2-280,-9-8 0,-5 2 235,0 12 0,-3 1-450,-7-6 1,-1 3-496,-10-13 57,11 19 0,2 4 933,8 9 0,9 3 0,14 12 0</inkml:trace>
  <inkml:trace contextRef="#ctx0" brushRef="#br1" timeOffset="53508">15666 10742 23723,'7'-14'3239,"-3"-3"-3060,-2 6 361,-1 1-360,5 22 0,6 11-180,7 23-415,3 10 460,-9-24 0,1 2-45,3 14 0,-1 1 0,-3-14 0,-1 1 45,4 13 0,-1-2 224,-2-3-269,-3-9 0,-10-29 0,-6-21 0,-12-41 0,10 2-613,0 14 0,3-1 613,10-20 0,7 21 0,3 1 0,15-15 0,-7 23 0,3 4-534,19 3 534,0 10 0,2 7 0,6 18 0,-17-2 0,5 10 903,-30-7-2792,-2-5 104,-9-9 1785,0-10 0,7-6 0,2-5 0</inkml:trace>
  <inkml:trace contextRef="#ctx0" brushRef="#br1" timeOffset="53886">17526 10127 22104,'5'-45'3598,"-2"3"-2968,-8 6-90,-5 11 179,-11 12 91,-9 25-630,-11 24-180,16 2 0,-1 10 0,1-1-487,4-7 1,2 0-1,-1 5 487,3 2 0,-1 5 0,0 4 0,2-1 0,3-5-530,2 7 0,3-3 1,2 2 529,1-4 0,1 4 0,2-1 0,5-5 0,3-2 0,5-5 0,6 0 0,13 9 0,9-1 0,2-4-210,-7-12 0,1-4 0,4-2-390,14 7 1,5-2-1,0-7-240,-11-12 1,-1-6 0,1-2 839,1-1 0,1-3 0,-1-3 0,-1-1 0,0-4 0,-1 0 0,0-3 0,0 0 0,0 0 0</inkml:trace>
  <inkml:trace contextRef="#ctx0" brushRef="#br1" timeOffset="55004">18984 10254 20395,'0'-19'2969,"-5"-3"-2430,-2-1 91,-4-6-90,2 1 449,-3-9-179,3 6-451,1 1 271,4 9-180,0 13-180,0 26-270,-6 15 0,5 12 0,1 11 0,2-4 0,0 6 0,0 0-1131,1-3 0,2 1 1,-1-1 1130,1 2 0,0-1 0,2-4 0,0-5 0,2-6 0,3 12 0,-4-23 0,2-13 0,3-49 0,12-31 0,-10 29 0,1 0-88,3-1 0,2 3 88,11-4 3250,19 11-3250,-8 17 0,-7 16 0,-1 8 0,11 35 0,-9 5 0,-15 4 0,-27-19 0,-7-4 0,-15-3 0,-8-9 0,-4-5 0,-1-11 0,-17-7 0,17-11-679,12-4 0,3-6-2469,4-36 539,2-5 2576,20 25 1,6 0 0,9-16-1,7 2 1</inkml:trace>
  <inkml:trace contextRef="#ctx0" brushRef="#br1" timeOffset="55343">19764 10235 23004,'-15'-13'3598,"1"1"-3059,7 1 451,2-6-900,10 6-90,8-6 90,13 6-180,14-1 0,14-1-315,-8 2 0,5 0-450,0 0 1,-1 1-73,1-1 0,-3 0 207,-8 4 0,-5 1-1618,-2 2 2338,-13 4 0,-10 0 0,-6 0 0</inkml:trace>
  <inkml:trace contextRef="#ctx0" brushRef="#br1" timeOffset="55561">19918 10398 21115,'-43'25'3508,"4"-4"-2788,7-3 89,7-11-179,7-1-91,10-6 361,10 0-540,12-2-360,36-8 0,-12 2 0,3-1 0,0-1 0,0 1-269,5 0 0,-2 0-361,16-2-540,-26 6 1,-1 1-540,10-1 883,-1-1 0,-35 6 1,-8-2-1</inkml:trace>
  <inkml:trace contextRef="#ctx0" brushRef="#br1" timeOffset="57178">20791 9883 22194,'-4'-2'3598,"-4"-1"-2968,7-1 0,-2-1-1,3 1-179,0-1-180,0 0-90,0 3-180,0-2 0,0 1 0,0-3 0,5-5 0,4-3 0,7-6 0,4-3 0,3-2 0,1 0 0,1 0 0,-1 5 0,-3-1 0,4-1 0,-4 1 0,-2 5 0,-3 5 0,-10 9 0,0 2 0,0 8 0,7 28 0,1 7 0,-2 8 0,1 7 0,-2 0 0,-1 2-468,0 1 1,-1 1 467,-1-2 0,-1-5 0,-2-18 0,-1-1-216,1 7 0,-1-1 216,1 14 0,-1-18 0,-2-2 0,-2-1 0,0-4 0,2-18 0,0-9 441,2-4-1340,0 0-1054,4 0 514,-2-6-720,4-4 2159,0-6 0,-1-2 0,1 0 0</inkml:trace>
  <inkml:trace contextRef="#ctx0" brushRef="#br1" timeOffset="57591">21100 10570 20395,'-21'5'3778,"-1"-1"-3328,0-4-180,-3 0 90,3 0-91,0 0-89,3 0 90,5 0-180,6 0 0,4 0 180,4 0-180,11 0 270,2-4-91,19-1 1,7-6-90,12-3 0,8-2-609,4-2 519,0 0-90,-24 6 0,-1 0 0,14-3 0,6-3-270,-26 10-180,-12 5-449,-5-1-181,-11 2-449,-4-3-470,0-4 1999,-6-2 0,0-1 0,-7 1 0</inkml:trace>
  <inkml:trace contextRef="#ctx0" brushRef="#br1" timeOffset="58025">22428 9426 23903,'-28'-18'1979,"8"10"-1889,-6-2 90,12 18-180,0 4 90,4 18-90,0-6 180,5 4 0,2-19-90,3-3-3392,0-34 3302,0 7-1589,0-14 0,0 0-930,0 10 2519,0-14 0,3 47 0,2 4 0</inkml:trace>
  <inkml:trace contextRef="#ctx0" brushRef="#br1" timeOffset="58235">22533 10136 24263,'15'19'2609,"-1"-4"-2340,1-8 181,4 1 180,5-1-270,23 17-2486,-20-5 0,1 3 2126,-1-1 0,-1 1 0,0 5 0,-5 1-442,-3 17 442,-8 3-899,-19 2-855,-9-15 0,-7 0-1124,-21 11 2686,12-16 0,-2-4 0,-16-3 1,0-6-1</inkml:trace>
  <inkml:trace contextRef="#ctx0" brushRef="#br1" timeOffset="58721">23341 9023 17690,'5'-43'1259,"1"0"1,2-15 1361,-2-2-2531,1 46 1319,4 18-1409,2 24 0,1 10 0,-3-4 0,1 3 59,4 21 0,-1 4-59,-3-10 0,-2 0 0,0 3 0,-1 1 0,-1-3 0,0 1 0,0 10 0,0-2 0,-3-20 0,-1-2 0,1 4 0,-1-4 0,-1-4 0,-2-24 0,-1-67 0,7 18 0,3-4 0,2-21 0,3 1 261,3 16 1,3 6-262,0 9 0,3 6 0,15 9 0,21 41 0,-19 8 0,-14-2 0,-4 5 0,-11-5 0,-4 2 0,-4 15 0,-7 2 0,-9-1 0,-5-2 0,0 0 0,-5-3 0,-6-7 0,-3-7 0,-20 1 0,18-22 0,-1-4 0,-16 2 2564,-8-16-5352,18-24 539,16-4 2249,2-19 0,19 9 0,5-1 0</inkml:trace>
  <inkml:trace contextRef="#ctx0" brushRef="#br1" timeOffset="59190">24588 8946 23184,'10'-25'2248,"-2"3"-1888,-2 4 360,-4 0-450,0 8-180,-2 1 90,0 7 89,0 10 91,-7 7-90,-7 12-3392,-13 11 3302,-13 10-135,16-21 0,-3 2-272,-17 16 0,-2 0 227,11-12 0,-1 0-67,-2 2 0,-3 3 0,5-4 67,8-8 0,4-1 0,-5 3 0,6-2 0,14-2 0,21-13 3023,12 0-3023,17-6-625,2-3 1,14 0 0,3-2 0,-8 0 624,-1 0 0,1-2 0,0 2 0,10 0 0,-3-1 0,-12 0-415,10-4 415,-12 3 0,-11 0 0,-10 0-630,-7-1-809,-9-3-161,-14-7 1600,-3 2 0,-9-2 0,2 7 0</inkml:trace>
  <inkml:trace contextRef="#ctx0" brushRef="#br1" timeOffset="59543">25311 9023 22734,'-19'-11'2519,"1"2"-1980,4 2-179,5 3-180,4-1-90,5 1 90,7 1-180,6 1 90,13 2 0,10 0-90,11-2 0,-8-2 0,1 0 0,23-5 0,-24 4 0,0-1-360,25-4-270,-22 4-3327,12 0 3957,-37 4 0,-3 8 0,-18 1 0</inkml:trace>
  <inkml:trace contextRef="#ctx0" brushRef="#br1" timeOffset="59786">25428 9349 22374,'-12'0'2789,"5"0"-2340,2 0-89,5 0 90,0 0-360,7 0 0,58-14-225,-24 5 0,3 0-432,10-3 0,1-1 72,-5 1 1,-4 0-1036,15-11-988,-10 0 2518,-9-6 0,-9-2 0,-5-4 0</inkml:trace>
  <inkml:trace contextRef="#ctx0" brushRef="#br1" timeOffset="60021">26192 8648 22554,'3'-18'1709,"4"0"-1619,9-2 0,6-1-90,12-2 0,7 3 0,10 2-225,-14 7 0,1 2-494,21-1 179,-24 4 0,-2 1-1528,5 1 2068,-11 1 0,-11 1 0,-6 0 0</inkml:trace>
  <inkml:trace contextRef="#ctx0" brushRef="#br1" timeOffset="60453">26249 8571 21745,'-25'6'2698,"5"-4"-2068,0 10-271,3 5-179,3 5-90,0 14 0,10-2 90,-4 4 90,0 23-180,-1-3 0,-3 0-90,8-17 90,0-21 90,4-10-90,0 0 90,4-9-90,20-5-90,6-4 89,22-10-89,-1 4 90,-11 3 0,3 4 45,7 12 0,-1 6-90,-4 6 0,-3 5 0,-5 4 0,-8 6-45,-16 2 0,-8 2 45,-8 0 0,-5-1-45,-4 15 90,-13 6-90,0-27 0,-1-6-90,-1-11 0,1-4-270,1-8-359,3-2-361,0-5-359,1-4-810,5-11 2249,5-6 0,6-8 0,5-3 0</inkml:trace>
  <inkml:trace contextRef="#ctx0" brushRef="#br1" timeOffset="60658">27089 8625 22542,'3'-29'3058,"-2"0"-2608,-1 3-90,0 4-42,0 4-228,0 4-553,0 3-616,0 6-321,0 1-1119,0 4 2548,0 6 1,0 6-1,0 6 1</inkml:trace>
  <inkml:trace contextRef="#ctx0" brushRef="#br1" timeOffset="60853">27219 8915 23094,'19'11'3238,"-1"0"-2698,-2-2-91,0 2 1,0 3 90,8 12-450,-10-1 0,4 10-180,-14-3-360,-8 4-629,-8 5-630,-11 2-900,-9 0 2539,-7-2 1,-4-1-1,-2-1 1</inkml:trace>
  <inkml:trace contextRef="#ctx0" brushRef="#br1" timeOffset="61422">28125 8241 23184,'-5'-25'3778,"-2"-2"-3329,6 10-179,-2 2-90,3 8-90,0 5 90,0 10-90,0 11-90,0 19 0,3 14 45,1-5 0,0 2-45,0-12 0,-1 0-123,2 13 0,0-2 123,-1 7 0,0-8 0,-2-11 0,0-9 0,-2-7 90,0-10-180,6-4 90,2-12 0,10-6 246,7-6-246,7-5 0,7 2 0,5 5 0,2 7 0,16 27 0,-20 4 0,4 22 0,-28-5 0,-10 0 0,-17-3 0,-12-3 0,-18-5 0,-11-3 0,-6-13-964,-5-4 874,4-8-180,4-6-180,11-8-359,9-11-181,16-11-179,10-9-810,14 5 0,5-1 1979,-4 8 0,3 0 0,4-9 0,2 1 0,9-15 0</inkml:trace>
  <inkml:trace contextRef="#ctx0" brushRef="#br1" timeOffset="61652">28746 8440 24893,'18'-16'1709,"6"-2"-1619,8 3 0,3 0-90,27-9-1906,-14 9 0,1 2 1681,-11 6 0,1 1-235,13 0 1,1 1-1430,-6 1 0,-2 1 1889,-2-2 0,-3 1 0,12-1 0,-30-1 0</inkml:trace>
  <inkml:trace contextRef="#ctx0" brushRef="#br1" timeOffset="61860">29107 8155 23004,'-6'-18'3058,"0"2"-2518,6 0-270,0 5-90,0 4-91,0 3 1,6 14 0,4 10-90,10 19 90,5 13-135,-4-7 0,1 2-882,-7-11 0,0 1 72,5 10 1,-3 0 854,-7-7 0,-3-3 0,1 13 0,-5 8 0</inkml:trace>
  <inkml:trace contextRef="#ctx0" brushRef="#br1" timeOffset="62053">29595 8422 22824,'12'-27'2968,"2"-1"-2608,2-1-180,8 0-90,7-1-45,2 9 0,3 1-225,24-6-540,-6 6 1,2 4-945,-17 8 0,-2 3 1664,-1-3 0,-4 1 0,4 2 0,-28-1 0</inkml:trace>
  <inkml:trace contextRef="#ctx0" brushRef="#br1" timeOffset="62270">29790 8006 23723,'-15'-27'2789,"3"1"-2249,6 4-271,2 4 271,8 4-180,4 17-90,4 16-180,8 22-90,-1 18 0,-5-7 0,-2 4-547,-4-11 0,-2 1 187,1 15 1,-1-1-271,-4-19 0,-2-1-1484,-4 9 1,-1-1 2113,3 13 0,-5-26 0,-1-4 0,1-2 0</inkml:trace>
  <inkml:trace contextRef="#ctx0" brushRef="#br1" timeOffset="62504">30155 7743 23723,'2'-59'2429,"4"3"-2069,6 8 0,10 9 89,12 16-89,13 21-90,14 26-657,-26-1 0,2 7 447,1 9 0,2 8 0,-3 0-477,-8-8 0,-2-1 0,0 3 327,9 14 0,0 4 0,-6-2-270,-5 6 1,-6-2-361,-5 0 0,-5 0-224,-6-1 0,-4-2 944,-7-1 0,-5-1 0,-5-2 0,-4-1 0,-4-2 0,0 1 0</inkml:trace>
  <inkml:trace contextRef="#ctx0" brushRef="#br1" timeOffset="63735">15654 12311 22284,'-10'-27'2159,"0"0"-1799,0 0 719,0-8-719,1 12-90,1-5-90,-2 16-90,-2 1 180,-2 6-91,-6 1 1,-3 12 0,-5 2 0,-3 11-90,1 1 0,-1 3-90,7 4 0,0 1 90,2 14-90,10-3 0,1 0 0,15-11 0,11-3 0,-1-10 270,12 13-3392,-17-5 3122,-7 10 0,-15 3 0,-7 2 0,2-9 0,0 2 0,-12 25 0,4-1 0,14-20 0,19-19 0,8-5 3392,7-5-3392,3 4 0,9-7 0,-12 2 0,-2 1 0,-13-3 0,-7 6 0,0 3 0,-5 4 0,-6 15 0,0-6 0,1 23 0,7-22 0,3 7 0,5-15 0,4-2 0,7 0 0,10 6 0,-6-6 0,5 1 0,-14-8-90,-3-2-990,-5 0-2608,0 10 3688,-1-1 0,-4 13 0,-3-4 0</inkml:trace>
  <inkml:trace contextRef="#ctx0" brushRef="#br1" timeOffset="64655">15675 16038 22284,'-11'-20'2249,"5"-11"-2159,8-1-90,22-16 0,6 10 90,18 1-90,-6 15 180,0 5 180,-8 8 89,-6 5 1,-11 4 0,-7 6 269,-23 14-449,-5 5-180,-7 1 0,-3 1 0,-9 12-90,13-14 0,1 2 0,1 15 0,10-12 0,23 4 0,7-24 0,18 7 0,12-2 90,-12 5-90,14 22 90,-28-9 0,-2 13 90,-15-8 0,-9-1-90,-9 11-90,1-17 0,-8 7 0,14-23 0,0 0 0,10-10 0,4 5 0,8-9 0,7 12 0,5-6 0,3 7 0,1 1 0,1 5 0,8 24 0,-15-2 0,-10-2 0,-5 2 0,-15 13-546,1-19 1,-5-2 545,-16 9 0,-6-3-393,-5-8 213,-6-4-630,-3-8-359,-3-11-855,13-7 0,-1-4 2024,-17-9 0,-11-10 0,23-4 0</inkml:trace>
  <inkml:trace contextRef="#ctx0" brushRef="#br1" timeOffset="84613">5701 6074 15718,'-6'-5'5667,"0"1"-4858,3 2-179,2-2-180,-3-1 179,4-4 721,-4 0-631,-2 0 1,-4-2-181,-1 2 91,-2 0-90,-2 0-360,-3 1-180,-2 4 0,-4 2 0,-3 14 0,-5 11 0,-3 22 0,17-14 0,1 2-234,1 4 1,1 5 233,6 1 0,2 4 0,1-2-463,0 7 0,3 1 463,3-8 0,2 2 0,3-5 0,5 0 0,4-4-293,3-3 0,5-2 293,1-5 0,6-4 0,20-5 0,4-8 0,-12-6 0,2-5 0,16-8 0,-2-7 0,-16-6 0,-5-4 0,0-5 0,-4-4 0,-3-1 0,-4-4 0,-3-22 0,-7-3 0,-5 16 0,-5 0 0,-3-14 0,-9 0 0,-14 9 0,-8 5 0,5 12 0,-4 4 0,-11-7 0,-5 7-180,7 14 1,-1 6-496,-3 4 0,0 3-180,0 3 1,-1 4-450,0 2 0,1 3 1304,-1 4 0,1 1 0,-3 2 0,1 2 0,-2 1 0,0 0 0</inkml:trace>
  <inkml:trace contextRef="#ctx0" brushRef="#br1" timeOffset="85228">3862 6264 21475,'-19'-16'3508,"-4"-3"-2699,-6 10-449,0 5 90,-9 20-90,3 13-181,-3 19-1087,18-19 0,1 3 953,1 4-1,3 3-44,3 1 0,5 4 48,1 15 0,10 2-48,17-4 0,7-3 0,-2-1 0,5-5-325,15-10 1,6-11 324,-8-15 0,1-6 0,2-2 0,0-4 0,-2-3 0,0-5-194,9-10 1,-3-5 193,-18 3 0,-2-3 0,5-9 0,-7-6 0,-22-12 0,-11-2 0,-1 10 0,-5 0-45,-8-15 0,-5 3-90,-2 15 0,-1 5-90,-1 2 0,-2 3 397,2 3 0,-2 4-802,-1 4 1,-1 4-1170,-32-1 1799,14 18 0,-2 6 0,13-1 0,1 3 0,-13 6 0,1 1 0</inkml:trace>
  <inkml:trace contextRef="#ctx0" brushRef="#br1" timeOffset="85821">2079 6563 20485,'0'-14'3238,"0"3"-2608,0 4-90,0 3 719,0 4-809,-5 6 89,-2 7-179,-7 16-90,1 17-90,5 15-336,4-23 0,2 1 156,4 3 0,2 0-252,1 4 0,4-1 252,2-2 0,4-2 0,3-1 0,3-3 0,3-5 0,3-5-58,1-3 1,3-5 57,1-6 0,1-5 0,2-4 0,-1-4 0,30-18 45,-34 4 0,-1-4-45,14-32 0,-26 20 0,-4-3-289,-4-4 1,-4-1 288,-6-4 0,-5 0 0,-3 0 0,-3 0 0,-6-1 0,-3 2-90,-2 4 0,-1 1 5,0 3 0,-3 1-680,-7-2 1,-1 4-675,-18-6 404,18 20 1,0 7 1034,-20 18 0,22 4 0,1 4 0,-3 1 0,0 1 0</inkml:trace>
  <inkml:trace contextRef="#ctx0" brushRef="#br1" timeOffset="86460">991 6391 19136,'-20'-18'2788,"-1"0"-2518,3 2 0,1 4 0,2 6 0,-2 4 180,-1 2-91,-2 6 1,-2 3 0,-1 9 0,-1 7 0,-1 7-1,1 8-89,8 0 0,2 2-180,6-7 0,1 1-363,-2 15 0,2 1 318,6-12 0,2 0 0,-1-1 0,2 1-143,1-2 1,1-1 142,2-2 0,3 0 135,17 24-90,9-7 0,9-16-90,9-15 0,10-15-181,-29-11 0,1-3 181,3-3 0,-2-3 0,0-5 0,-3-3 0,0-4 0,-5-4 90,-3-2 0,-4-4 0,-3-25 0,-6-4-45,-8 15 0,-5 0-73,-1 6 0,-2-2 0,-4 3 28,-7-1 0,-4 4 0,-2 3 0,-1 2-116,-1 4 1,-1 3-424,-25-17-271,-1 13-629,15 21 0,1 4-1080,-18 5 2519,-11 11 0,29 16 0,2 5 0</inkml:trace>
  <inkml:trace contextRef="#ctx0" brushRef="#br1" timeOffset="87448">6915 5844 22284,'-4'-23'4048,"-5"3"-3239,4-1-89,-5 5-90,6 3-540,-6 4-90,6 4 0,-8 11 0,1 12 0,-3 19 0,0 17-375,7-21 1,1 2 374,1 4 0,2 2 0,5 15 0,3 2 0,1-16 0,2-1 0,5 10 0,4-4 0,16 2 0,-3-28 0,6-8 0,1-10 0,2-8 0,1 0 0,-2-7 0,0-10 0,-5-9 0,-7-17 0,-6-5 0,-6 11 0,-2-1 0,1-17 0,-5 0 0,-8 19 0,-5 2 0,-8-8 0,-5 2 0,1 13 0,-3 3-315,-6-4 1,-3 6-1305,-20 9 1619,10 22 0,-2 8 0,8 1 0,-1 4 0,-11 10 0,-1 1 0</inkml:trace>
  <inkml:trace contextRef="#ctx0" brushRef="#br1" timeOffset="88540">6960 5717 14729,'2'5'6836,"0"3"-5847,2-7-269,-1 3-91,0-4 1,-2 0 3418,0 0-4048,-6-14 0,-4-5 0,-3-15 0,-3-5 0,4 6 0,-1-2 0,-4-16 0,-1-6 0,4 10 0,1-2 0,0 2-607,-2-9 1,0 0 606,2 7 0,-1-1 0,1 3 0,1 0 0,0 3 0,1 3 0,0 1-166,0 3 1,1 2 165,-5-27 0,5 12 0,0 12 0,9 11 0,-4 7 0,4 7 0,0 3 1078,0 12-1888,4 3 17,0 11-646,6 2-810,0 5 2249,1 2 0,-1 4 0,-2 1 0</inkml:trace>
  <inkml:trace contextRef="#ctx0" brushRef="#br1" timeOffset="89039">6911 5667 21924,'0'8'2879,"0"-2"-2339,0-6 719,0 0-899,4 0-1,-1-2-89,3-5 0,-1-4 0,2-11-90,6-10 0,4-15-135,5-4 0,2-4-45,-4 9 0,1-2-676,-1 4 0,1-4 1,-1 2 675,5-8 0,-1 2 0,0-2 0,-1 1-437,0 1 1,-1 0 436,-2 3 0,0 1-1216,-1 2 1,-1 1 1215,-2 5 0,-1 1 0,-3 4 0,0 2 0,6-21 0,-2 3 1211,-7 21-1481,-2-1 278,-5 22-2167,-2 1 4022,0 27-4201,0 1 2338,0 20 0,-5 3 0,-2 3 0</inkml:trace>
  <inkml:trace contextRef="#ctx0" brushRef="#br1" timeOffset="89578">7054 5649 21205,'-5'0'3508,"1"0"-1979,4 0-1079,0-4-360,0 1 90,0-7 89,8-2 1,6-10 0,14-10 0,3 0 0,8-8 0,-3 3-270,2-2 0,0-1-216,5-3 1,3-5 0,1 3 215,-6 8 0,0 1 0,-2 2-492,6-7 0,-1 2 492,-6 7 0,1 0 0,-3 2-569,-2 1 0,-3 2 569,-3 2 0,-1 0 0,18-16 0,-11 7 0,-8 10 0,-7 6 502,-3 2-502,-6 5 552,-4 2-1541,-2 4 903,-8 3-4771,-13 10 4857,-5 6 0,-14 15 0,1 6 0</inkml:trace>
  <inkml:trace contextRef="#ctx0" brushRef="#br1" timeOffset="91372">5283 5998 21295,'-10'0'3328,"2"0"-2788,1 0-91,0 0-89,6 0 270,-6-6-1,1-18-179,-3-10-90,-1-24-90,0-7-135,2 1 0,-1-4-135,1 12 0,0-2-476,1 6 1,-1-4 0,1 2 475,-2-8 0,0 1 0,1 3 0,-1-2-974,2 11 1,-1-1 0,2 3 973,1-3 0,0 3-45,-4-10 0,2 5-280,5 2-214,-3 14-91,5 11-179,0 11 854,0 8-1305,0 4 2732,2 10-1472,2 4 0,4 13 0,2 2 0</inkml:trace>
  <inkml:trace contextRef="#ctx0" brushRef="#br1" timeOffset="91872">5222 5957 20036,'-4'5'3508,"-4"-1"-3149,7-4 1260,-2 0-1349,3-4 90,0-1-180,0-4 0,0-4 0,2-5-90,2-7 0,6-7 0,4-6 0,5-6-1,3-9 1,2-9-428,-10 26 0,1-2 383,0-4 0,0-4-15,1-3 0,1-4 0,-1 1 60,2-10 0,0-1-60,-2 10 0,0-4 0,-1 3 0,-2 9 0,0 1 0,-1 3-30,0-2 0,1 1 0,0-4 0,1 2-360,2-2-90,-9 18-1079,0 7 180,-7 27-900,0 13 2249,0 15 0,-5 17 0,-2 7 0</inkml:trace>
  <inkml:trace contextRef="#ctx0" brushRef="#br1" timeOffset="92240">5307 6029 21835,'-4'5'3777,"0"-1"-3327,4-4-180,0-4-90,0-7 0,6-9-90,8-14 0,12-9-45,8-1 0,5-3-556,-6 10 0,1 0 511,-3 2 0,3-1 0,-2 2 45,4-3 0,-1 3-45,-3 2 0,-1 1 0,-4 4 0,-1 0-90,16-18-273,-11 6-177,-9 10-270,-10 4-539,-6 7-720,-13 9 2069,-11 9 0,-17 15 0,-9 9 0</inkml:trace>
  <inkml:trace contextRef="#ctx0" brushRef="#br1" timeOffset="92829">3350 6368 24803,'5'0'1619,"0"0"-1259,-3-8 89,2-10-89,0-16-90,-1-20-180,-2 19 0,-1-2-722,-2-9 1,-3-3 676,0-9 0,-1-4-456,1 17 0,-2-2 0,1-1 411,-1-4 0,0-1 0,1-1 0,-1-2 0,1-1 0,0 0 0,0 1 0,1-1 0,0 2 0,0 1 0,1 1 0,1 1 0,0 5 0,1 0 0,0 3-45,0-15 0,1 3-45,1 10 0,0 3-135,-1 8 0,2 3-404,2-13-361,2 15-2518,12 27 3508,-5 15 0,8 29 0,-8 7 0</inkml:trace>
  <inkml:trace contextRef="#ctx0" brushRef="#br1" timeOffset="93226">3342 6391 21025,'-8'0'4407,"0"0"-3777,3 0-180,-2-6-90,6-4-180,-2-8-91,8-8 91,7-14 0,14-15-90,-7 18 0,1-1-528,5-3 0,3-2 483,2-3 0,1-1 0,2 0 0,1 1-45,0 1 0,0 2 0,-2 1 0,-1 2 0,-2 3 0,-1 2 0,-4 3 0,-1 0-135,-3 5 0,0 0-495,0-4 1,-1 1-451,6-6-359,0-4-720,-19 28 2159,-2 5 0,-4 5 0</inkml:trace>
  <inkml:trace contextRef="#ctx0" brushRef="#br1" timeOffset="93579">3439 6463 23723,'-20'-6'2609,"2"-1"-2249,9-11-270,5-4 0,16-12-90,12-9 45,-4 16 0,5-1-45,6-1 0,6-3 0,1 0-619,5 0 1,2 0-1,1 0 619,-1-1 0,1 1 0,0 2-60,-4 3 0,0 2 0,-4 3-239,-3 3 0,-3 2-870,19-12-540,-14 8 1709,-28 6 0,-22 14 0,-21 4 0</inkml:trace>
  <inkml:trace contextRef="#ctx0" brushRef="#br1" timeOffset="94074">1913 6536 21835,'-17'0'2518,"1"0"-1888,2 0 89,2-4-89,5-1-90,-2-8-1,2-7-179,-5-12 180,-4-19-405,7 16 0,-2-3-436,-2-9 1,-2-7 300,2 6 0,-1-5 0,0-3 0,0 3-769,-1-8 0,0 1 0,0-3 769,0 0 0,-1-4 0,1 0 0,1 4 0,1-1 0,1 2 0,1 2 0,1 2 0,1 1 0,1 2-161,1 7 0,1 0 0,1 1 41,1 0 0,1-1 0,2 4-870,4-1 1,1 4-360,8-20-540,12 56 1889,0 37 0,1 22 0,-12-22 0,0 1 0</inkml:trace>
  <inkml:trace contextRef="#ctx0" brushRef="#br1" timeOffset="94413">1884 6527 21745,'-8'7'3148,"4"-1"-2609,0-6-89,4-4-90,5-5-90,8-11-90,11-12 0,12-13-1741,5-3 0,3-5 1605,-9 9 1,0-3-45,-2 5 0,2-3 0,-1-2 30,-1-5 0,-2-3 0,-2 3-60,-7 11 0,-2 2 0,1-2-331,5-11 1,-1-1 0,-2 3 270,-3 1 0,-4 3-253,-1 4 1,-1 3-63,-3 6 0,-2 2-584,5-19-271,-6 19 1945,-4 13 0,-2 21 0,-2 10 0</inkml:trace>
  <inkml:trace contextRef="#ctx0" brushRef="#br1" timeOffset="94722">2311 6563 22014,'-19'5'3418,"3"-1"-2968,7-4-90,4 0-180,5 0-90,3-6 0,7-4-90,11-10 90,11-7-90,15-9 45,-19 15 0,1-1-45,4-2 0,3-2-45,16-13 0,0 0-672,-13 9 0,-2 1 132,10-9 0,-3-2-1709,-17 5 1,-6 0 2293,0-14 0,-18-3 0,-25 28 0</inkml:trace>
  <inkml:trace contextRef="#ctx0" brushRef="#br1" timeOffset="95178">698 6649 22734,'-12'-13'2609,"0"-5"-2160,-2-9 1,1-12-90,3-3 0,-1-10-711,2 5 1,0-6-1,-1-3 418,-1-4 1,-1-4-1,0-2 1,0 1-46,2 7 1,-1 0-1,0 0 1,0-3-23,-1 0 0,0-3 0,-1-1 0,1 1 0,1 5 0,1 1 0,1 3 0,1 1 0,-1 0-68,1 2 1,0 0 0,0 1-1,2 3-142,1-2 0,0 2 1,3 7-601,2-18-1175,5 17 1985,9 37 0,2 18 0,5 29 0</inkml:trace>
  <inkml:trace contextRef="#ctx0" brushRef="#br1" timeOffset="95540">609 6242 21835,'-4'20'2698,"0"-10"-2428,4 0-90,0-10 90,4-2 359,15-16-269,1-5 0,14-19-135,-11 2 0,-1-3-547,-5 6 1,0-2 366,7-18 0,-1-3 0,-6 10 0,-1 1-45,-1-3 0,0-1-480,1-1 0,0 0 480,-1-1 0,-1 1-135,1 1 0,0 0-45,-1 1 0,-1 1-45,0 4 0,0 2-238,-2 4 0,1 2 58,-1 5 1,0 3-586,5-17-179,-2 14-990,-5 18 2319,-5 20 1,-3 25 0,-1 16 0</inkml:trace>
  <inkml:trace contextRef="#ctx0" brushRef="#br1" timeOffset="95838">698 6572 22104,'-18'25'2249,"2"-2"-1889,7-11-90,4-4 359,16-16-269,6-10 0,17-17-225,-12 11 0,1-3-782,4-4 1,3-2 736,1-4 0,3-3-30,-1 3 0,2-2 0,-1 1-60,3-5 0,-1 0 0,-4 8 0,0-1 0,-3 3-9,-3 2 0,-2 3-531,18-22-540,-8 12-808,-9 7 1888,-7 6 0,-10 6 0,-4 2 0</inkml:trace>
  <inkml:trace contextRef="#ctx0" brushRef="#br1" timeOffset="96656">7216 6368 20184,'-7'0'3328,"-2"0"-1992,8 0-76,-2 0-1822,-1 0-517,3 0-234,-6 0-666,6 0 2076,-12 0 1,6 0-1,-9 0 1</inkml:trace>
  <inkml:trace contextRef="#ctx0" brushRef="#br1" timeOffset="96798">7114 6368 19406,'-8'0'5037,"-2"0"-4317,5 0-540,0 0-91,5 0-1708,0 0-1799,0-10 3418,0 2 0,0-12 0,0 4 0</inkml:trace>
  <inkml:trace contextRef="#ctx0" brushRef="#br1" timeOffset="97523">6749 4270 21295,'0'-9'2249,"-4"0"-1710,0 0 1,-4 2-180,-2 2 0,1 3-181,-8 2-89,5 8 0,-5 6 90,5 48-90,7-18-90,7 2 0,5 0 90,8-1-90,10 7 0,-4-23 0,1-8 0,6-9-90,1-20 90,-4-10 0,-5-18 0,-14-4 0,-2-8 0,-10-4-344,-2-1 434,-9 4-180,-3 5 180,-3 6-809,-12 0-810,15 20-2429,-6 14 3958,22 15 0,2 15 0,4-5 0</inkml:trace>
  <inkml:trace contextRef="#ctx0" brushRef="#br1" timeOffset="97856">7212 4184 21565,'0'-21'3058,"-6"3"-2788,2 5-180,-3 6 90,-2 19-180,8 26 0,-3 21 90,10-3-90,3-8 0,3-25 0,9-12 90,-7-11-1,8-9-89,-10-9 90,-4-5 0,-2-2 0,-9-14-449,-13 7-1171,-8 4-89,1 20-989,2 17 2608,9 12 0,5 4 0,1 4 0</inkml:trace>
  <inkml:trace contextRef="#ctx0" brushRef="#br1" timeOffset="98189">7671 4731 23094,'-5'8'1349,"-2"2"-989,12 26-360,19 9-180,12 1-45,7-22 0,6-7 90,-1-10 0,1-6-40,-2-1 1,-1-5 219,-5-4 0,-6-5 135,-7-18 89,-14-4 109,-14-5-198,-23-16-270,0 16-269,-15-6-361,10 26-809,-1 6-8302,-3 8 9253,-1 2 0,-5 18 0,-1 2 0</inkml:trace>
  <inkml:trace contextRef="#ctx0" brushRef="#br1" timeOffset="104955">7756 4668 18147,'-7'-7'4137,"-4"-2"-3687,5 2-180,-7 0 0,1 1 0,2 1-3483,-2 1 3483,2 1-180,-1 1 90,2 2 0,-1 6 0,1 6-90,3 10-90,2 12 0,4 7 90,0 9-90,5-15 0,3 0 0,4 16 0,14 9 0,-4-30 3392,17-5-3392,2-15 0,2-11 0,-3-15 180,-14-9 180,2-27 179,-10-7-269,-5-2-135,-15 25 0,-5 3-45,-10-8-90,-10-2 0,4 23 90,0 24 0,6 25-90,4 4 0,4 10 0,9-15 0,11 11 0,2-13 0,15 2 0,5-19 0,25-11 0,-12-10 90,13-8-90,-27-7 90,-9-19 0,-27-6 0,-25-6-90,-15 19 0,-10 18-319,14 21 319,3 9 0,6 7 0,7 25 90,17-7-90,15 4 0,10-21 0,14-13 318,-13-18-318,-2-6 0,-16-6 0,-16-6 0,-2 16-89,-6-3-1,8 12-90,1 3-90,4 2-720,-7 2 271,7 6-271,-5 1-719,7 7-809,-1-1 2518,1 1 0,0 1 0,0 2 0</inkml:trace>
  <inkml:trace contextRef="#ctx0" brushRef="#br1" timeOffset="107974">5884 5170 19946,'-12'-16'3598,"0"2"-3239,1 3-89,1 4-180,2 3 0,0 2-90,0 2 90,3 4 90,-4 7 90,3 11-90,-6 12-90,5 12-90,1 2 45,6-14 0,2 0 45,6 12-90,6 5 0,11-28 0,7-12 0,9-11 0,-8-12 0,0-7 89,0-8 1,-2-6 135,0-14 0,-4-4-45,-9 8 0,-7 0-45,-14-12 0,-10 5-90,-4 19 0,-5 5-45,-24-21 0,-5 26 0,4 37 0,13-1-90,-5 11-180,19-8-989,-4 4 179,14-7-629,-6-1 1709,9-8 0,-3-2 0,-2 1 0</inkml:trace>
  <inkml:trace contextRef="#ctx0" brushRef="#br1" timeOffset="108472">5494 4482 22014,'-14'-2'2069,"2"0"-1889,2 2-90,5 14 0,2 0-90,3 24 90,1-14-90,3 6 180,6-20-180,1-4 0,3-6 90,-3-6-90,-2-4 0,0-6 0,-1-2 180,-4 0 0,0 0 0,-4 2-91,-6 2-89,0 5 0,-7 4 90,1 3-90,0 8 0,2 8 0,3 9-90,4-1 1,5-1-1710,14-5 1799,-1-8 0,4 0 0,-10-8 0</inkml:trace>
  <inkml:trace contextRef="#ctx0" brushRef="#br1" timeOffset="108772">4901 4478 21745,'-37'0'1439,"3"0"-1259,9 8 0,5 2-90,12 10-90,2 3 89,21 12-89,8 1 90,6-4-90,2-12 0,-13-14 90,0-6-90,-3-4 0,-3-3 0,-4-7-90,-4-2-179,-2-4-451,-2 1-1079,0 1 1799,0 3 0,0 1 0,0 1 0</inkml:trace>
  <inkml:trace contextRef="#ctx0" brushRef="#br1" timeOffset="112140">14773 4347 21655,'-8'-2'2428,"0"-1"-1888,0-3-90,3 1-1,-2-2-89,6 5-90,-3 0 0,4 0-90,0 1 0,0-3-90,2 0 179,19-10-89,32-6-135,-21 8 0,2 0-438,15-1 1,3 0 437,-4 0 0,5-1-23,-3 2 1,7-2-1,2 0 1,-1 0-806,-6 2 0,-2 1 0,3-1 0,2-1 783,6-1 0,3-1 0,3-1 0,-1 1 0,-1 1 0,-8 1 0,-1 1 0,-1 0 0,2 0 0,5-1-262,-9 2 0,3-1 0,2 0 1,2-1-1,0 0 0,0 0 0,-2 1 1,-2 0 261,6-1 0,-2 1 0,-1-1 0,0 1 0,1-1 0,3 0-176,-6 2 1,2-2 0,2 0 0,1 1 0,-1-1 0,-1 0 0,-1 2 0,-5-1 175,13-1 0,-4 1 0,-2 0 0,-1 0 0,1 0-156,-3 1 0,0-1 0,-1 1 0,-1 0 0,-1 0 156,9-1 0,-1 0 0,-1 0 0,-2 0 94,-6 1 1,-1 0 0,-2 1 0,0-1-95,6 0 0,-1 0 0,-1-1 250,1 0 0,-1-1 0,-4 1-250,1 0 0,-4 1 751,3-1 1,-6 1-752,-7 2 0,-11 4 2318,-9 3-2318,-4 2 90,-8 0 1744,0 0-1744,-6 0 1616,0 0-1616,5 0 332,2 20-422,3 3 0,2 26 0,-3 5 0,1 12-1295,-5-27 1,0 1 1294,0 4 0,2 1 0,0 4 0,2 1-223,1 3 1,0 3 222,1-1 0,0 4 0,1-1 0,-3-12 0,1-1 0,0 2-796,1 14 0,2 4 1,-2-4 795,-2-15 0,0-3 0,-1 2 0,3 18 0,-1 3 0,1-1-532,-1-4 0,0-1 0,0-1 532,-1 0 0,0 0 0,0-3 407,1 11 1,-1-7-408,1 1 171,-2-12-171,0-13 2085,-3-2-2085,-7-13 3118,-6-1-3118,-11-9 642,-23 10-642,0-3 0,10-3 0,-2 1 0,4-3 0,-1 1-260,-4 1 0,-2 2 260,-4 0 0,-2 2-526,-5 1 1,-1 0 525,-6 2 0,-2 0-439,16-7 0,-2 0 0,0 0 439,-4 1 0,-1-1 0,0 1-792,-4 1 1,-2-1 0,0 1 791,-3 0 0,0 1 0,0-1 0,-2 1 0,0 1 0,-4 0-270,11-3 0,-4 0 0,-2 0 0,1 0 0,3-1 270,-2 1 0,4 0 0,-1-1 0,-3 1 0,0-1 0,-3 1 0,0 1 0,0-2 0,4 0 0,3-1 0,2-1 0,1-1 0,-3 1-61,-2 0 0,-3 1 0,-1 0 0,-1 0 0,1-1 61,0 1 0,0-1 0,-1 1 0,1 0 0,0-1-52,2 0 0,-1 0 0,1-1 0,0 1 0,2-1 52,-7 2 0,0 1 0,3-2 0,5 0 0,6-2 0,4-1 0,-1 0 302,-9 2 0,-1 0 0,3-1-302,-5 2 0,1-1 0,-12 2 0,3-2 0,23-3 0,1-2 0,1-3 0,-1-1 0,3 2 0,-3 0 830,-14-2 0,-3-1-830,-3 1 0,0-1 0,1 1 0,1-2 0,4 0 0,5-2 1268,-10 1-1268,8 0 1952,3 0-1952,16 0 1190,8-2-1190,15 0 387,9-5-387,-7-20 0,0-22 0,-1-12 0,2 9 0,-2-4 0,1-4-679,2 7 1,-1-5-1,1-1 1,0-1 0,0 3 678,0-5 0,0 2 0,1 0 0,-1 0 0,0-5 0,1-2 0,-1 2 0,1 3-757,1-1 1,-1 4 0,1 0 756,1 3 0,0 1 0,0 1-251,-1 3 0,1 1 0,0 1 251,1-14 0,1 2 0,-2 9 0,0 2 0,2 10 0,0 1-231,0 1 0,0 3 231,0-7 1666,0 2-1666,0 24 2491,0 5-2491,-4 2 1482,0 4-1482,-1 1 1237,-2 2-1237,6-3 0,-8 3 0,8-2 0,-8 3 0,4-1 0,1 0 0,-3 0 0,6-3 0,3 3 0,8 0 0,12 0 0,12-3 0,6-1 0,-4 1 0,3 0-870,19-5 1,7 0 689,-11 2 0,3 0 1,-2 0-541,10-2 0,0 0 180,-9 1 1,3 0-1,-4 1-674,2-2 0,-4 1 1214,-3 1 0,0 0 0,-6 3 0,-1 1 0,-3 1 0,0 0 0</inkml:trace>
  <inkml:trace contextRef="#ctx0" brushRef="#br1" timeOffset="113591">21705 122 20485,'0'-22'3149,"0"-1"-2520,-4 3-269,3 2-180,-6 4 90,6 7 89,-8 13-89,8 19-45,-7 19 0,-1 14-165,4-2 0,1 7 0,0 4-721,0-14 1,-1 4 0,0 2-1,0 0 1,1-2 682,1 9 1,-1 0-1,1-1 1,0 0-23,0 0 0,-1 0 0,1-2 0,1-3-266,1-4 1,1-3 0,0-2 295,-1-3 0,-1-1 0,1-1-30,1 16 0,0-2 45,0-10 0,0-3 45,0-8 0,0-1 135,0-3 0,0-2-46,4 5-89,2-7-90,6-33 2998,6-12-2908,8-15-90,13-8 0,-13 15 0,2-1 380,6-1 1,6 0-381,7 1 0,8-1 0,-1 2-863,-7 3 1,0 2 0,3 0 862,1 0 0,5-1 0,0 1 0,-2 1 0,9 0 0,-2 1 0,0 1 0,-12 3 0,1 0 0,0 1 0,-1-1-346,1 1 1,-1-1 0,1 1 0,-1 0 345,14-2 0,-1 0 0,0 0 0,-4 2 0,-1 0 0,-1 0 0,-6 2 0,-2 0 0,2 0 30,4 1 0,0 0 0,-2 1 125,8-2 0,-3 2 24,2 0 1,-6-1 164,-1-11-344,-29-1 2165,-26-16-2165,-10-12 0,0 10 0,-4-6 0,1-3-360,-4-14 0,0-3 0,0-2 360,5 16 0,0-2 0,0 1 0,0-2 0,0-2 0,0-1 0,0 0 0,2 1-144,1 3 0,2 0 0,0 1 0,0 2 114,-1-9 0,1 3 0,1 0-420,5 32 259</inkml:trace>
  <inkml:trace contextRef="#ctx0" brushRef="#br1" timeOffset="113591">23490-1 20086,'-8'33'-38,"-7"26"-32</inkml:trace>
  <inkml:trace contextRef="#ctx0" brushRef="#br1" timeOffset="114025">22716 2302 22914,'-36'-47'2339,"-7"1"-1890,-6 5-179,-8 10-90,-2 15 0,-2 20-1944,2 23 1808,31-5 1,3 6-45,1 6 0,3 4-185,4 5 0,4 3 230,2 2 0,5 4-45,8-7 0,5 3 0,1-3 0,2 5 0,4-3 0,7 9 0,5-9 0,19-14 0,20-45 90,-15-26-340,-19 6 1,-4-5 339,-9-1 0,-3-1 135,-2-3 0,-2 0 0,-2 1 0,-2-1 510,-1-8 0,-2 1-690,-1 15 0,0 1-45,3-22 860,0 47-860,4 29 0,4 18-179,5 9-181,7 4-450,5 0-404,-7-19 0,1-2-1125,10 8 2339,7-3 0,-24-32 0,-2-9 0</inkml:trace>
  <inkml:trace contextRef="#ctx0" brushRef="#br1" timeOffset="114498">22419 588 21385,'-22'-14'1979,"0"5"-1709,3 5-91,3 10 1,7 2 0,4 7 90,5-1 0,0 0 0,4-7-90,4-5-90,6-13 0,8-9-90,9-16 0,7-10 0,-16 20 0,3-2 269,11-11 1,6-6 0,-6 8-135,-10 12 0,-1 1 45,24-30 0,-10 21 90,-34 46-1,-12 19 1,-4 20-180,2-16 0,0 3-442,-2 5 1,1 3 396,1 3 0,0 2-45,1 1 0,2 0 0,1 0 0,1-1 45,2-3 0,1 1-45,3 11 0,1-1-45,1-19 0,1-1-180,1 8 0,2-4-585,8 1-359,1-10-540,-1-11-1079,2-12 2788,-1-10 0,-1-9 0,-2-5 0</inkml:trace>
  <inkml:trace contextRef="#ctx0" brushRef="#br1" timeOffset="114643">22631 1344 21924,'-41'23'2429,"8"-3"-1799,19-11-540,56-13-360,15-6-755,-7 0 0,4 0 260,-8 1 1,0 0 764,0 0 0,0 0 0,-7 0 0,-1 1 0,-3 1 0,0-1 0</inkml:trace>
  <inkml:trace contextRef="#ctx0" brushRef="#br1" timeOffset="117208">12215 8598 14099,'-5'0'5757,"2"0"-3419,3 0-1618,-4 0-270,3 0-180,-3 0-91,1 0 1,2 0 1349,-3 0-1529,4 4 0,0 3 180,0 7 0,0 6 0,0 9-90,0 12 90,0 13-45,3-4 0,0 4-427,-1-10 0,1 0 382,2 19 0,0 1-1630,-1-13 1,0 0 1629,1 3 0,0 1-45,0 2 0,0 3-502,1-3 0,0 4 0,0-2 487,-1-13 0,0-2 0,0 2-196,1 12 0,1 3 0,0 0 196,1 0 0,2 1 0,-1-4 0,-2-11 0,0-2 0,2 4-8,0 7 1,2 6 0,-1 0-1,0-7-117,-1-8 0,-1-5 0,0 3 125,2 12 0,0 2 0,-1-4 14,1 1 1,-2-3 0,0 0 0,-1 2 475,-2-8 1,1 2-1,-1-3-520,0 7 0,0 2 30,1 3 0,-1 5 0,0-5 256,-1-6 0,-1-1-286,0-5 0,0 1 0,-1-2 0,-1 3 0,-1-1 0,1 0 0,-2 1 0,1-4 0,0 2 433,0 16 1,0 3-389,3-1 0,0 1 231,-1 0 0,1 0-276,2-2 0,2-3-563,-2-15 1,0-2 562,1 3 0,0 0 0,1 1 0,0-1 0,-1 2 0,1-1 0,0 2 0,0-1 0,-1-1 0,2 2 268,-2-5 1,2 2-1,-1 1-268,2 0 0,-1 0 0,1 0 0,-1 0 0,1 0 0,-1-1-266,3 19 1,0-5 265,-4-18 0,0-3 0,-1 0 0,0-1 0,-1-1 0,0 0 261,0-1 1,0 1-262,3 14 0,-1 4 0,0 2 0,0 1 532,0 0 0,0-1-532,-1-2 0,-2-3 0,-2-15 0,0-2 0,0 1 0,0 1 0,0-1 0,0 0 1,0 0 0,0 0-1,0 1 0,0-1 0,0-2 0,0 2 0,1 13 0,0 0 0,-1-13 0,1-1 0,0 10 0,-1-1 0,1 8 0,0-3 0,0-3 0,4 19 0,-2-17 0,5 15 0,-6-24 0,2-1 824,-2-4-824,-2 2 0,0-2 7,-2 0-7,0 0 0,2-3 1056,0-1-1056,6 19 0,2 4 0,-1 5 0,3-1 0,-6-14 0,2 4 360,0 3-360,0 0 0,-3-14 0,0 0 0,4 17-1696,-4-19 0,0-1 1696,3 12 0,0-1 0,2-4 0,0 0 0,1-1 0,-2 2 0,5 20 0,-7-27 0,-1 1 0,1 0 0,1-1 0,3 32 0,-3-26 0,1-1 0,-1-5 0,0-3 0,0-1 3392,0-3-3392,4 16 0,-3-8 0,3 11 0,-6-10 0,3 10 0,-4-9 0,1 7 0,-4-17 0,0 6 0,0-8-180,0-7-180,0-14-180,-9-16-1079,-9-32 360,-4-1 151,6 9 1,0-6 1107,1 1 0,0-3 0,0 0 0,-3-14 0,-1-1 0,1 3 0,0 0 0,0 0 0</inkml:trace>
  <inkml:trace contextRef="#ctx0" brushRef="#br1" timeOffset="120873">18911 11140 11221,'-19'4'1529,"3"-3"0,8 3 1529,2-4-180,8 4-1708,2 1-451,1 0-269,0 5-180,1-8 90,-1 8 0,1-9-1,-2 3 91,0-4 0,2 4 359,9-3-359,28 3-360,7-8-301,-10 1 1,2-1 300,-2-3 0,5-2 59,7-2 1,7-2 0,4-2-881,-3 2 0,3-1 1,1 0-1,0 0 749,-12 2 0,0 1 0,0-1 0,1 0 0,0 1 0,5-2 0,2 1 0,-1-1 0,-1 1 0,-2 1-307,-3 0 1,-3 2 0,0-1-1,2-1 325,0 1 0,3-2 0,0 0 0,-1 1 0,-4 0 24,13-3 0,-4 1 0,3-1 30,-1 0 0,6-2 0,-3 1 0,-9 2 0,1 0 0,-6 1-111,6-2 0,-5 0 21,-5 3 0,-15 2 311,-7 2-311,-8 5 2530,-4 0-2800,-5 2 1712,-4 0-3151,-3 0 707,-5 0-1157,-4 0 2159,-5-4 0,-2 1 0,-1-4 0</inkml:trace>
  <inkml:trace contextRef="#ctx0" brushRef="#br1" timeOffset="121465">23942 10385 22374,'-32'14'1034,"-1"1"1,-26 10-405,4-4-1,14-12-269,13-3 0,17-10 0,25-9-90,32-12-1,2 3 1,12-4 0,0 1-1180,-3 2 1,0 1-1,5-1 964,-10 3 0,3 0 0,3-1 0,2-1 0,1 1-54,-1 1 0,3-1 0,2 0 0,0 0 0,-1 1 0,-3 1-468,-1 0 0,-2 1 0,-1 1 1,1 0-1,3-1 468,0-1 0,3 0 0,1 0 0,0-1 0,-3 2 0,-4 2 0,2 0 0,-5 1 0,-2 1 0,3 0-294,4-1 0,2-2 0,-1 2 0,-5 1 294,-3 1 0,-3 2 0,-1-1-110,5-1 0,0 0 0,-8 1 110,19-4 1444,-13 5-1444,-24 4 779,-22 3-2398,-22 14 1500,-24 5 119,-9 12 0,18-9 0,-1 1 0,-3 2 0,1 0 0</inkml:trace>
  <inkml:trace contextRef="#ctx0" brushRef="#br1" timeOffset="127159">27836 4482 22284,'-38'0'3059,"3"-4"-1980,5-1-270,5-4-89,7 2-180,7 1-450,6-1-90,16-2 0,19-6 0,-1 4 0,6 1-1581,18-4 1,7 1 1580,-7 3 0,3 0 0,3 0 0,-6 2 0,2 0 0,2 0 0,1 1-469,-7 0 0,1 0 0,2 1 0,0 0 0,0 0 469,3 0 0,1 0 0,1 1 0,-1 0 0,1-1 0,1 1 0,-1-1 0,1 1 0,0 0 0,0 0-272,-1 0 1,1 1 0,-1 0 0,0 0 0,-1 0 271,-2 0 0,0 0 0,0 0 0,-1 0 0,-1 0 0,10 0 0,-1 0 0,0 0 0,-3 0-178,-5 0 1,-1 0-1,-2 0 1,-1 0 177,8 0 0,-2 1 0,-3-1 398,14-2 0,-4 1-398,-15 0 0,-3 1 853,-10 0 0,-4 1-853,15-2 0,-15 3 0,-10 2 2075,-7 0-2075,-4 0-320,-17 0 320,-15-4 0,-37 3 0,22-1 0,-1 0 0</inkml:trace>
  <inkml:trace contextRef="#ctx0" brushRef="#br1" timeOffset="128232">22448 507 20575,'-15'16'2339,"7"0"-1889,-1-9-91,4 5-89,-5-4 0,-5 11-90,-8 6-180,-9 12 90,-9 4-45,17-18 0,-1 1-235,-2-1 0,-1 0 190,-1 0 0,-1-1 0,0-3 0,-1-1 90,-28 11 180,2-9 0,6-11-180,10-7 90,13-15-180,21-14 89,23-12-89,4 14 0,7 0-409,9-2 1,5 2 453,11-2 0,5 2-529,-12 9 1,1 1 0,2 2 513,3 1 0,1 2 0,1 2 0,1 3 0,1 3 0,-1 2-245,-3 4 1,0 2-1,-2 5 275,-4 1 0,-2 5 0,-3 3-551,12 18 0,-10 8 536,-11 7 0,-13 5-15,-13-13 0,-7 2 0,-4-1 0,-8 4 0,-5 0 0,-4-1-236,-6 3 1,-6-1 0,-1-1 265,-5 0 0,-2-3 0,-1 0 30,1-3 0,-1-2 0,0-1 30,3-5 0,0-1 0,1-2 333,-10 8 1,2-3-364,10-9 0,3-2 611,-2 5-701,91-35 30,-2-12 0,13-8 0,1 0-351,-14 5 1,1 1-1,2-2 1,3-1 320,-1 0 0,3-2 0,2-1 0,-1 0 0,-3 1-113,3 0 1,-2 0 0,-1 0-1,0 0 90,0 0 1,0-1 0,0 1-1,-1 1-90,-3 0 1,0 1 0,-1 0 0,-1 1-218,11-5 0,-3 0 0,-1 2-59,-10 4 0,-1 1 1,-3 2 388,9-5 0,-10 8 0,-17 15 0,-33 15 0</inkml:trace>
  <inkml:trace contextRef="#ctx0" brushRef="#br1" timeOffset="136677">16596 14030 24533,'-3'-25'3778,"-2"2"-3508,-5 9-270,0 10 0,-4 17 0,1 18 0,1 24 0,10-1 0,3 5-622,1-11 1,1 0 621,4 16 0,2 1-540,5-6 0,2-6-225,-6-15 1,1-2-1080,6 13 0,0-5-494,-1-9 2338,0-4 0,-10-23 0,-5-8 0</inkml:trace>
  <inkml:trace contextRef="#ctx0" brushRef="#br1" timeOffset="136942">16560 14093 23172,'-16'-36'869,"1"-1"1,1 3-1,0 1-419,-11-26-180,12 7 0,6 7 0,20 2-180,14 6 0,18 6-90,11 19 0,6 9 45,-16 7 0,0 3-332,12-1 1,-5 7 196,-5 26 180,-36-9 158,-45 28-248,6-22-90,0-10 0,-3-1-593,-23 10-1386,8-6-1932,-4 6 4001,24-17 0,13 0 0,12-11 0</inkml:trace>
  <inkml:trace contextRef="#ctx0" brushRef="#br1" timeOffset="137310">17084 13890 22554,'6'-14'3058,"-2"1"-2788,-2 4-90,-2 4 0,0 1 90,3 12 0,7 30-270,2 5 0,-5-8 0,1 3 0,1 6 0,-2 0-118,3 20 118,-5-26 0,-1-3 0,-2-1 0,-2-18 0,0-6 0,-5-18 0,3-12 90,-3-18-90,5-17 90,3-9-644,4-2 643,5 5 1,6 7 0,3 10 90,3 13-90,2 15 376,8 18-376,-7 12-90,2 13 0,-13 5 0,-4 0 566,-2 0-1016,-3-5-449,-3-4-540,-2-5-270,-2-9 1079,0-3 0,0-24 1,0-5-1</inkml:trace>
  <inkml:trace contextRef="#ctx0" brushRef="#br1" timeOffset="137465">17587 13664 22644,'15'-19'3058,"0"14"-2608,-4 14 0,1 21-270,-4 15-135,-1-3 0,0 3-180,-2-10 0,1 1-496,1 12 1,0-2-809,3 13-541,-2-11 1980,-4-16 0,0-14 0,-4-12 0</inkml:trace>
  <inkml:trace contextRef="#ctx0" brushRef="#br1" timeOffset="137592">17664 13139 21745,'-8'-37'509,"0"1"1,0 2 0,0 2-2129,-16-25-810,6 28 2429,-5 9 0,5 35 0,-1 7 0</inkml:trace>
  <inkml:trace contextRef="#ctx0" brushRef="#br1" timeOffset="138141">17953 13510 24803,'6'9'1709,"0"4"-1349,-4 5-1,2 11-2305,-1 7 1,1 3 1990,1-4 0,-1 1-45,3 18 0,0 2 329,-1-10 0,0 1-329,4 16 0,0 0 0,-4-18 0,0-2 0,3 9 0,-1-5-90,-1-4 90,-2-20 0,-2-25 0,0-25 0,-1-13 0,1 2 0,0-3-330,3-21 0,1-2 375,-1 9 0,2 0 15,0 10 0,1-1 0,1 1 1094,3-9 1,2 3-1110,-1 3 0,5 10 96,27 19-141,-12 42 0,-1 11 0,-1 4 0,9 13 0,-8-8 0,0-2 90,1-3-180,12 3 1,-24-32 913,5-15-914,-7-19 90,3-23 0,-11 18 0,0-5 0,-1-7 0,1-6 0,-2 1-153,3-8 1,-1-2 212,-2 6 0,1-2 0,-2 4-15,-1-2 0,0 4-45,-2 6 0,0 3 598,4-23-598,-4 42 0,2 28 0,-2 44 0,-2-16 0,0 3-386,1 5 0,0 3 386,0 6 0,1 1 0,1 1 0,0 1 0,-1 0 0,0 2-450,1-9 0,1 2 0,-2-3-405,1 4 1,-1-2-180,3 12 0,-1-5-1485,-4-4 2519,0-17 0,-4-20 0,0-11 0</inkml:trace>
  <inkml:trace contextRef="#ctx0" brushRef="#br1" timeOffset="138292">18716 13722 22734,'-16'-30'1529,"-1"-1"0,-13-26-1259,5 14 90,7 10-180,8 8-90,19 1-810,50 1-124,-26 10 1,2 1 168,19-2 1,3 1-406,-8 0 1,0-1 1079,4-2 0,0-2 0,0-2 0,0-3 0,1-1 0,-1 0 0</inkml:trace>
  <inkml:trace contextRef="#ctx0" brushRef="#br1" timeOffset="138492">19756 12492 23004,'3'-58'1229,"0"0"0,-3 4 1,-3 4-826,-3 8 1,-3 4 315,-20-12-360,-5 34-360,-2 39 0,18 5 0,2 7-637,2 14 0,3 6 637,4-10 0,1 2 0,1 2-494,1 5 1,2 3-1,0 0 494,2 4 0,2 1 0,0 1 0,1 0 0,0 1 0,2-1 0,1 0 0,1 0 0,0-1 0,0-2 0,0-1 0,1 3 0,0-4 0,1 2 0,0 0 0,-1-4-420,0 1 0,-1-3 1,1 2-361,1 10 1,0 3-1,-2-7-704,-2-6 0,-2-6 1404,0-5 0,-2-2 0,-5-7 0,-1-2 0,-6 26 0</inkml:trace>
  <inkml:trace contextRef="#ctx0" brushRef="#br1" timeOffset="138642">19398 13876 23004,'-15'-36'929,"0"-1"1,1 2-1,1 1-749,-7-30 0,9 7-180,11 6 0,16 3-405,12 18 1,5 1-226,-4 8 0,2 1 389,8 1 0,5-1 0,-3 4 0,-2 4 0,-1 2 0,12-3 0,-1 0 0</inkml:trace>
  <inkml:trace contextRef="#ctx0" brushRef="#br1" timeOffset="138891">20730 12456 26872,'-28'-18'854,"0"-1"1,-31-4-855,-5 29 0,31 11 0,1 9-379,0 8 0,1 9 379,5 11 0,2 9 0,4 4-719,10-11 0,3 2 1,2 2-1,1 0 719,-2 1 0,0-1 0,4 2 0,5 2 0,7-3 0,5 4 0,4 0 0,2-2 0,3-5-1027,5 1 1,4-5 0,2-2-1,0 0 442,0 1 1,0 0-1,1-1 1,2-5-315,-2-8 0,2-2 1,-1-3-1,-1-6 899,12 2 0,-2-8 0,-3-6 0,-1-5 0,-4-6 0,0 0 0</inkml:trace>
  <inkml:trace contextRef="#ctx0" brushRef="#br1" timeOffset="139225">21201 12940 20203,'-11'-43'1079,"0"0"1,0 1 0,0 2-104,-1 4 1,1 2-977,-11-25 0,3 12 933,5 11-933,6 10 512,8 23-512,13 38 0,5 8 0,-6-9 0,2 1 0,3 1 0,1-2 0,9 14 1406,7 6-1406,-14-31 0,-2-12 335,-2-11-335,-1-11 0,-1-12 0,-4-7 0,0-2 0,-2 3 0,-1 4 0,-2 7 0,-2 6 0,0 6 0,3 10 0,4 7 0,19 30-1350,-5-5-808,13 19-811,-9-14 2969,3-5 0,1 0 0,1-4 0</inkml:trace>
  <inkml:trace contextRef="#ctx0" brushRef="#br1" timeOffset="140633">22237 12298 23993,'-11'-27'3418,"5"2"-3058,-1 2 0,2 7 90,1 13-450,0 57 0,4-21 0,0 4-717,0 26 1,0 5 716,1-24 0,0-1 0,1 4 0,0 3 0,1 3 0,0 1 0,0 1-188,2 5 1,-1 1 0,1-1 0,0 0 187,0-6 0,0 0 0,0-1 0,0-3 0,0 9 0,-1-3 0,1-11 0,4-2 0,3-74 0,3-20-973,-2 7 0,1-3 973,0 1 0,1 1 0,2-1 0,1 0 421,-1 3 1,3 0-422,3-1 0,6 10 323,9 23 1,3 10-324,5 7 0,-1 9-272,1 14 1,-3 6 271,-4 2 0,-2-2 0,-10-10 0,1-4 1004,14-2 1,2-4-1005,-10-6 0,0-4 0,9-3 0,0-7 0,16-22 0,-33 7 0,-1-3 0,-2-4 0,-1-5-347,1-26 0,-4-5 347,-7 13 0,-2-2-324,-2 5 0,-1-3 0,-3 3 324,-5-5 0,-4 4 0,0 2 0,-2 3 0,-3 6 0,-3 4 532,-30-17-532,7 37 209,-13 26-209,16 35 0,17-16 0,3 4 0,3 3 0,2 2 0,2 3 0,2 0-683,4 0 0,4 1 683,1-2 0,4-1 0,2-2 0,5-2 193,12 7 1,4-4-194,-8-13 0,4-3-85,22 4 0,2-9-275,12-17 270,-23-7 0,0-9-90,-4-19 1,-5-13 149,-10 4 0,-3-6 0,-2-5-320,-1-2 1,-1-6 0,-1-2 0,-2 2 416,-2 6 1,-1 0-1,-1 0 1,-1-1 21,-2-4 1,0-1 0,-1 2 0,-1 3 0,1 3 0,-1 4 0,0 1-90,0-18 0,-1 3 0,0 10 0,-1 2 785,0 9 1,-2 3-786,1-20 0,0 19 497,0 39-497,0 31 0,0 21 0,0-1 0,0 5-362,1-1 1,0 6 0,1-2 361,0-8 0,1 0 0,0-1 0,2 2 0,0-1 0,1 0 0,1-2 0,0-1 0,2 1 249,4 8 1,1 2-1,2-4-249,2 3 0,2-3 125,1 9 0,7-7-125,12-25 0,2-11 0,11-11-132,-9-12 1,-2-12 131,-16-14 0,-5-9 0,4-7 0,-3-5-338,-1-8 1,-1-4 337,-7 17 0,-1-1 0,-1 0 0,0-2 0,-2 0 0,0 0 229,-1 2 0,-1 1 0,0-1-229,-1-5 0,-2-2 0,0 4 0,1-10 0,-2 5 0,-1 4 0,-4 10 0,-4 18 0,-4 51 0,4 20 0,1 8-257,2-11 0,0 1 257,2-3 0,2 2 0,1-3 0,3 4 0,2-3 0,1-2 0,7 0 683,22 11 1,7-5-684,-17-23 0,2-4 0,21 7 0,0-14 208,8-40-208,-29 3 0,-1-6 0,-1-5 0,-2-6 0,-3-3 0,-2-5 0,-2 1 0,1-7 0,-2 0-202,-3 8 0,-1-2 0,-3 5 202,-5 3 0,-2 5 0,0-20 0,-10 20 888,-4 22-888,-7 28 0,5 20 0,4 9 0,1-6 0,4 4-51,3 11 1,2 6-1,2-4 51,4-4 0,3-1 0,4 14 0,6-3 0,4-20 0,3-6 149,14 7-149,20-32 0,-43-40 0,-6-11 0,2 0 0,-3-4-89,-9-17 0,-6 0 89,-1 11 0,-3 2 0,-3 2 0,-2 1 0,-1 4 0,-1 1 0,0 6 0,-2 2-89,-20-18-1800,-1 19 1889,-25 23 0,17 20 0,15 2 0,0 1 0</inkml:trace>
  <inkml:trace contextRef="#ctx0" brushRef="#br1" timeOffset="141110">25185 11398 22734,'-15'-5'3328,"1"3"-3058,4 0 0,4 2 180,-2 0-181,8 6-89,-4 3-90,9 11-90,6 4 90,9 3-90,5 0 0,14 6 90,-2-12-90,0-2 0,-10-23 0,-11-8 720,2-23-630,-7-5-90,-1 6 0,-6 4 0,-2 25 0,5 17 0,1 0 0,3 17-720,-3-11-899,0 4-720,1-1 2339,-1 2 0,0-1 0,0 1 0</inkml:trace>
  <inkml:trace contextRef="#ctx0" brushRef="#br1" timeOffset="141476">25904 11045 25073,'-15'-39'1889,"7"3"-1799,8 6-1,12 8 91,14 10 270,14 24-180,-12 5 0,1 5-1532,8 12 1,-1 7 1261,-8-7 0,-2 3 0,1 2 0,2 8 0,-1 2 0,-2 2 0,0 7 0,-2 2 0,-2 2 0,-6-13 0,-1 2 0,-1 1 0,-2 0-514,-1 2 1,-2 0-1,-1 1 1,-1 0 513,-2-1 0,-1 0 0,-1 0 0,-1-1 0,-2-1 0,-1-1 0,-2 0 0,0-1-214,-2 13 0,-2-1 1,-3 1 213,-1-10 0,-2 2 0,-2 0 0,-1-3-795,-5 9 1,-2-3-1,-1-1 315,3-3 0,-1 0 1,-1-5-601,-7 3 1,2-10-942,1-8 2021,9-24 0,10-24 0,4-17 0</inkml:trace>
  <inkml:trace contextRef="#ctx0" brushRef="#br1" timeOffset="141660">27012 11330 25972,'-5'-46'2069,"-2"3"-1799,-5 9 0,1 5-270,5 7 0,2 5-360,4 4-630,0 8-67,0 1 0,0 20 1,0 5-1</inkml:trace>
  <inkml:trace contextRef="#ctx0" brushRef="#br1" timeOffset="141843">26967 11864 25432,'28'35'2969,"5"8"-2879,-14-16 0,1 2-459,0 4 0,1 1 369,0 3 0,-2 3-248,1-1 1,-3 5 247,-4 0 0,-2 4 0,-3-1-390,1 9 0,-7 3 322,-7-8 1,-3 7 0,-5-1 0,-1-5-1375,-4-4 0,-4-4 1,-3 1 1441,0 0 0,-4 2 0,-1 0 0,-2-5 0,-7 2 0,-2-5 0,-1 0 0,-2 1 0,0 0 0,-1 0 0</inkml:trace>
  <inkml:trace contextRef="#ctx0" brushRef="#br1" timeOffset="162313">1665 10927 21205,'-5'-13'2878,"-2"-1"-2248,3 3 0,-1 0-91,-4 4-89,8 0-180,-10 5-90,10 0-90,-10 2 0,4 6-90,-9 9 0,-6 17 0,-12 18 0,12-19 0,-1 1-388,-4 6 1,-1 1 387,-2 2 0,1 0 0,0 0 0,0 0 0,3-3 0,1-1 0,4-5 0,2-1 0,-12 19 0,13-12 0,8-11 0,14-7 0,12-6 0,16-3 0,13-2 0,12 2 0,6 1 0,-30-6 0,0 1 387,0 1 1,-1 0-298,29 6-180,-4 2 180,-6-1-90,-9 1 0,-5 0 89,-13-2 181,-4-7-180,-8-3 0,-5-10 0,-4-8-90,-8-13 0,-4-8 0,-1-5 0,0 6 0,-1-3-469,-6-16 0,0-2 514,4 11 0,0 0-45,-1 0 0,-1 0-289,1 1 0,0 2 289,0 2 0,1 3-126,-9-26 126,4 13 0,9 13 0,4 9 784,10 7-784,9 10 621,11 4-621,13 14 0,7 6 0,5 11 0,-4 7 90,-5 2-90,-12 4 0,-13 1 0,-14 2 147,-14 0-147,-9-5 0,-6-4 90,1-7-90,3-13-180,5-4-90,10-14-179,2-6-181,12-11-359,2-2-451,7-4-898,1-1 2338,-2 1 0,0 1 0,-1 2 0</inkml:trace>
  <inkml:trace contextRef="#ctx0" brushRef="#br1" timeOffset="162985">1129 11004 22464,'-34'0'809,"0"0"1,-23 0-630,14-14 0,44-19-135,23 2 0,12 0-15,3 1 0,8-1 0,2 1-612,-2 4 0,3 0 1,1 0-1,-1 1 612,10-5 0,-2 1 0,1 1-30,-1 1 0,1 2 0,-4 1 45,3-1 0,-3 3-246,0 1 0,-2 3 291,-2 2 0,-2 2-270,-4 3 0,-1 2 269,-5 4 1,-2 1 0,24 0 90,-13 12 90,-8 22-180,-20 6-90,-7 17 90,-34 6-90,2-18 1649,-13 4-1559,10-31 1088,4-8-1178,3-16 712,7-11-712,8-17 0,8-12 0,10-12-270,-6 30 0,3 0 270,2 1 0,2 1 90,22-20 0,8 14-45,-14 28 0,2 8 45,20 12-45,-19 5 0,-4 7-200,-11 3 1,-5 3 199,0 3 0,-3 2 45,-5 3 0,-3 1-45,-4 1 0,-5-1 0,-5 2 0,-7 0 45,-19 13 0,-6-3-90,6-13 0,-3-4-476,-15 7 1,-2-7 520,13-19 0,0-7 0,0-5 0,-3-8-45,4-11 0,-2-6 0,2-2 0,-8-7 0,3-5 30,6 2 0,0-4 0,4 0-30,0-8 0,4 1-45,3 1 0,3 2 0,3 3 0,1 3 40,-10-23-805,10 14-449,9 13-540,6 12 1871,18 9 0,4 11 1,14 5-1</inkml:trace>
  <inkml:trace contextRef="#ctx0" brushRef="#br1" timeOffset="163410">2997 9869 24893,'17'-21'1169,"-5"7"-989,-14 20-90,-12 20-90,-11 23 0,9-15 0,-1 3 45,-1 4 0,1 4-45,5-3 0,0 4 0,2-2-351,0 5 0,2 0 351,-1 11 0,5-3 171,14 7-171,8-13 0,15-8 0,10-11 0,-6-15 0,2-3 0,22-1-57,-21-6 0,-1-2 147,8-9 789,-2-15-789,-22-8 0,-2-21 0,-29-11-45,2 23 0,-2-1-272,-6-6 0,-1 0 272,-2-3 0,-1-1-446,-1-1 1,0 1 400,-1 1 0,-1 1-270,-3-9 0,0 2-196,7 18 0,1 2-119,-2-4 1,1 4-1125,3 7-990,6 10 2801,4 8 1,4 3-1,0 4 1</inkml:trace>
  <inkml:trace contextRef="#ctx0" brushRef="#br1" timeOffset="163783">2465 10118 23634,'-52'0'809,"11"-4"-809,25-5 0,26-9 0,27-7-135,14-2 0,8 0 135,-12 4 0,3 0-426,-5 2 1,4-2 0,-3 1 604,3-4 1,-3 0 180,-3 2 0,-2-2 89,-6 2 1,-3-2-90,-5 4 0,-2-1 360,14-20-271,-21 14 1,-3 0-450,7-15 0,-1-10 0,-8 27 0,0 8 0,6 21 0,7 21 0,10 28-658,-13-12 0,1 4 658,4 9 0,-1 5 0,-7-15 0,0 3 0,-1-1 0,2 4 0,0 1 0,0 0 0,0 0 0,-1 0 0,0 0 0,0-1 0,0-1 0,0-1-90,-2-2 0,-1-1 0,0-1-540,6 14 1,-1-3-181,-3-6 1,-1-4 311,-4-8 1,0-4-9334,6 10 9095,-8-28 1,-4-28 0,-4-16-1</inkml:trace>
  <inkml:trace contextRef="#ctx0" brushRef="#br1" timeOffset="164053">3781 9372 15532,'-9'-61'1529,"5"20"1452,-5 30-2711,4 30-90,-1 24-90,6 16-45,4-25 0,3 0-45,4 2 0,3-1 45,2-3 0,5-2-45,12 2 0,4-7 1239,16-5-1239,12-20 883,-37-45-838,-26-6 0,-11-7 15,-5 15 0,-5 0 0,-3-1 366,-6-7 1,-4-1 0,-2 4-517,3 10 0,0 2 0,-2 5-225,-11-3 0,1 10-764,-6 15-900,10 25 1979,11 21 0,13 28 0,12-27 0,-1 0 0</inkml:trace>
  <inkml:trace contextRef="#ctx0" brushRef="#br1" timeOffset="164201">4272 10620 23274,'29'42'1439,"-5"-11"-1349,-12-15-270,-6-20-540,-4-13-809,-2-18 1529,0-17 0,-2 19 0,-1-3 0,-1-4 0,1 1 0</inkml:trace>
  <inkml:trace contextRef="#ctx0" brushRef="#br1" timeOffset="164376">3314 9168 17061,'-37'-25'269,"1"0"1,6 1 0,5-1 2262,1-23-2622,32 1-540,38 3 283,-8 22 1,7 4-779,13 1 1,5 3 1124,-15 7 0,2 1 0,0 1 0,3 4 0,-1 1 0,1 1 0,2 3 0,0-1 0,-1 0 0</inkml:trace>
  <inkml:trace contextRef="#ctx0" brushRef="#br1" timeOffset="165894">1393 13745 24623,'-12'-32'2069,"-1"5"-1889,7 4-90,0 12 179,6 13-89,8 16-90,6 24-45,-2-10 0,3 6-380,1 14 0,2 8 1,0 4 334,-3-9 0,0 2 0,0 3 0,0 1-526,-1-2 0,1 2 1,0 2-1,-1-1 1,0-4 547,-1 4 1,0-3-1,-1-1 1,0-3-23,1 9 0,0-3 0,-3-7-459,-2-10 1,-1-5 458,4 22 0,-6-30-180,0-55 180,-2-37-399,0 4 0,1-5 399,0 17 0,0-2 0,0 0 0,2-1 0,1-2 0,1-1 0,3-12 0,2-4 0,0 6 89,2-3 1,2 4 508,-4 15 0,1-1 0,2 10-418,18-2 495,-3 41 0,4 12-630,8 16 0,0 8-45,2 1 0,-1 3-132,-13-10 1,0 1-1,-1-1 177,13 10 0,-1-6-90,-11-14 0,1-2 45,5 2 0,0-8 1962,8-26-2142,-18-24 0,-3-9 90,-6 5 0,-4-4 60,-2 1 0,-2-3 0,-3-2 90,-7-5 0,-4 0 0,-1 2-249,-3-7 1,-3 2 248,0 11 0,-2-2 0,-2 7-15,-4 4 0,-3 6-65,-12 2 0,-3 5 20,-14 4 90,-11 17-90,34 37 90,15 21-90,22 5 0,8 6-322,-1-15 1,5 2 321,0-6 0,4 3 0,2-5 45,9 2 0,2-7-90,2-3 0,3-5-330,0-8 0,0-5 285,-1-5 0,-1-7 148,-1-8 1,-2-6-194,-4-7 0,-1-6 0,-2-7 0,-4-8 45,-5-11 0,-4-7 0,-3-1-227,-4 8 1,-3 0 0,0-4 338,0-1 1,-1-4-1,-1 0 1,-3 2-130,-5-7 0,-2 3 1,-1-1 166,0-2 0,0-1 0,-2 0 29,-2 2 1,-2 0 0,0 1 60,0 2 0,-1 1 0,0 1 132,1 5 1,-1 1 0,0 1-283,-1-3 0,0 0 0,0 4 0,0 1 0,1 4 140,1-3 0,1 12-140,4 25 1097,12 30-1097,6 31 0,-2-15 0,3 2 474,2 8 0,2 1-474,2 3 0,1 1-393,2 0 0,0-1 393,1-4 0,1-2 0,8 9 0,1-3 0,-10-20 0,0-2-66,11 8 0,-1-6-24,-4-15-270,8-10 90,-20-23 263,2-42-83,-12 4 0,-3-4 90,2 0 0,-2-2 283,-2 13 0,-1-2 0,0 1-103,0-22 0,-2 1 45,-4 4 0,-1 2-91,4 1 1,-2 2 135,-5 5 0,-1 6-112,1 2-158,1 22 0,8 36 0,8 38 0,3 3 0,3 5 0,-2-14 0,1 0-298,-1-3 0,0 2 0,1-4 298,3 1 0,3-2-177,10 6 0,4-4 177,-6-14 0,2-3 0,9 2 0,3-7 0,-8-15 0,1-8-135,1-5 0,-1-6-45,2-5 0,-1-5 45,1-8 0,-3-4 0,0-7 0,-2-7 135,-6-2 0,0-7 0,-2-1 180,-4 1 0,-3-1 0,0 0-535,-1 0 1,0 0-1,-3 3 400,-1-12 0,-6 9 45,-12 4 0,-6 22 90,-15 44 556,7 21-736,11 23 0,6 8 0,6-16 0,3 1 0,2 18 0,9 1 0,6-21 0,8-1 0,2-6 146,11-2 1,4-8-147,-5-7 0,4-4 0,-4-11 0,2-16 0,-6-14 0,-7-13 0,-8-6 363,-15-1 1,-6-1-364,-4-4 0,-4-2 0,-5 0 0,-5 0-90,-3 8 0,-6-2 0,1 5-315,-4-3 1,-4 5-226,-10-7 1,-4 8-226,13 22 1,-1 8-451,0 6 1,-1 4 1291,1 4 1,1 3-1,1 4 1,3 3 0,0 2-1,1-1 1</inkml:trace>
  <inkml:trace contextRef="#ctx0" brushRef="#br1" timeOffset="166218">4983 11773 24803,'-6'-34'2878,"1"4"-2698,-1 8-90,2 6 0,4 9 0,6 15 0,8 19-90,12 30-622,-5-17 1,1 3 621,2 10 0,1 4-90,-5-15 0,-1 1 0,1 1-90,-1 1 0,0 2 0,0-1-180,0 1 1,-1 0-1,0 0-120,-1-2 0,0 0 1,0 1 479,1 8 0,1 2 0,-2-3 0,-1 3 0,0-2 0,0 10 0,1 1 0</inkml:trace>
  <inkml:trace contextRef="#ctx0" brushRef="#br1" timeOffset="166534">5112 11990 25432,'-13'-38'659,"0"-1"1,2 1 0,1 1-615,3 3 0,2 1 45,9-29-90,12 8-1158,17 9 1158,10 15 0,-6 23 0,2 8 0,20 16-1750,-20 3 0,-3 5 1795,-14 3 0,-5 4-45,-3 2 0,-4 2 373,-4 2 0,-4 1-373,-4-1 0,-4-1 45,-3 0 0,-3-1-45,-2-6 0,-2-1 0,-17 20-53,-12-6-216,17-23 318,-5-2-589,24-22 2773,4-5-3583,9-7-652,0-9 2002,6-6 0,-1-8 0,1-4 0</inkml:trace>
  <inkml:trace contextRef="#ctx0" brushRef="#br1" timeOffset="166911">5506 11524 25522,'0'-20'1530,"0"2"-1351,0 4 1,6 7 0,2 9-90,12 10 0,5 12-90,8 8 90,-1 7-90,1 2 90,3 8-90,-16-13 90,-12-33-90,-17-47 0,1-4 0,2-3-157,1 5 1,3 2 156,3 0 0,4 4 90,9-3 0,6 15 0,7 13 0,5 9 0,5 14-90,13 12-360,-14 3-2068,8 21-7403,-28-6 8128,-3-2 1,-11-12 0,-2-18-1</inkml:trace>
  <inkml:trace contextRef="#ctx0" brushRef="#br1" timeOffset="167078">6111 11117 24713,'6'-21'1799,"1"8"-1349,3 13-1,5 13-269,6 12-90,9 12-90,3 8-720,-6-8 1,-1 4-1395,-4 1 0,-2 2 2114,1-2 0,-3 0 0,-8-6 0,-5-3 0,-8 8 0</inkml:trace>
  <inkml:trace contextRef="#ctx0" brushRef="#br1" timeOffset="167212">5880 10579 23993,'-29'-57'1080,"7"9"-1260,9 14-540,8 16-1079,12 10 1799,4 16 0,9 10 0,3 13 0</inkml:trace>
  <inkml:trace contextRef="#ctx0" brushRef="#br1" timeOffset="167760">6241 10783 24443,'8'0'2159,"2"0"-1709,3 8-181,8 10-89,10 16-90,-9-9 0,1 2-90,3 4 0,1 2-1894,3 3 0,1 2 1894,0 1 0,-1 0 0,0-1 0,-1-1 402,-2-4 0,-1 0-402,1 2 0,0-2-270,10 7 90,-8-18 90,-17-41 90,-10-37 0,-2 15 0,0-4 121,-3-11 0,0-4-91,1 15 0,1-1 0,-1-1 30,0-2 0,0-1 0,0-2-413,0-10 1,1-3-1,0 4 353,0-2 0,2 3 45,2-8 0,5 14-45,9 32 0,18 33 0,7 37-583,-17-18 0,0 2 583,0 2 0,1 0 0,-3-1 0,0 0 929,-1-4 0,-1-1-1109,1-1 0,0-3 1200,7-5-1200,-1-21 91,-15-41-1,-9 4 0,-3-9 0,0-3-322,-2-1 1,-1-4 0,-2-2 0,0-3 501,0 0 0,-2-4 0,0-2 0,0 1 0,-1 2-180,1 6 0,-1 1 0,0 1 1,0 1-1,-1 1 135,-2-10 0,-1 1 0,1 3 0,0 6 0,-4-11 0,1 9-33,2 9 0,2 6 347,-2-12 91,6 37-180,12 43-225,0 6 0,0 6-45,6 16 0,1 4-289,-2-12 0,0 2 1,1 1 288,1 4 0,0 3 0,0-1 0,2 2 0,-1 0 0,1 3-531,0-2 0,0 3 1,0 0-1,0-3-69,-1-1 1,-1-2-1,0 1-75,-2-6 1,1 2-1,0-2 1,-3-5 642,2 9 0,-4-6 0,-2-7 0,-1-2 0,-2-6 0,-1 1 0</inkml:trace>
  <inkml:trace contextRef="#ctx0" brushRef="#br1" timeOffset="167901">6924 10281 23094,'-17'-35'719,"1"1"1,2 2 0,3 1-541,-3-25-179,16 2-179,17 0-946,11 10 1,6-1 802,-6 11 1,1-1 0,1 1 0,0-1-1,1 1 1,-1 1 0,0 0 0,-1 1 0,1-1-1</inkml:trace>
  <inkml:trace contextRef="#ctx0" brushRef="#br1" timeOffset="168333">7496 9173 22464,'0'-12'1709,"0"5"-1259,2 9 0,0 8-1,2 10-179,-1 5-90,0 4 0,-2 11-90,0-12 180,-1 2 90,0-21 359,2-5-629,0-12 0,4-10-90,2-12 90,6-11-90,5-4 45,-1 12 0,3 2-45,11-10 180,13-4-90,-13 33 180,10 16-180,-15 17-90,-9 6 0,-7 7 0,-14 12 0,-9 6 0,3-9 0,-2 3 0,-2-1-302,-8 12 1,-2-2 301,1-4 0,1-5 0,1 1 0,6-13 0,8-9 0,6-14 0,33-11 0,1-11 0,5-5-495,17-7 0,3-1-216,-6 0 1,-1-3-1134,5-8 0,-8-4 1844,-24 8 0,-6 0 0,1 0 0,-5-1 0,-6-27 0</inkml:trace>
  <inkml:trace contextRef="#ctx0" brushRef="#br1" timeOffset="168563">8032 8671 23454,'-12'-49'2338,"2"7"-2068,3 10 0,-2 9 180,8 16-1,-5 16-179,6 22-90,0 22-135,2-19 0,0 2-390,2 6 1,2 2 344,2 2 0,3 1 0,1-3 0,2 3 0,2-2-1105,2-3 1,0 0-1,1-1 835,8 20 0,1-3-225,0-13 1,-1-7-765,8 0-2969,8-23 4228,-15-22 0,2-26 0,-16-13 0</inkml:trace>
  <inkml:trace contextRef="#ctx0" brushRef="#br1" timeOffset="168828">8385 8449 21835,'-18'-53'2068,"0"12"-1528,-2 18 0,-1 25-91,1 21-89,3 21-90,7 8-180,8-11 0,6 1-45,9-3 0,4-1 0,-2 0 0,3-4-45,7-7 0,3-7 0,13-6 90,5-30 0,-21-12-90,-2-26-3392,-32-4 3437,1 25 0,-2 0-45,-4 0 0,-4-1-312,-8-9 0,-1 1-3,6 14 0,1 2-225,-4-6 1,-1 4-3779,-14 6 4318,14 10 0,-8 18 0,13 9 0</inkml:trace>
  <inkml:trace contextRef="#ctx0" brushRef="#br1" timeOffset="169076">7411 8915 23454,'-56'10'2518,"11"-4"-2248,15-15-90,21-9-90,25-13 0,29-15-990,-10 17 0,5 0 900,12-6 0,4-1 0,-14 10 0,2 0 0,4-1 22,3-2 1,5-1-1,1-1 1,-4 3-848,1-2 1,-1 2-1,0-1 825,-4 3 0,2-1 0,-1 0 0,-6 3 0,8-4 0,-6 2-153,-7 4 0,-3 1-207,18-12-179,-17 7-541,-19 8-449,-14 9-39,-16 5 1568,-13 4 0,-9 6 0,-7 2 0</inkml:trace>
  <inkml:trace contextRef="#ctx0" brushRef="#br1" timeOffset="169510">8528 7761 23723,'20'-54'2609,"2"-4"-2159,-13 15-270,0 9-90,-9 19-90,0 11 179,0 2 1,0 0 360,0-3-360,0-1 0,0-1-90,0-14-90,2 3 0,4-13 0,8 8 0,11-2 0,7 7 0,7 6 0,2 10 0,-1 15 0,-3 10 0,-4 17 90,-9 11-90,-6 12-197,-11-28 0,-1 0 197,-2 3 0,0 1 0,-2 0 0,0 2 0,-1 15 0,0 1 0,-1-15 0,0 0 0,-3 11 0,0-2 0,2 10 0,-8-7 0,4-9 0,1 4 0,0-21-360,4 4-2249,0-15-7222,0 4 8331,0 0 0,-4 3 0,0-3 0</inkml:trace>
  <inkml:trace contextRef="#ctx0" brushRef="#br1" timeOffset="169684">8991 8752 24803,'14'25'3508,"0"-4"-3238,-2-6-270,-2-8 0,0-3 0,-1-4 0,-1 0 0,0 0 0,-2 0-1709,-2-4-810,-9-1 2519,-6-8 0,-13 3 0,-3-3 0</inkml:trace>
  <inkml:trace contextRef="#ctx0" brushRef="#br1" timeOffset="209632">19232 7865 20575,'-12'-7'3688,"-2"1"-3058,1 3-91,-3-1-89,5 2 90,3-3 0,1 3-181,6-2 271,-3 3-360,4-1 90,0-2-360,0 1 0,0-5 0,0 3 0,0-2 0,0 1 0,4-3 0,1-1 0,8-5 0,4-1 0,20-13 0,9-3 0,6-3-219,-23 17 1,-1 1 218,20-13 0,4 0 0,-3 1 0,2 2 0,-1 2 0,5-2 0,4 2 0,-27 11 0,1-1 0,0 0 0,3 0 0,17-5 0,2-1 0,-13 4 0,1 2-1449,14-5 0,0 2 1449,-17 5 0,-1 2 0,2 0 0,-1 1-99,-1 0 0,0 0 99,-1 1 0,1 0 0,-2 1 0,-1 0 0,-2 0 0,-1 0 0,30-5 0,-6 1 0,-6 1 0,11-2 0,-20 3 0,8-3 298,-22 4-298,2 2 2941,1-2-2941,1 4 0,1-3 294,-1 3-294,14-6 0,-14 6 0,14-6 0,-19 6 0,0-3 0,-2 0 0,-2 1 0,19-1 0,-5 3 0,12-4 0,5 0 0,-7 4-1530,14-3 1530,-9 5 0,7-1 0,-9 1 0,2-1 0,-9 1 0,1-1 0,15 0 0,2-1-146,-17 1 0,1-1 1,3 1 145,12-1 0,3 1 0,-2-1 0,-10 1 0,-2 0 0,0 0 0,5 0 0,1 0 0,-6-1 0,-3 0 0,-5-1 0,19-4-1371,-24 4 1,-2-1 1370,7-2 0,-6 0 0,7-4 0,-12 3 972,7-3-972,-11 4 0,2 0 344,5 2-344,3-2 0,5 4 0,6-1 0,3-1 0,6 0 2554,2 0-2554,3-2 0,2 4 0,-30 1 0,1 0 0,0 1 0,3-1 0,22-3 0,2-1 0,-10 3 0,2-1-396,-6 1 0,3-1 1,-2 0 395,11 0 0,2 1 0,2-2 0,5 1 0,-2-1 0,-14 2 0,-1 0 0,3 0 0,-4 0 0,2 0 0,2 0 0,1 0 0,10-1 0,2 0 0,0 0 0,-2 1 0,-10 0 0,-2 1 0,0-1 0,2 1-359,10-2 0,1 0 1,0-1-1,-5 2 359,-1-1 0,-4 1 0,-4 0 0,3-1 0,0 0 0,-7 1 0,2-1 0,-1 0 0,7 0 0,-1 0 0,-8 0 0,1 0 0,0 0-321,1 0 1,1-1 0,-2 1 320,9-1 0,3 0 0,-13 2 0,6-1 0,0 0 0,-5 0 0,14 0 0,-2 0 0,-7 1 0,1-1 0,-3 1 0,3 0 0,-2-1 113,-5 1 0,1 0 0,1 0-113,-3 0 0,0 0 0,0 1 0,-1-2 0,1 1 0,-2-1-587,16-1 0,-3 1 587,-16 3 0,-1-1 0,2 1 0,-1 0 526,3 0 1,1 1-527,20 0 0,3 0 0,-17 1 0,0 0 0,0 0 29,0 0 0,0 1 1,0-1-30,-1 1 0,0 0 0,-3 0 0,4 0 0,-3 0-173,2-1 0,0 0 173,-2 0 0,1 0 0,0-1 0,-1-1 0,1 0 0,0 0 0,0-1 0,-1 1 0,-1-3 0,0 1 0,16-2 0,0 0 0,-19 0 0,0 0 763,12-1 1,-3 0-764,12-3 0,-23 2 1,2 1-1,1-1 0,0 1 0,0 0 0,-1 0-355,-2 0 0,-2 0 355,17-1 0,-4 2 598,-4 1-598,-7 3 853,-5 1-853,-7 2 0,-4-2 0,2 0 0,-6-1 2192,5 1-2192,-1 2 0,5 0 0,6 0 0,-1 4 0,3 1 0,5 4 0,-11 0 0,4 2 0,-15 3 0,2 2 0,0 4 0,3 3 0,1 2 0,13 22 0,-18-17 0,1 2 0,8 16 0,0 1-458,-6-5 1,-1 0 457,2 3 0,1 3 0,-1-1 0,1 3 0,-1 0 0,-3-5 0,0-1 0,1 4 0,1 2 0,3 4 0,-2 1 0,-1-5 0,-3-2 0,-2-3 0,0 0 0,-2-2 0,-1 0 0,-1 0 0,-1-1 0,-2 0 0,0-1 0,1 6 0,-1 0 0,3 13 0,-1 2 0,-4-1 0,-1-2 0,-3-13 0,0-1 0,1 13 0,0 4 0,-2-9 0,1 3 0,-1-4 0,0-1 0,-1 0 0,2 2 0,0 3 0,-1-5 0,0-8 0,-2-4 0,1 2 0,-1 0-213,1 0 0,0 2 213,1 20 0,1 1 0,-1-14 0,0 1-420,-2-7 1,1 3 0,-1-3 419,1 9 0,-1-1 0,1 4 0,-1 1-326,1 3 0,0 3 326,-1-18 0,0 3 0,1 1 0,-1 1 0,1 2 0,0-1 0,-1 2 0,2 2-275,-1-2 1,1 2 0,-1 1 0,1-1 0,-1-3 274,0 2 0,0-2 0,0-1 0,0-1 0,1 14 0,0-2 0,0-4 0,-2 3 0,0 0-302,-1-8 1,0 3-1,0-3 302,0 9 0,-1 0-348,-1-11 1,1 3 0,-1-4 347,1 3 0,0-2 0,0 2 0,1 1-79,0 0 0,0 1 79,0 2 0,0 1 0,0 1 0,0 3 0,1-2 0,0 5 0,0-2 0,-1-16 0,-1-1 0,0 2 156,2 14 1,1 4-1,-1-5-156,-1 5 0,0-5 0,0 1 0,0 0 0,0-2 0,0 0 0,-2-3 0,0-1 0,0-2 0,0-1 363,-1-1 1,0-2-364,0-2 0,0 0 0,2-2 0,0-1 0,0-2 0,0 0 0,0-1 0,-1-2 0,1-2 0,-1 0 0,-1-4 0,0 0 0,3 6 0,0-1 0,-1 19 0,0-26 0,0-1 2333,-3 10-2333,0-1 1004,0 2-1004,0-12 0,0 3 824,0 1 1,0 1-825,0 8 0,0-1 0,0-10 0,0-1 0,0 23 0,-4-17 545,-6 15-545,-10 5 0,-4-2 0,-5-10 0,-2-20 0,-5-4 0,-11-5 0,3-7 0,-5-2-422,8-5 0,-3 0 422,-18 4 0,-2-2 0,9-5 0,0-1 0,-5 2 0,-2 0 0,-1-1 0,-6-2 0,19 1 0,-4 0 0,-3 0 0,0 0-646,-4 1 1,-2 1-1,-1 0 1,0-1 645,-1 1 0,-1 0 0,0-1 0,1 2 0,1 0 0,0 1 0,0 0 0,-1 0 0,9 1 0,-2 0 0,0 1 0,1-1 0,2 1 0,-2-1 0,4 1 0,-1-1 0,-6 1 0,7-1 0,-4 1 0,-3-1 0,-2 1 0,2-1 0,2 0 0,5 0 0,-11 0 0,5 0 0,1 0 0,-4 0 0,1 0 0,-5 0 0,0 1 0,1-1 0,5 0 0,2-1 0,4 1 0,0-1 0,1 1 0,-2 0 0,0 0 0,0 0 0,0 0 0,1 1 0,1 0 0,-1-1 0,-4 1 0,-2 0 0,-4-1 0,-2 1 0,1-1 0,3 0-531,0-1 1,2-1-1,1 0 1,-3 0 530,1 0 0,-4 1 0,0-1 0,2-1 0,4 0 0,3-1 0,5-1 0,-1-1 0,-2 1-144,-3 1 1,-2 0 0,-2 1-1,1-1 1,3 0 143,-1 0 0,3 1 0,0-1 0,-2 1 0,2 0 0,-2 0 0,-1 1 0,0 0 0,1 0 0,0 1 0,-1 0 0,2 0 0,0 1 0,3-1 0,-1 1 0,2 0 0,1 0 0,-2 1 0,0-1 0,-3 1 0,0 0 0,2 1 0,3-1-189,-11 3 1,5 0 0,-1 0 188,1 1 0,0 0 0,-3 2 0,3 0 0,-2 1 0,-2 0 0,1 1-67,-1 1 1,0 1 0,0 0 0,1 0 66,0-1 0,0 0 0,0 1 0,-1 0 0,5-1 0,-2 1 0,0 0 0,2 0 0,4-2-31,-5 1 1,4-2 0,-3 2 30,2-2 0,-2 1 0,0 0 0,3-1 11,0-1 0,3-1 0,-4 0-11,-1 0 0,-3-1 0,-1 1 0,-1-1-116,-3-1 0,-1-1 0,0 0 0,0 0 116,0 1 0,0-1 0,0 0 0,1-1 0,2-1 0,1 0 0,0-1 0,0 0 86,1-1 1,-1 1 0,1-1 0,2 0-87,-3-1 0,3 0 0,-6 0 104,7 0 0,-5 2 0,-2-1 0,1 0 0,7 0-104,-4-1 0,5-1 0,-5 1 0,6 1 0,-5 0 0,-2 0 0,2 0 0,5 0 0,-1 1 0,4-1 0,-4 1 0,-7 1 0,-6 0 0,0 1 0,7 0 0,12-1 0,4 1 0,-2 0 0,-11 2 0,-3 1 0,6-1 0,0 3 0,4-1 0,2-1 0,2 1 0,5-1 0,-1 2 293,-7 1 0,-2 0-293,3 1 0,-1 1 0,2-3 0,0 1 835,5-1 0,2 0-835,-17 2 0,2 3 0,-1 0 0,3 1 0,0-2 0,2 1 0,1-3 0,1 2 0,-2-3 0,4 1 1843,1-2-1843,-15 7 0,16-8 0,-10 6 0,23-6 2065,-6-2-2065,13 3-809,0-7-1800,21-9 2755,10-15 1,16-19-1,7-11 1</inkml:trace>
  <inkml:trace contextRef="#ctx0" brushRef="#br1" timeOffset="210546">31698 6762 22914,'-14'0'2788,"2"0"-2248,5 0-270,4 0 0,3 0 0,5 0-1,7 0-179,14 0 0,15 0 0,12 0-90,-20 0 0,1 0 0,1 0 0,2 0 0,14 0 0,2 0 0,-5 0 0,-1 0 0,3 0 0,-2 0 0,-12 0 0,-5 0-719,-1 0-1710,-14 0-7402,-16 0 8443,-16 0 1,-3 0-1,-15 0 1</inkml:trace>
  <inkml:trace contextRef="#ctx0" brushRef="#br1" timeOffset="211347">31816 6775 22104,'-10'-11'2609,"3"2"-2069,0 2-271,6 5-89,-2 0-90,3 2 270,-4 6-90,-2 3 180,-5 9-91,-3 7-179,-2 5 0,-2 8 90,-10 19-90,6 1-90,3-7 0,10-13-90,9-24 90,0-5 90,0-1-90,0-7-90,4 3 0,2-6 0,8-2 0,23-9 0,-5 0 0,19-3 0,-14 5 0,14 6 0,-15 1 0,18 4 0,-11 10 0,11 11 0,-10 8 0,-5 8 0,-13-1 0,-5 5 0,-3 2 0,-4 5 0,-4 1 0,-6-14 0,-1 1 0,0 17 0,-3 9 0,0-25 0,-5-6 0,-2-4 0,-10 6 0,-6-12 0,1-2 0,1-13 0,7-6 0,2 0 0,7 0 0,1 0-2159,12 0 2159,-5-6 0,-14 3 0,-9-6 0</inkml:trace>
  <inkml:trace contextRef="#ctx0" brushRef="#br1" timeOffset="232781">7106 5916 22644,'0'5'270,"0"-1"-270,0 0 90,0-3 2698,0 3-2788,-3-4 180,2-2-180,-3 2 90,4-4-90,0-1 0,0-2 0,0-2 0,0 0 0,-3 0 90,2-2-90,-3 3 180,4 0-90,0 5 90,0-3-90,-4 3-90,4-3 90,-9 3 90,2 1-90,-4 2-1,1 0-89,6 0 90,-3 0 0,2 0-90,1 0 0,-4 0 0,2 6 90,-2 2-90,-4 5 0,1 1 0,-8 10 90,5-6 0,-5 12 0,7-5 0,1 5-90,-1 3 90,7-1-90,-4 2 0,9-4 90,-4 17-90,4-17 90,2 12-90,4-19 0,4 0 0,6-1 0,6-1 0,3-3 90,4-9-90,1-3 0,-1-6 0,14-14-90,-14-1 90,8-18 0,-16-4 0,-5-4 0,-8-4 90,-2-20 90,-19 6-90,3 0 0,-24 14 0,11 27-90,-13 4 0,10 16 0,-1 7 0,1 5 0,5 6 0,3 3 0,4 2 0,7 2 0,2 6 0,9-10 0,2 2 0,4-17 0,2-2 0,2-6 0,1 0 0,1-6-90,2-4 90,-3-8-90,1-6 90,-8-6 0,-2-4 90,-9-23 0,-4 26-90,-9-6 0,-11 51 0,-5 35-1696,12-8 0,3 3 1696,5-2 0,2 0 0,2 0 0,4-3 0,9 10 0,4-10 0,7-9 0,4-8 0,6-13 0,18-23 0,-10-9 0,9-24 0,-21 2 0,-5-5 0,-9 2 3392,-15-5-3392,-5 20 0,-12 6 0,0 33 0,-16 39 0,11 4-240,10-12 0,2 1 240,-1 18 0,10 9 0,13-17 0,7-12 0,12-26 0,-3-21 0,2-12 0,-2-7 480,3-26-480,-12 12 0,-1-14 0,-28-1 0,-1 20 0,-7-5 0,5 29 0,10 11-90,2 4-1080,-2 0-2877,-15 4 4047,-1 3 0,-20 9 0,3 2 0</inkml:trace>
  <inkml:trace contextRef="#ctx0" brushRef="#br1" timeOffset="233792">5547 6269 23274,'-16'0'2608,"-2"10"-2158,1 9 0,1 15-270,2 9-1,7 5-89,2 1-90,10 1 90,20 8-180,4-20 45,4-20 0,4-6 45,13-13 0,-17-5 0,-1-6 0,8-19 0,-9-13 180,-9-6 180,-12-4 0,-8 2-90,-8 4-90,-6 7-90,-17 11-90,-11 32 0,-1 13 0,0 28 0,20 0 0,9 16 0,25-8 0,22-11 0,7-26 0,7-28 0,-16-13 0,-9-10 0,-6-6 0,-9-5 0,-6 3 0,-8 4 0,-2 9 0,-5 12 0,-2 9 0,-1 19 0,-8 33 0,8-1 0,0 20 0,15-23 0,12-5 0,12-10 0,13-10 0,12-12 0,4-14-273,0-13 273,-6-9 0,-10-10 0,-15-3 0,-10-4 0,-19 1 0,-12 6 0,-18 10 0,2 22 0,-3 6 0,-24 7-146,19 5 0,1 6 146,-13 24 0,7 8-450,7 5-1079,7-2-630,7 3-719,3-7 2121,6-3 0,0-4 0,1-3 0</inkml:trace>
  <inkml:trace contextRef="#ctx0" brushRef="#br1" timeOffset="235074">3992 6595 21745,'-21'0'2068,"-1"4"-1888,2 3 0,1 4 90,9 13-180,6-6 0,12 8 90,22-10-180,-1-6 0,18-8 90,-12-11-90,-1-9 270,-5-8-1,-7-5 91,-11-5 90,-6-1 180,-23-7-450,-1 18-1,-19 3-89,-13 43 0,12 4-90,-8 23 90,25-6-90,10-1 0,12-3 90,26 1-90,20-26 0,4-8 90,0-28 0,-26-11 360,-17-24-270,-27 5-90,-7 4-90,-19 24 0,7 26 0,2 10 0,3 10 0,6 5 0,3 5-90,7 0 90,7-3 0,6-5-90,10-6 0,6-7 0,7-5-90,7-12 0,1-8 90,1-13 90,-4-10 0,-7-4 90,-8 0 0,-10 4 0,-10 5-90,-9 11 90,-9 10-90,-7 19 90,-6 15-45,11 8 0,1 8 0,4 4 0,3 1-45,1 0 0,3 0 0,9-4 0,8-3 90,19-1-90,16-15-90,17-11 90,15-21-165,-31 3 0,0-7 210,11-18 0,-2-6-318,-13 9 0,-3-2 273,7-13 0,-6 0 0,-9-15-85,-8 10 85,-17 11 0,-8 14 0,-16 14 0,-6 19 303,-5 13-303,11 9 0,2 4 0,-8 17 0,15-13 0,4 0 0,8 12 743,30 7-743,31-22 0,9-7-89,-22-25 1,-1-7 88,12-13 0,-7-10 0,-13-5 0,-20-27 0,-18 13 0,-3 16 0,-5 3 0,-23-5 0,-5 11 0,-4 12 0,-14 27 0,12 25 0,10 10 0,21 11 0,26-17 0,2-6-540,8-5-539,3-7-450,3-6 1596,17-14 1,-5-8 0,13-11 0</inkml:trace>
  <inkml:trace contextRef="#ctx0" brushRef="#br1" timeOffset="235731">7033 6097 22284,'-10'21'2609,"4"1"-2249,2-2-181,6 5-179,4-2 90,8 2-90,8-7-90,9-6 90,4-8-89,1-13 178,-1-7 271,-6-9 90,-7-4 90,-10-3-91,-6 0-89,-12 3-180,-3 1-90,-9 6-270,-6 0-1349,6 9 180,-1 3-720,9 8 2069,6 2 0,-5 0 0,2 0 0</inkml:trace>
  <inkml:trace contextRef="#ctx0" brushRef="#br1" timeOffset="238101">6172 4170 20126,'4'-2'3058,"-1"0"810,-2 2-3329,5 12-179,2 7-90,9 21-180,-2-4 0,0 6 0,-2-10 0,-1-1-90,0 1 0,-2-2 0,2-1 0,-3-4 0,1 2 0,-2-4 0,7 17 0,2 5 0,6 14 0,-7-12 0,-2-6 0,-4-13 0,0 1 0,2 0 0,11 21 0,-2-12 0,7 15 0,-6-17 0,-4-2 0,0 0 0,2 9 0,-4-12 0,1 8 0,-3-7 0,4 3 0,-1 1 0,3-2 0,-4-11 0,2 2 0,-1-4 0,3 1 0,-1-2 0,3 1 0,2-1 0,3-4 0,1 0 0,-1-3 0,11 7 0,-10-5 0,20 7 0,-10-10 0,14 1 0,-11-8 0,0-1 0,-13-4 0,1 0 0,-3 0 0,11 0 0,-10 0 0,8 0 0,-8 0 0,-1 0 0,4 0 0,-1 0 0,3 0 0,-1 0 0,3 0 0,3-4 0,2-1 0,5-6 0,3-1 0,4-3 0,3-4 0,-15 5 0,3-2 0,3-2 0,2-1 0,11-7 0,0 0-741,-11 5 0,-3-1 741,-2-1 0,-4 0 0,10-11 0,-1-2-214,-4-4 214,-3-1 0,1-7 0,-4-3 0,-12 12 0,1-1 0,-8 7 0,0 1-114,4-9 1,-1 1 113,1-18 0,-4 3 0,-4-3 0,-4 1-907,-4 14 0,-2-1 907,1-22 0,-3 24 0,0-1 24,-2 3 0,0 2-24,-6-18 0,-1 10 0,-2 1 0,-9-8 0,-1 9 0,-2 0 0,-6-10 0,7 19 0,-1 2 0,-12-13 0,-3 4 0,4 12 0,-1 1 0,8 7 0,-2 1-127,-10-8 0,0 1 127,9 9 0,1 0 0,-13-7 0,-3-3 0,2 1 0,-1 0 0,0-1 0,1 2 0,4 3 0,2 2 0,-16-3 0,0 3 0,0 6 0,-1 0 0,1 3 0,0 3 149,2 4-149,3 4 3193,-21 2-3193,31 0 0,-1 0 0,0 0 0,0 0-81,1 0 0,2 0 81,-15 0 383,0 0-383,2 4 0,1 1 34,1 4-34,2-4 0,3 5 0,3-5 0,3 2 0,3 3 346,3-2-346,0 6 0,3-1 0,-14 9 0,8-5 0,-11 7 0,8-3 0,-2 1 0,6-2 0,-1 3 0,-1 2 0,0 2 0,-7 8 0,0 0 0,10-7 0,2-1-1807,-15 20 1807,17-17 0,3-5 0,4-3 0,0 0 0,3-3 0,-6 13 0,7-7 1807,-5 11-1807,6-9 0,1 0 0,2 0 0,0 0 0,2 0 0,0 0 0,-2 0 0,-4 13 0,6-10 0,-5 11 0,12-13 0,-2 1 0,3-4 0,0 4 0,0-12 0,0 2 0,0-10 0,0 0 0,0 0 0,3-4 0,4 3-2339,9-7 90,-1 4 2249,7-5 0,0 0 0,3 0 0</inkml:trace>
  <inkml:trace contextRef="#ctx0" brushRef="#br1" timeOffset="238617">7987 4767 14365,'-16'14'3149,"2"-3"-362,2-3-1707,2 0 338,5-7-1058,2 3 354,3-4-2154,0 0 1651,-4 0-2909,-2 0 2698,-7 0 0,-3 0 0,-2 0 0</inkml:trace>
  <inkml:trace contextRef="#ctx0" brushRef="#br1" timeOffset="239441">7309 4383 16254,'-8'-7'3868,"0"2"-1552,0 3-1956,3 2 565,-2 0-656,6 8 310,-2 4-489,12 19 1311,2-8-1401,13 7 0,1-14 0,7-6 0,1-4 90,3-10-90,-1-3 0,-1-9 90,-3-4 90,1-23 629,-16-11-539,-8 1 0,-21 3-180,-10 25 90,-21 5-180,7 15 90,-14 10-90,16 13 90,5 9-90,4 5 0,9 2 0,7 2 0,15 11 90,14-9-90,5-8 0,6-14 0,-8-18 0,7-14 0,-10-2 0,-2-15 0,-11 3 90,-19-10-90,3 13 90,-15-4-90,6 20 0,-11 10 0,17 7 0,-3 8-90,20 3 180,0-8-180,4 1 90,0-10-90,-1 0-90,-1 0-270,-2-2-269,-2-5-181,0-2-1708,-8-13-91,0 6 2699,-10-5 0,-6 13 0,-5 2 0</inkml:trace>
  <inkml:trace contextRef="#ctx0" brushRef="#br1" timeOffset="240241">6647 4356 20485,'-4'0'3508,"-3"0"-2878,6 0-270,-6 0 0,6 0-91,-3 0 1,4 8-90,4 2-90,4 10-90,6 1 90,16 11 0,-6-11-90,8 1 90,-10-16 180,2-10-180,-8-5 0,-1-7 90,-11-5 359,-2-9-89,-9 5-270,-4 2-90,-11 19-90,2 11 90,1 13-90,10 4 90,4 19-90,10-12 0,4 8 0,5-19 0,9-10 0,1-18 0,-3-28 90,-7-4-90,-18-15 0,-7 16 0,-11 5 0,-3 7 0,-5 13 0,1 10 0,-12 37 0,14 5 0,9 10 0,5 3-267,6-16 0,3 0 267,2 10 0,2-1 0,5 8 0,3-13 0,0-8 0,-2-13 0,0-15 0,-3-13 0,-2-17 0,-1-5-359,0-2-361,0 2-359,0 5 353,0 6-803,0 6-720,0 4 2249,2 6 0,0 1 0,2 4 0</inkml:trace>
  <inkml:trace contextRef="#ctx0" brushRef="#br1" timeOffset="255302">32677 6576 21385,'-7'-18'1889,"-4"0"-1529,10-2-1,-4 2 1,5-3 0,-4 3-180,3-2 0,-6 2 0,0-2-90,-5 2-90,-4-1 89,-4 1-89,-24-6 90,5 7-90,-19-5 0,12 10 90,-3 3-90,-4 3 90,-2 3-90,17 1 0,-2 2 45,-2 6 0,0 2 0,1-1 0,0 2 0,1 5 0,2 3 90,-3 6 0,1 2-90,10-6 0,-1 0-127,-9 7 1,0 0 171,-11 13 90,3-3-90,3 2 90,4 1-90,5-1 0,14-8 0,2 1 90,-9 17-90,13-17 0,1 3 0,3 2 0,3 0-90,-5 24 45,7-6 0,2 5 0,5-2 0,4 2-175,1-9 1,3 3 0,1 1 159,2 1 0,1 1 0,2-3-358,-1-8 1,0-3 0,2-1 372,7 15 0,2-5 62,-4-19 1,3-3-108,16 7 0,5-4 0,-8-9 0,5-3-449,9 0 0,7 0 1,-3-5 448,2-5 0,1-3 0,-4 0 0,3-1 0,-2-1 0,11-6 0,-2-2 0,-17 0 0,0-1 0,0 0 0,1-2 0,0 0 0,3-3-169,1-4 0,3-3 1,0-1-1,-3-1 199,2-1 0,-2 0 0,0-4-8,-3 1 1,2-3-1,-2-2 1,-5 0-372,-4-2 0,-6-2 0,-1-2 349,-2-1 0,-2-1 0,-3-2 0,6-20 0,-5-2-406,-6 1 0,-6-2 406,-6 0 0,-7 1-491,-7 1 1,-5 2 490,-5 0 0,-6 1 0,-7 4 0,-3 2 16,-5 2 1,-4 2-107,-5 4 0,-3 3-405,-2 2 1,-6 4-473,12 14 0,-6 2 0,-1 2 0,2 1 967,-5 1 0,2 2 0,-4 2 0,0 2 0,-3 1 0,0 2 0,3 1 0,-2 5 0,0 1 0,0-1 0</inkml:trace>
  <inkml:trace contextRef="#ctx0" brushRef="#br1" timeOffset="256716">18022 3311 22284,'-9'-5'3148,"5"-1"-2338,-3-1-180,6-2-271,-3-4 1,4-3-180,0-9 135,13-13 0,5-4-270,-5 11 0,1-1-290,15-22 1,3 0 244,-4 15 0,1 3-904,5-4 1,1 1 903,5-1 0,1 1 0,6-2 0,2 0-306,-14 14 1,2 1 0,0 0 305,3 0 0,1 0 0,1 1 0,1 1 0,1 0 0,1 2 0,-1 0 0,0 1 0,0 0 0,0 3 0,-1 0 0,2 0 0,12-3 0,3 0 0,-2 2 0,-13 4 0,-3 2 0,3 1-333,10-4 0,3 0 0,-3 2 333,6 2 0,-3 2 0,4 0 0,0 2 0,0-1 0,3 2 0,-7 2 0,5 0 0,-4 1 0,-14 2 0,-2-1 0,2 1 0,10-1 0,2 1 0,1 1 0,-8 0 0,2 1 0,0 0 0,-4 1 0,18 2 0,0 0 0,0-2 0,4 1 0,-6 0 0,-6 5 0,-5-1 0,3 0 0,2 0 0,-5 0 0,3 1 0,-2 0 0,9 1 0,0 1 0,-10-2 0,2 0 0,-3 1 0,4 2 0,-2 0-160,0-1 1,1 1 159,0 0 0,0 0 0,0-1 0,1 0 0,1 0 0,0 0 0,1-1 0,0 0 0,1 0 0,0-1 0,0 0 0,-1 0 0,1 0 0,0 0 0,-1-2 0,0 1 0,0 1 0,0-1 0,-4-1 0,2 0 342,-9 0 1,2 2 0,0 0-343,-4-1 0,0 0 0,0 1 0,20 3 0,-2 1 0,-11-1 0,-5 0 0,10 1 439,-24-3 0,1 1-439,27 10 0,-26-6 0,-2 1 0,14 10 1267,-12 0-1267,-13-6 1055,-1 0-1055,-3 0 392,7 12-392,-1-1 0,1 4 0,0-5 0,-6-14 0,-2-3 0,-6-7 0,-5-4-450,-4-4-180,0-5-449,-2-7-2339,-5-14 3418,-2 4 0,-7-2 0,0 10 0</inkml:trace>
  <inkml:trace contextRef="#ctx0" brushRef="#br1" timeOffset="257169">23565 2850 22365,'-7'-13'2249,"3"-1"-1350,24-11-539,3 10 311,25-2-491,3 12-91,12 7-219,-28 2 0,3 1 130,20 8 0,1 2-350,-12-2 0,-1 0 350,16 5 0,-2-1 0,-21-4 0,-2-1 0,-3-3 0,-2 0 90,19 7 95,-11-9-185,-13-7 0,-7-13 0,-8-12 0,-4-16 172,-3 3 0,0-4-172,0-7 0,0-1 169,1 0 1,1-1-170,-1 0 0,0 4 0,4-17-193,-6 5 193,0 9 90,-4 10 0,0 8 0,-5 7-90,-2 9 180,-9 7 0,-6 15 90,-12 13 80,-15 13-350,20-11 0,-2 1-234,-3 1 1,-1 2 233,0 0 0,-1 2 0,2-1 0,-2 2 0,0 0-1600,-1 2 0,0 0 0,-1 0 760,1 0 1,-1 1-1,0-1 840,-15 13 0,2-3 0,14-10 0,1-2 0,0 1 0,-1-1 0</inkml:trace>
  <inkml:trace contextRef="#ctx0" brushRef="#br1" timeOffset="266352">10286 8250 22824,'-16'-11'1619,"-1"-1"-1169,1 1 0,2 0-1,0 2 1,7 2-90,-4 0-180,6 5 0,-8 0 89,-2 2-3391,-5 0 3302,-4 0 90,-7 0-90,-3 0 90,-29 4-180,10-3-127,16 3 0,-1 2 37,-7-2 0,0-1 0,10 1 0,-2 0 0,-29 2 0,0 0 0,24-2 0,2-1-177,-15 1 1,0 0 176,16 1 0,1 0 0,0-2 0,1-1 0,1 0 0,-1 1 0,-13 4 0,0 0 0,13-3 0,-1 1 0,-11 3 0,1 1 0,14-1 0,1 0 1568,-17 3 1,-2 2-1569,0 2 0,0 0 0,0-1 0,1 1 0,6-2 0,4 0 0,-9 2 0,5-7 0,5 4 0,3-7 0,5 3 0,-4 0 231,12-7-231,-2 3 541,14-4-541,2 0 0,2 0 0,4 6 0,0 3 0,0 11 0,3 7 0,-2 30 0,3-9 0,0-13 0,0 2 0,2 20 0,4 4 0,4 4 0,0-17 0,2 0 0,-3-9 0,0 0-195,2 10 0,1 4 195,-1 10 0,0-1-411,-3-12 1,-1 4 410,0-7 0,-1 6 0,1 1 0,-2-5-655,2 17 1,0-1 654,-1-8 0,1 3 0,-1 0 0,1 2 0,0 0 0,-1-3 0,-1-13 0,0-3 0,1 4 0,0 8 0,1 4 0,0 0 0,0-5 0,0 9 0,0-3 0,-1-9 0,0 1 0,1 1 0,0 7 0,-1 1 0,0-2 0,0-10 0,-1-1 0,0 1 0,1 9 0,0 2 0,0-4 0,0 3 0,0-5 0,-3-14 0,0-1 0,0 1 0,0 1-271,-1 2 1,0 0 270,0 1 0,0 3 0,0-2 0,0 3 0,0-2 0,0 9 0,1 1-178,-1-8 0,1 2 0,-1-2 178,0 5 0,1-2 0,1 1 0,-1 0 0,0 0 0,-1 0 0,1-1 0,0 0 0,-2 0 0,0-1 0,0-1 0,0 0 0,-1-1 0,0-1 0,0-2 0,0 0 0,0-1 0,0-2 0,0-1 0,0 0 0,0-3 0,0 1 186,0-2 1,0 0-187,0-2 0,0 0 0,0 0 0,0 0 0,0-1 0,0 0 0,1 1 0,0 0 0,0 2 0,0 0 0,2 0 0,0 4 0,1 23 0,2 3 0,-1-14 0,1 0-16,-2-4 1,1 2-1,0-2 16,1 8 0,2-1 0,-2 2 0,0 0 0,1 1 0,0 1 0,-1-1 0,0 0 0,0 1 0,0 0 0,1-1 0,-1 0-109,-1-2 0,0-1 109,1 0 0,0-1 0,-1-3 0,0 0 0,1-2 0,0-1-840,0-1 0,1-1 840,-2-1 0,2-1 0,0-2 0,0 0-39,0-2 0,0 1 39,4 14 0,0 2-531,-1 1 0,1 1 531,0-1 0,1-1 0,-3-4 0,0-3-67,-2-15 1,0-2 66,-1-1 0,0-1 1638,6 32-1638,0-1 0,0-4 0,1 4 0,-1-2 0,-2 0 0,2 0 0,0 0 0,1-2 0,2 2 0,-2-4 0,-1-3 0,-2-4 0,-2-3 0,-1-4 0,0-2 0,-4-3 266,2-4-266,-2-2 0,1-3 2825,-2-2-2825,2 0 0,-2 1 0,2-1 1270,0 0-1270,0-2 441,-2 0-441,0-3 0,-2 9 0,0-8 0,0 3 0,0-13 0,0-2 0,2-6 0,0-1 0,2-4 0,2-2 0,4-2 0,6-7 0,10-3 0,9-4 0,10-3 0,6 1 0,7-1-1466,4 3 1466,-28 11 0,0 1 0,2 1 0,0 3 0,2-1 0,1 2 0,0 0 0,-1 2 0,3 1 0,-1 2 0,1-4 0,-1 1 0,3 2 0,0 0 0,1-2 0,1-2-373,3 0 1,1-2 372,2-1 0,2-3 0,2-2 0,2-3-465,1-2 0,0-1 465,1-2 0,-1 0 0,0-2 0,-1 1 0,-4 2 0,1 0 0,-9 3 0,1 0 0,-3 0 0,2 0 0,-1 1 0,8-3 0,-2 2 0,10-3 0,-16 5 0,-7 2 1185,-16 2-1185,-9 5 769,-5 0-949,-7 2-342,-8 0-1907,-13 0 2429,-11-2 0,-11-7 0,-8-3 0</inkml:trace>
  <inkml:trace contextRef="#ctx0" brushRef="#br1" timeOffset="266903">5669 14342 24713,'-23'-46'3868,"-2"0"-3868,12 23 0,4 21 0,21 38 0,0 1 0,2 5-855,6 11 0,3 5 855,-5-12 0,1 3 0,1 3 0,-1-5 0,1 2 0,1 3 0,1 1 0,0-1 0,0 2 0,1 0 0,0 0 0,0 1 0,0-1-316,0 0 0,0 0 1,0 0-1,0-1 0,-1-1 316,4 5 0,0 0 0,-1-3 0,-2-6 0,5 12 0,-1-4-252,3 2 1,-1-4 251,-11-19 0,0-3 0,1 3 0,-1-6 0,-1-7-43,-10-18-1846,-3-12 1564,-12-23 325,-5-19 0,5 16 0,0-2 0,0-5 0,0 0 0</inkml:trace>
  <inkml:trace contextRef="#ctx0" brushRef="#br1" timeOffset="267261">6554 14491 22914,'0'-39'1379,"0"0"0,-2 5 1,-1 1-841,-6-4 1,-2 4-360,-2 2-90,-6 11 0,15 52 0,10 27-554,0-19 1,2 2 463,3 6 0,2 1 0,5 3 0,3-1 0,-1-1 0,5 0 0,1-12 0,3-1 0,1-4-38,3 1 1,4-6 37,5-8 0,4-4 0,-3-8 0,-5-10 0,-2-9-1342,12-6 0,-6-8 1342,-20-3 0,-6-4 0,-3-6 0,-5-2-175,-6-5 0,-4-1 175,-5-3 0,-5 2 0,-4-1 0,-4 3 0,-4 3 0,-3 4 0,-1 6 0,-4 3 0,-14 2 0,-2 5 0,14 9 0,-2 4 0,-20 6 0,1 6-900,-2 11-89,22-1 0,4 3-912,-2 8 1901,9 1 0,11 5 0,6-1 0</inkml:trace>
  <inkml:trace contextRef="#ctx0" brushRef="#br1" timeOffset="270184">14842 12877 21924,'0'-12'3868,"-4"1"-3328,-2 4-180,-4 3 89,-4 2 1,-1 2-90,1 0 270,-9 0-630,3 0 0,-12 0 0,0 0 0,-10 6 0,2-1 0,-2 1 0,7 1 0,-1 1-261,-14 0 0,-1-1 261,11-1 0,2-1 0,-3 1 0,1-1 0,0 0 0,0 0 0,1 0 0,1 1 0,1 0 0,1-1 0,2 0 0,1 0 0,-24 6 0,8-6 0,14-1 0,11 2 0,12 1 0,7 9 0,8 0 0,7 6 0,7 5 0,9 9 0,-3-2 0,1 2 0,-5-6 0,1 2-219,2 6 1,2 5 0,-3-2 218,-2 2 0,-2-1 0,7 15 0,-3 0 0,-7-11 0,-2-2 0,1 2 0,-1 1-339,-1 2 0,0 4 339,-1-1 0,0 4 0,0-2 0,0 12 0,0 0-926,-2-8 0,0 4 1,-1-4 925,1 6 0,-2 0 0,0-4 0,0 4 0,0-3-301,-2-14 1,1-3-1,-1 3 301,2 11 0,0 3 0,0-1 0,1-4 0,0 0 0,0-3 0,1 10 0,0 0 0,-1-12 0,1 2 0,-1-1-44,0-2 1,-1 0-1,1-3 44,-1 7 0,1 0-423,-1-9 0,0 1 1,0-3 422,0 2 0,0-4 0,0 1 0,0 0 158,0-2 0,0 1-158,0 0 0,0 0 171,1-1 0,0 1-171,0 0 0,1-1 0,0-1 0,0 0 0,0-2 0,0 0 321,4 9 1,0 0-322,-1-4 0,-1-1 1141,1-1 1,-1-1-1142,4 21 0,-7-28 0,0 0 2514,-1-7-2514,0-1 0,0-3 835,-2-3-835,4 2 0,-5-8 0,2-1 0,-5-3 0,4-7 0,-2 3 0,1 4 0,-2-2 0,-1 7 0,0-4 0,2-4 0,4 3 0,1-7 0,6 4 0,4-5 0,7-7 0,30-14 0,-4-4-141,-15 6 1,3-2 140,9-4 0,-1 0 0,-10 6 0,0 0-1650,13-7 1,-1 2 1649,-16 8 0,-1 2 0,28-11-119,-6 5 119,-8 4 0,-11 5 0,-7 2 0,-2 2-894,-13 5-905,1 0 2612,-11-2-813,-9-3 0,-4-3 0,-8-1 0</inkml:trace>
  <inkml:trace contextRef="#ctx0" brushRef="#br1" timeOffset="271043">13640 14998 19676,'-12'7'3688,"-2"4"-3149,1-10-89,1 3-90,2-4-180,6 0 0,0 0 0,4 0-1,5 0-89,20-9-90,5 1 0,17-9 0,-4 1 0,16-10-90,-7 4 1,-4 1-811,-14 6 1,-23 12-2070,-1-1 2969,-8 4 0,-2-4 0,0-1 0</inkml:trace>
  <inkml:trace contextRef="#ctx0" brushRef="#br1" timeOffset="271685">13632 15016 21745,'0'5'989,"0"-1"0,0 8-449,0-3-90,0 13-180,2-2 90,-2 5-181,2 9 1,-2 22-90,0-6-90,0 16 90,-5-18-90,0 7 0,-5-12 90,5-5-90,2-20 90,3-12-90,0-6 90,0 0-90,3 0 0,2-4 0,5-3 0,0-9 0,6-2 0,2-5 0,17-9 0,-5 8 90,9-4-90,2 7 0,-11 8 0,9 0 90,-15 9-90,-1 4 90,1 8 0,-2 4 0,2 10 90,-3 5-90,-1 3 90,-5 2-91,-3-1 1,-4 1 0,-4-2 0,-2-1-90,-10-4 0,-4-2 0,-11-3 90,-5-4 0,-3-7 0,-1-3-90,-1-6 180,-8 0-180,13 0 0,-1-2 0,21 0 0,5-1-90,3-1-90,0 2-180,0-3-179,0 3-451,0 0-449,3 2-810,2 0 2249,3 0 0,-4 4 0,0 1 0</inkml:trace>
  <inkml:trace contextRef="#ctx0" brushRef="#br1" timeOffset="273186">6554 13691 20395,'-20'0'2249,"-1"4"-1979,1-3 90,2 9 0,0-5-1,3 6 91,1-5-90,2 2 90,5-7 89,2 3-179,5-4 90,0 0-270,5-8-90,7-7 0,16-14 0,8-6-1,4-5-44,-4 7 0,2-2-459,-2 1 1,2-3 0,-1 2 413,9-7 0,-2 2 45,0 1 0,-1 1-228,-4 3 1,0 2 182,4-2 0,-3 2 90,12-10-90,-1 3 0,-30 22 180,-7 7-180,-8 3 0,-2 4 90,-1 4-90,-2-2 1191,5 2-1191,-6-2-2554,2 2 125,-6 0 360,3 0 2069,-2 0 0,-1 0 0,0 0 0</inkml:trace>
  <inkml:trace contextRef="#ctx0" brushRef="#br1" timeOffset="273892">7387 12257 21835,'-11'-21'2698,"5"3"-2248,-1 3-1,6 3-89,-3 3-90,4 3-90,0 3 360,0 1-360,0 12 89,5 5-89,4 16 90,7 6 0,3 8-90,3 3-90,0 1 0,1 1 0,1 0 0,-3 0 0,-1-3-90,-5-11 0,-1 0 0,5 13 0,4 6 0,-13-36 0,-6-9 0,-2-21-450,-2 0-629,0-12-271,-4 3-449,4 4 1799,-11-1 0,9 8 0,-5-1 0</inkml:trace>
  <inkml:trace contextRef="#ctx0" brushRef="#br1" timeOffset="275870">7354 13953 19946,'-7'0'2968,"2"0"-2608,1 0 0,3 0 1169,-2 0-1260,14-2-89,0-2 0,13-5-90,2-3 0,9-2 90,8-1-90,9-3-90,7-3 45,-27 10 0,0 0-1741,0-2 0,1 1 1696,-2 0 0,1 1 90,27-14-27,-6 5 27,-11 1 90,-7 4 0,-9 3-90,-8 3 0,-4 5-90,-5 2 3468,-5 2-3558,-3 0-1219,-1 0-1389,-10-4 269,1-3 2429,-10-5 0,6-1 0,-1-1 0</inkml:trace>
  <inkml:trace contextRef="#ctx0" brushRef="#br1" timeOffset="276643">8280 13067 23903,'-12'17'450,"1"6"-360,1 5-90,2 17 90,-7-2 270,9-3 90,-9-12-91,14-21-89,-6-3-90,6-8 0,-8-3 0,8-7-90,-5-4 0,6-17-90,6 9 0,11-20 0,18 14 0,2 4 90,23 15-90,-24 20 90,13 16 0,-9 29 0,-13-4-90,-12-5 0,-3 2 89,-8 12-89,-4-20 0,-4-2-336,-11 13 336,-5-5-24,-3-5 114,-14 4-90,10-14 0,-6 0 90,15-17 0,4-6 90,7-1-90,1-4 336,6 0-157,0 0-244,-3 0-25,2 0 90,-3-2-90,4-1 0,0 1 90,0 0 0,2 0-90,2-3 90,6-2-90,8-4 180,34-13-180,0 4-297,-12 5 0,1-1 297,-5 4 0,1 0 0,20-5 0,3 0-1598,1 1 1,0-1 1597,-1 2 0,-2 0 0,-9 4 0,-5 0-286,2 0 286,-11 4 0,-9 1-90,-6 3-519,-11-1-741,-7 2 2793,-11-5-4141,-5 0 2698,-4-4 0,0 2 0,-3-2 0</inkml:trace>
  <inkml:trace contextRef="#ctx0" brushRef="#br1" timeOffset="278303">7756 14541 23634,'-27'-2'2608,"3"0"-2248,6-3-180,7 1 0,6 1-1,12 1 1,11 2-45,13-2 0,9-2-45,17-1 0,4 0-1557,0 1 1,2-2 1496,-16 2 0,0 0 0,-4 0-30,2 1 0,-2 1-179,7-1 0,-1-1 179,16 0 0,-29 2 0,-3 1 0,5-1 0,-16 2 0,1 0 2701,-18 0-3061,0-2 141,-5 0-951,0-1-179,0-1 1349,0-6 0,0-3 0,0-7 0</inkml:trace>
  <inkml:trace contextRef="#ctx0" brushRef="#br1" timeOffset="278769">8991 14175 23274,'10'-5'2878,"-4"1"-2608,-2 10-90,-4 3 0,-6 9 0,0 3-3572,-7 2 3482,7-5-90,-3-2 0,8-9 90,-3-3-1,4-4 1,0 0-90,0-4 3392,4-7-3392,4-12 90,8-11-90,7-9 0,3-3 0,5 1 90,8-6 90,-8 24-90,5 1 90,-16 38-90,-4 9 0,-4 22 0,-8-3 0,-1 3 90,0 21-135,-4-19 0,-1-1-45,-3 19 0,1-24 0,2-6 0,8-27 0,8-13 0,8-5 0,9-6 0,4 0 0,-1 2 0,-1 7 0,-7 11 0,-3 29-630,-16 9 0,-8-7 1,-5 3-506,-5-1 0,-4 0-214,-6 6 0,-3 0 1096,-3 3 1,-3 0 0,-4 3-1,-1-1 1,-2 2 0,0-1-1</inkml:trace>
  <inkml:trace contextRef="#ctx0" brushRef="#br1" timeOffset="279275">7764 15577 22824,'-32'-7'2339,"1"2"-1710,3-1-89,5-1 90,5 2-271,6-3 1,5 3 180,11-6-270,18 4-225,18-1 0,11 0-45,1 4 0,6 0 0,0 0-719,3 1 1,1 0 0,2 0 718,-8 1 0,1 0 0,-1 1 0,-2 0 0,2 0 0,-2 2 0,1-1-315,-3 0 0,3 0 1,-1 0-1,-4 0 315,0 0 0,-4 0 0,3 0-181,14 1 0,2 1 1,-8-1 180,-18-1 0,-3 1 0,1 3 0,-5 0 0,-10-3 0,-16 3 0,-12-4 1135,-12 0-3564,-20-2 720,6-3 2076,-9-8 0,26 1 0,2-6 0</inkml:trace>
  <inkml:trace contextRef="#ctx0" brushRef="#br1" timeOffset="279645">9303 15428 22014,'7'0'3778,"-2"0"-3418,-2 0-270,-2 0 0,-1 6 0,4 5-90,4 12 90,7 8-90,5 8 0,-1-6 0,3-1 0,10 15 0,-10-17 0,1-4-90,7-1 0,-1-15 90,8-29 0,-10-11 135,-8-11 0,-3-6 0,-7 12 0,-3-1-272,1-14 0,-2-1 407,-2 12 0,-2 1 0,-1 2 0,0 1-91,0-28-3331,0 5 3152,0 26-247,3 37 247,7 33 0,-2 2 0,1 5 0,2 3 0,1 4-127,-1 1 0,1 6 0,0 1-563,-1 1 1,1 1-1,-1 0-269,1 0 1,-1-1 0,-1-2-2,-1-5 1,-2-3 0,-1-4 959,-2-2 0,-4-4 0,-4-2 0,-2-1 0,-2-4 0,-1 1 0</inkml:trace>
  <inkml:trace contextRef="#ctx0" brushRef="#br1" timeOffset="280101">7123 16323 25163,'-15'-11'1889,"3"1"-1800,6 2 181,7 5 90,15-1-90,17 4-3482,25 0 3302,-19 2 0,4 2-90,10 0 0,3 1-461,8 4 0,3 1 461,-21-4 0,2 1 0,2 0 0,1 2 0,4 1 0,0 0 0,-3 0 0,-1-1 0,-2 0 0,3 2 0,2 0 0,4 1 0,-1 0 0,-7 0-1072,11 3 1,-7-2 981,-2-2 0,-4 0-180,5 5-269,-39-15 1782,-6 3-2232,-12-4 651,-4-2-1101,-7-1 2672,-1-3-1233,3 3 0,5-1 0,5 4 0</inkml:trace>
  <inkml:trace contextRef="#ctx0" brushRef="#br1" timeOffset="280277">8828 16436 21924,'27'-9'1710,"10"4"-1531,-7 1-179,12 4 0,-6 4 90,5-3-1035,-2 2 1,3-2 944,19-9 0,4 2 0,-38-7 0</inkml:trace>
  <inkml:trace contextRef="#ctx0" brushRef="#br1" timeOffset="280507">9108 16269 20755,'-26'8'3778,"-2"8"-3148,-5 12-91,-2 12-269,1 6 90,5 8-2688,9 1 2418,10-1 0,17-21 0,5 0-90,18 10-45,-2-16 0,4-3-156,0-8 0,1-3 111,4 1 0,0 0 144,0 0 1,-1 3-460,7 8 0,-4 4 45,-13-6 1,-4 2-91,3 10 0,-9 2-629,-23 24 44,-4-27 1,-5 0 943,-8 2 1,-5-2 0,-6 2 0,-3-1 0,-4 0 0,0 0 0</inkml:trace>
  <inkml:trace contextRef="#ctx0" brushRef="#br1" timeOffset="280936">6172 16780 23544,'-5'-37'2158,"4"6"-1798,-5 8 180,6 7 179,0 7-89,6 5-180,8 18-270,14 16-180,-7-2 0,3 5 0,4 5 0,6 6-679,-5-7 1,6 7-1,1 2 1,1 0 0,-4-5 678,6 6 0,-3-4 0,4 3 0,-5-4 0,4 5 0,1 1 0,-2-3 0,-4-6-369,14 12 0,-4-6 189,-2-4 0,-1-1-323,-6-6 1,-1-3 7,-5-5 0,-1-2-764,14 14-360,-11-13-630,-13-11 2981,-8-14 1,-6-10-1,-4-6 1</inkml:trace>
  <inkml:trace contextRef="#ctx0" brushRef="#br1" timeOffset="281226">7642 17684 24137,'-18'-11'1349,"2"2"-842,-1 4 303,9 9-429,2 10-201,12 15 56,4 14-191,3 3 0,2 3-45,-4-10 0,1 2-344,3 15 1,-1 1 343,-4-16 0,-2-2-45,-1-3 0,-1 0-224,5 30-271,-6-12-629,-1-11-451,-4-9-718,0-13 2338,-4-14 0,3-16 0,-3-11 0</inkml:trace>
  <inkml:trace contextRef="#ctx0" brushRef="#br1" timeOffset="281546">7858 17820 21385,'0'-20'3778,"0"1"-3329,0 8 91,0 4-90,0 11 89,7 32-269,9 25-270,-7-27 0,2 2-412,2 1 0,1-2 502,11 10-90,3-9-177,5-8 177,1-14 0,5-12-45,-7-24 0,-2-8 45,2-15 0,-8 4 0,-6-3-1143,-21-19 1143,-12-1 0,-8 5-240,1 28 0,-4 4-210,-11-1 241,-17 8-2849,-5 49 360,15 0 2698,15-5 0,2 3 0,-2 16 0,3 0 0</inkml:trace>
  <inkml:trace contextRef="#ctx0" brushRef="#br1" timeOffset="285910">13283 11117 17877,'-8'-4'5127,"-1"-1"-4318,5 1-269,-3-1-90,6 1-90,-3-1-91,4 3-89,0 0-90,4 2 0,13-4-90,7 1 0,16-4 0,5 3 0,6-1 0,4 3 0,0 0 0,-17 2 0,0 0 90,17-2-180,11-1 90,-28 1 0,-7 0 0,-5 0-270,-6-1-179,-9 0-1440,-3 1 1889,-14 2 0,-4 0 0,-7 0 0</inkml:trace>
  <inkml:trace contextRef="#ctx0" brushRef="#br1" timeOffset="286388">13193 11389 20369,'-10'5'2608,"4"3"-2415,2-7-13,4 3-85,0-4 85,2 0 92,4 0 87,22-6-269,4 0 0,20-5 0,-13 4 0,1-1-90,24-2 0,-9 1 0,0 0 0,6 4 0,-26 2 0,-2 0 0,3 3 7,-7 0-7,-5 0 0,-5 0 0,-4-2 90,-2-1-180,2-1 90,-2-1 0,5-1 90,-11 1-90,1 0-90,-7 3-180,0 2-899,1-6-1710,-10-5-6952,1-6 9478,-7-3 0,2 2 0,0 0 0</inkml:trace>
  <inkml:trace contextRef="#ctx0" brushRef="#br1" timeOffset="287026">13900 10841 21205,'-33'-13'2518,"1"-1"-2068,-1 3 360,-8-4-540,13 5-180,-2-1-90,21 2 89,9 6-89,23 5 0,6 8 0,19 4 0,1 1 0,4-1 0,0-1 0,-2-1 0,-8-1 0,-7-2 90,2 0-90,-14 0 90,-4-4 0,-13 3 0,-7-7 180,-5 21-180,-4-3 0,-9 19 0,-1-8 0,-1 2 0,-11 19-90,8-15 0,0 3 45,2 0 0,2 0-45,-12 19-208,12-20 1,1-2 207,-4 9 0,-6 6 0,12-12 90,0-6 0,13-17 90,3-12-180,0-4 90,0-6 325,0-8-415,0-37 0,-6 0-1148,4 13 1,-2-1 1147,-3 5 0,0 2 0,-8-30-1186,-1 2 1186,0 5 0,0 8 0,1 4 0,3 9 0,6 5 0,-2 6-90,7 1 2042,-6 11-2132,6-1 1529,-2 12-1619,-1-2-270,3 2-2428,-2 0 629,3 4 2339,0 1 0,0 8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51:19.55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6830 8648 26422,'-51'21'2159,"6"-9"-2159,7-4 0,11-8 0,14-10 0,19-9 0,23-19 0,-5 12 0,3 0-643,7-7 1,3 0 642,4-3 0,4-1 0,-4 5 0,4-1 0,-1 1 0,-5 4 0,-1 0 0,0 2 0,19-11 0,-3 3 0,-17 11 0,-5 6 305,-3 8-305,-9 19 0,-12 20 0,-4 20 0,-2 9-780,-2-8 1,0 4 779,-1-3 0,1 4 0,1 1 0,1 9 0,1 2 0,1-3 0,-2-14 0,0-3 0,1 5 0,2 4 0,0 6 0,1-1 0,-1-7 0,2 8 0,0-4 0,-1-12 0,0 1 0,0-5 0,4 23 0,0-5 814,-6-28-7110,-27-32 6296,2-14 0,-23-24 0,14 15 0</inkml:trace>
  <inkml:trace contextRef="#ctx0" brushRef="#br0" timeOffset="248">6928 9779 25163,'-50'34'2968,"6"-5"-2608,9-6-270,11-7-90,31-9 0,25-7 0,2-3 0,4-1-677,8-3 1,3 0 676,6-1 0,3 0 0,-5 0 0,5 0 0,-4 0 0,8-1 0,-1 0 0,-13 2 0,2 1 0,-5 0 160,-5 1 0,-4 1-160,22-1 0,-10 3-89,-22 2-2790,-5 0-1888,-26 0 5025,-1-6 0,-4-3 0,5-8 0</inkml:trace>
  <inkml:trace contextRef="#ctx0" brushRef="#br0" timeOffset="564">8325 8847 21382,'-8'-55'2789,"-6"7"-2519,-11 12-270,-7 12 1803,-3 12-1803,0 14 0,3 14 713,7 18-713,16 5 0,9 6-1300,11 8 0,8 2 1300,-1 1 0,7-2 0,8-13 0,8-3 0,-1-7 148,0-10 0,3-6-148,14 2 0,-1-8 0,-17-14 0,-4-7 0,-1-4 0,-3-5 0,-4-5 0,-3-4 0,-5-6 0,-3-3 0,-5-5 0,-4-1 0,-7-2 0,-4-1 0,-4-1 0,-3 0 0,-4 4 0,-5 1 0,-10-4 0,-4 5 0,8 18 0,-2 6-135,-20 8 0,0 14-765,19 13 1,2 8-270,-9 13 0,3 5 1169,12-1 0,5 2 0,0 3 0,3 1 0,2 1 0,0 1 0</inkml:trace>
  <inkml:trace contextRef="#ctx0" brushRef="#br0" timeOffset="1163">9161 7314 23004,'-26'-46'742,"0"1"0,-4 1 0,-5-2 0,0 2-1716,4 8 1,0 1 0,-2 0 1092,-12-12 1,-3-1 0,-1 3 60,8 10 0,-1 3 0,-4 0 0,5 4 0,-3 0 0,-2-1 0,-4 2 0,-4 3-116,0 5 0,-3 1 0,-4 2 1,-2 1-1,-2 3 0,-1 1 0,1 2-64,3 1 0,-1 2 0,-1 2 0,0 1 0,-2 2 0,0 3 0,-2 2 0,0 3-212,9 1 0,-2 2 0,-1 2 0,-2 2 1,0 2-1,0 1 0,1 2 0,1 1 1,1 0-1,3 2 0,2 0 212,-2 4 0,2 0 0,2 2 0,1 1 0,1 1 0,2 2 0,0 1 0,1 2 0,0 1-95,-1 3 0,-1 2 0,2 2 0,0 1 0,1 2 1,2 0-1,2 1 0,2-1 0,2 0 95,-1 5 0,4 0 0,2 1 0,2 0 0,2 1 0,0 0 0,0 2-179,-1 1 0,2 0 1,1 2-1,0 0 1,2 1-1,0 0 1,1 0 178,1 1 0,0 0 0,1 1 0,1 1 0,1 0 0,1-1 0,1 1-69,1 0 1,1 1 0,0-1 0,2 1 0,0 0 0,1 0 0,1-1 68,1-1 0,1 1 0,0-1 0,1 1 0,1-1 0,1 0 0,1-1 0,1-1 0,1-1 0,0 0 0,1-1 0,1 1 0,2-1 0,0-1 0,1 7 0,1-1 0,1 0 0,1 0 0,2-2 0,1 0 0,2-3 0,0-1 0,1-1 0,2 0 0,2-1 0,1-1 0,4 7 0,3-1 0,1-1 0,2-2 0,4-1 0,0-3 0,1-2 0,3 0 0,4-3 0,7-2 0,2-7 0,6-1 0,4-1 0,3-2 0,1-3 0,0-1 0,-2-3 0,1-1 0,-1-3 0,0-3 0,1-2 0,3-1 0,2-1 0,-1-1 0,2-1 0,3-1 0,2-1 0,0-1 0,-1-3 0,-1-2 0,-2-3 0,0-3 0,-3-2 0,-1-3 0,0-2 0,1-2 0,1-2 0,4-3 0,-11 2 0,1-2 0,3-2 0,1-2 0,1-1 0,0-1 0,0 0 0,-1-1 0,-2 0 0,0 0 0,-4 0 0,9-3 0,-2 0 0,-2-1 0,-1 0 0,-1-1 0,1-1 0,0-2 0,3-2 0,-9 5 0,1-2 0,2-1 0,1-1 0,0-1 0,0-1 0,-2 0 0,0 0 0,-3-1 0,-3 0 0,-3 0 0,8-9 0,-4 1 0,-2-1 0,-3-1 0,-2-2 0,-1-3 0,0-4 0,-7 5 0,-1-3 0,-1-4 0,0-1 0,-2-2 0,0-1 0,-2 0 0,0 1 0,-2 1 0,-2 2 0,1-2 0,-2 0 0,-2 2 0,-1 0 0,-1-1 0,-2 0 0,1-2 0,-1-3 0,-2 3 0,0-2 0,0-3 0,0 0 0,-1-1 0,-2-1 0,-1 2 0,-1 1 0,-3 1 0,-2 4 0,-2-8 0,-2 2 0,-4 1 0,-1 2 0,-1 1 0,-2 0 0,0 0 0,-3-8 0,-1 1 0,-2 0 0,-1 1 0,-2 1 0,-2 1 0,1 4 0,-1 1 0,-2 0 0,-2 2 0,-3 0 0,-5 0 0,0 8 0,-4-1 0,-2 1 0,-3 0 0,-1 1 0,-1 2 0,1 1 0,2 3 0,-5-2 0,1 3 0,0 1 0,-1 2 0,-2 1 0,-2 0-232,-3 0 1,-2-1 0,-3 0 0,-1 2-1,0 2 1,1 3 0,3 4-237,-7 3 0,2 4 1,1 3-1,0 3 0,-1 0 471,1 1 0,-1 2 0,1 1 0,0 2 0,0 2 0,2 2 0,0 2 1,1 2-1,-1 1 0,1 0 0,-12 4 0,-1 0 0,1 0 0,0 0 1</inkml:trace>
  <inkml:trace contextRef="#ctx0" brushRef="#br0" timeOffset="5182">17595 2737 23274,'15'-57'2338,"-1"3"-1798,-4 8-180,-4 8-90,-2 11 269,-35 31-449,-5 28-60,1 7 0,-8 10 0,3 1-745,9-8 0,0 1 1,0 2 714,-2 1 0,-2 4 0,1 0 0,2-2 0,-2 2 0,3-2 0,0-1 0,2-2 0,1-1 0,1-1 30,3-4 0,1 0 0,1-2 60,-4 10 0,3-2-45,8-7 0,5-1-45,9 22 35,25-14-35,15-20 0,7-4 0,-8-6 0,4-1 0,8 1 0,5 1 0,-3-2 0,-4-2 0,-1-1-30,-2 1 0,2 2 0,-6-4 30,19 2 0,-2 2 0,-38-14 0,-12 0 0,-13-8 90,-12-8-90,-12-16 0,4-7 0,-1-5 0,6 5 0,1-3-227,3 2 1,-1-3 0,3-3 226,4-9 0,3-3 0,2 2 405,0-9 0,3 0-405,1 11 0,2-2 0,6 3 0,12-6 0,8 8 0,5 15 0,5 6 0,0 1 0,1 9 0,2 17 0,-3 10-105,12 18 105,-9 11 0,-9 1 0,-9-1 0,-10-4 0,-6-7 0,-4-5 743,-6-6-743,0-7 959,-1-3-1499,2-4-3126,3 0 967,-4 6 2699,-2 1 0,1 11 0,-1 1 0</inkml:trace>
  <inkml:trace contextRef="#ctx0" brushRef="#br0" timeOffset="5448">17002 4216 22014,'-18'7'2879,"0"5"-2519,3-10-181,7 8 1,-1-5-90,8 0 0,-3 3 0,4-7 0,4 7-270,2-3-90,5 0-269,-1-1-2520,3-4 3059,-2-8 0,2-4 0,-4-9 0</inkml:trace>
  <inkml:trace contextRef="#ctx0" brushRef="#br0" timeOffset="6971">17737 3040 19496,'-12'-21'3058,"2"-1"-2788,3-1-180,4-2 0,3-2 90,7-12-90,0 11 0,9-9 90,4 12-90,-6 8-1,-1 0 91,-7 10 270,-4 1-90,0 3-90,0-1-90,-2 4 179,0-2-359,-9 2 0,3 0 0,-4 0 0,7 0 90,3 0-90,0 4 180,0 23-90,0 3-90,3 26 90,6-4-90,3-11 0,3 1 90,10 19-308,-7-21 1,3-2 217,13 3-3248,3-5 3248,4-13 0,0-9 0,-1-8 0,12-20 0,-16-6 0,3-20 180,-23-6-232,-6-8 142,-6-3 0,-2 2 374,-17-9-374,1 12-90,-3 6 3319,0 18-3319,12 19 0,-1 9 0,2 1 222,4 7-222,0-3 0,0 0 0,0-1-270,0-4 90,0 4-540,2-3-359,8 13 539,-1-5 91,7 9 89,-4-7 0,0 2 0,-1-1 0,-5 1-179,-2 1-181,-4-3 180,-6-3 361,-2 2 1348,-16-3-270,-7 1-629,-1-2 90,-1-8 0,10-3 0,3-4 179,4 0-89,7-5 90,4 3-91,1-3 1,3 1-90,-1-1 0,6 1-180,3-1 0,3 3-91,2 3 1,2 4 0,19 31 0,-8 3-90,-3 0 0,-1 3 45,-4-2 0,-1 3-658,3 5 1,1 4-1,-1-1 613,4 7 0,0 1 0,-3-4 0,1 2 0,-1-2 0,1 4 0,-2-3 45,0 0 0,-3-1-50,-2-4 1,-1 0 49,-2 7 0,-2-1 45,-1 14-1018,-7-25 0,-4-3 928,-9 2 0,-11-6 0,-9-5 90,-5-7 1385,-7-5-1475,-3-6 0,12-7 0,-1-4 0,-16-6 0,19 1 0,1-4 0,-2-12 8,9-9-8,13-4 0,14-9 1973,12-4-2063,17-1-270,11 4 90,-16 26 0,2 2-270,0 1 1,1 1-900,26-9-900,-8 9 2339,-14 9 0,-15 7 0,-11 2 0</inkml:trace>
  <inkml:trace contextRef="#ctx0" brushRef="#br0" timeOffset="7434">17676 2651 19856,'-36'-3'3058,"1"1"-2698,4 2 0,7 0-181,8-2 1,8-2-90,11-5 0,15-3-90,21-6 90,23-2-714,-19 6 1,2-1 623,10-1 0,2 0 0,5-2 0,1 1 0,-19 6 0,0 0 0,0 0 45,18-4 0,1 0-888,-14 3 0,1 0 0,-3 1 933,0 0 0,-1 1 89,6-1 1,-6 1 360,-12 6 0,-16 14-90,-19 13-136,-13 21 1,-3 9-225,2-6 0,1 3-538,0 0 0,1 5 0,2-1 448,4-8 0,3 0 0,1 0 0,2 3 0,3 0 0,1 1 60,1-2 0,2 1 0,2-1-90,3-1 0,1 0 0,2-1-306,1-3 0,2 0 1,2-2-205,11 18 0,5-3-869,-3-15 0,5-2 0,-2-3 1409,4 0 0,2-4 0,9 0 0,-1-8 0,12-14 0</inkml:trace>
  <inkml:trace contextRef="#ctx0" brushRef="#br0" timeOffset="7882">19321 2569 23004,'3'-43'509,"0"-1"1,1 6 0,0 3-240,2-10-90,4 29 90,2 30-180,3 29-46,-7-10 1,-2 4-410,1 7 0,-1 5 515,-4 10 0,-1 6 0,-4-3 389,-3 4 1,-5-1-300,0-12 0,-2 1 0,-4-12 30,-27-7-3,-3-58-177,16-32-45,22 20 0,3-3-325,0-4 0,3 0 280,7 0 0,3 0 45,2 0 0,3 2-45,5 5 0,4 4 0,3 4 0,3 4 0,3 6 0,4 9 0,17 20 0,3 16 0,-14 3 0,-1 7 0,-1 1 0,0 0 0,0 2 0,-2 3 0,-6-1 0,0 5 0,-2-2 0,-3-4 45,2 4 0,-2-4-45,1 5 0,0-10 0,-2-23 0,-10-37 0,-6-36-167,-5 16 1,-2-5 166,0-9 0,-2-4-403,-1 16 1,0-1 0,-1-1 402,-1-1 0,0-1 0,-3-2 0,-2 3 0,-4-4 0,-1 2 0,0 2 0,-1 1 0,-2 3 0,-2 1-60,-7-9 0,-2 1 0,-5 9-285,-7 11 1,-7 13-436,-5 13 1,-7 10 0,2 3 119,12 1 0,1 2 1,-2 3 566,-15 9 0,-3 3 0,7 4 0,16-4 0,4 3 0,0 0 0,2 1 0,0 0 0,-1 1 0</inkml:trace>
  <inkml:trace contextRef="#ctx0" brushRef="#br0" timeOffset="8989">17380 3424 23723,'-48'-9'689,"-1"0"1,6 0 0,1 0-330,-21-11-90,30-5 0,27-4-180,44-12-45,-4 17 0,11-1-1438,5-1 0,10-3 1,5 0-1,-2 1 1393,-6 3 0,0 2 0,1-1 0,5-1-180,-7 2 1,5-1-1,1 0 1,1-1-1,-1 1 1,-2 1 179,3 0 0,-1 2 0,-2 0 0,1 0 0,0 1-88,1-1 0,0 0 0,0 1 0,0 0 0,-1 0 106,-3 1 0,-1 1 0,0 0 0,-1 0 0,-2 0-147,9-3 0,-1 1 1,-2 0-1,-3 0 129,7-2 0,-4 0 0,-4 0 45,6-5 0,-11 0 135,-10-12 894,-73 18-805,-14 19 1,-10 6-210,5 3 0,-3 3 0,-3 3-60,7-1 0,-2 2 0,-1 1 0,0 2 97,-3 3 0,-1 1 0,-1 2 0,-2 4-97,10-2 0,-3 3 0,0 3 0,-1 0 0,3 0 0,3-1 0,-7 6 0,4-1 0,2 1 0,-1 3 0,4-3 0,-2 3 0,2 1 0,5 0 0,8-2 0,5 4 0,8-1 0,9-1 693,7 15 0,15-3-693,20-7 0,14-6 0,-5-15 0,7-4 0,7-6-28,-1-5 1,8-4 0,3-4 0,3-3 0,-1-3 27,-6-2 0,0-4 0,2-2 0,0-2 0,1-2 0,0-2-120,-9 2 1,1-2-1,1-2 1,1-1 0,-1-1-1,-2-1 1,-1 0-1,-3-1 120,6-5 0,-2 0 0,-2-2 0,-2-1 0,-3-1 0,-4-3 0,1-5 0,-3-2 0,-4-2 0,-5 0 0,-8 1 246,-4-10 0,-10 2 0,-12-2-246,-10 3 0,-11-3 0,-7 3 0,-8 6 0,-2 11 0,-8 6 0,-5 2 0,-1 3 0,-1 0-164,1-2 1,-1-1-1,-2 3 1,-3 5-1,-4 9 152,8 9 1,-5 5 0,-3 4 0,-1 4 0,-1 4 0,2 1-1,3 1 1,5 0-242,0 4 1,4 1 0,3 2-1,1 2 1,0 3 0,-3 2 49,4-3 1,-2 2 0,0 2-1,-1 1 1,1 3 0,2 1-1,1 2 1,5 3 202,0 4 0,3 4 0,3 3 0,1 1 0,1 2 0,3-1 0,0-1 0,1-2 0,-2 6 0,2-1 0,2-2 0,1 2 0,1 0 0,-2 4 0,5-3 0,0 0 0,0 0 0,0 0 0,0 0 0,0 0 0,0-1 0,0 1 0</inkml:trace>
  <inkml:trace contextRef="#ctx0" brushRef="#br0" timeOffset="9570">17181 6640 24803,'-39'-6'629,"0"1"1,5-1 0,3-2-540,-12-12 0,32-7-2876,36-1 1,16 0 2830,1 0 0,6 1 15,3 1 0,6-1 0,1 1-222,-1 2 0,0 2 0,7 0 198,-7 3 0,6 0 0,2 0 0,0 0 0,-4 2-36,-1 1 0,-2 0 0,-1 2 0,3-1 0,-1 1 0,3 0 0,1 0 0,-3 1 0,-6 4 30,3 0 0,-7 2 0,-2 4 436,11 4 1,-8 6-422,-17 6 0,-9 7-45,-17 41 45,-23-21 0,-9 2-488,-14 8 0,-6 1 503,10-13 0,-3 0 0,-1 0-1,-2 2 1,-2 0 0,-2 3-15,1 0 0,-2 4 0,0 1 0,3-4-15,-1 3 0,4-3 0,-1 2-30,5-3 0,-2 2 0,2 0 0,7-2 0,-3 14 0,9-1 0,8-2 0,7 1 0,7-4 0,14 0 0,16-11 0,13 1 0,5-1 0,-4-4 0,-3-4 0,-1-5 0,6 1 43,7 4 1,8 0-1,0-1 1,-5-8-44,-9-9 0,-2-4 0,-1-3-153,18 2 1,-2-4 152,-6-1 0,-2-4 0,-7-4 0,-3-5 0,-7-2 0,-3-5 463,-4-3 1,-5-7-464,-2-27 0,-10-12 0,-9 9 0,-6-4 0,-1-1 426,2-1 0,-1-2 0,-4-3-426,-1 13 0,-3-3 0,-2-3 0,0 2 0,1 2 0,0-1 0,0 1 0,0 2 0,0-1 82,0 0 0,0-1 1,0 2-1,0 1-82,0-6 0,1 2 0,0 6-585,3 6 1,0 4-873,3 1 0,0 3-1241,0-3 2698,2 7 0,8 41 0,0 7 0</inkml:trace>
  <inkml:trace contextRef="#ctx0" brushRef="#br0" timeOffset="9982">18765 7069 23775,'-11'-48'2339,"1"8"-1612,6 2-727,0 18 248,6 3-248,9 13 79,14 10-79,19 0 0,18 1 0,-26-4 0,3-2-404,21-4 1,2-2 313,-17 0 0,1-4 30,1-4 0,2-5 0,-8-7 195,-5-29 0,-9-7-45,-1 15 0,-6-2 44,-12-15 1,-15 5-110,-14 29 1,-6 6-26,-15-4 45,4 24 0,1 8-45,-2 19-180,15 11 0,5 5-809,7 18 224,9-16 1,2 2-541,3-10 1,0-1 1304,0 3 0,-1 1 0,-1 4 0,-2 1 0,-1 1 0,0 1 0</inkml:trace>
  <inkml:trace contextRef="#ctx0" brushRef="#br0" timeOffset="10156">18188 8747 26242,'-20'29'629,"1"0"1,-14 20-540,13-6-270,14-23-539,14-8-630,16-23-630,15-16-2937,-15 6 1,1-3 3993,3-7 0,-1-4 0,3-8 1,-1-4-1,0-3 0,1-1 1</inkml:trace>
  <inkml:trace contextRef="#ctx0" brushRef="#br0" timeOffset="10488">18375 6595 24173,'-21'-40'569,"1"0"1,2 2 0,5-1-615,5 2 0,7 0-2439,9 0 1,8 2 2483,13-3 0,8 3 0,-4 10 0,5 2 0,5-1-18,1 2 0,6 1 0,4-1 0,-1 0 0,-1 2 18,3-1 0,-1 1 0,0 1 0,4-2 0,2 0 0,4-1 0,1-1 0,0 1 0,-5 2-23,-1 1 1,-3 2-1,-1 0 1,4-1 40,-3 1 0,4-2 0,0 1 0,-1 0 0,-4 2-341,-4 1 0,-4 1 1,0 1-1,1-1 390,7-1 1,1-2-1,-2 2 1,-8 2 111,-1-1 1,-11 8 1875,-16 15-1516,-41 20-314,-9 1 0,-6 7-460,-2 8 1,-3 7 0,2 0 234,10-9 0,3 0 0,-1 5 0,4 0 0,-1 5 0,0 4 0,3-2 0,4-4 0,2 5 0,5-3 0,4 5 0,5-5 0,3 5 0,2 2 0,3-3 0,2-5 0,4 2 0,4-5 0,7 2-288,2-6 0,5 3 1,3 1-1,2-3 0,1-7-475,4-3 1,1-5 0,2-4 0,2-3 762,5 0 0,3-3 0,1-3 0,-4-6 0,4-5 0,-3-5 0,-3-9 0,10-24 0,0 0 0</inkml:trace>
  <inkml:trace contextRef="#ctx0" brushRef="#br0" timeOffset="11065">20819 6337 23274,'-2'-51'839,"-1"1"1,0 4-1,-1 4-659,-2-22 0,-5 26 270,4 28-90,-7 33-1,-4 30-224,6-15 0,0 3-679,-4 6 1,-1 2 588,-2 3 0,-1 0-45,-2 1 0,-2-1 90,0-4 0,-1-1 224,-9 6 1,-1-4-315,10-18 0,0-4 140,-8-3 1,2-11-141,10-29 0,1-32 0,27-17-154,1 25 1,3-2 153,4-3 0,4-1-583,6-2 0,3 1 583,4 2 0,3 3 0,4 5 0,3 4 0,3 5 0,2 6 0,2 6 0,4 7 0,-3 10 0,3 7 0,-2 1 0,8 5 0,-1 4 0,-9 0 0,2 3 0,-5 2 0,-2 5 0,-5 1 0,-2-2 0,-3 0 0,-5-1 0,-3-2 0,17 17 0,-13-11 755,-12-14-755,-15-28 0,-10-18 0,-15-28 0,9 22 0,-1-2-188,-2-8 1,0-1 187,-3-8 0,-1-1-958,0-6 1,-1-1 957,6 21 0,0-1 0,-1 1 0,-7-20 0,-1-1-604,2 13 1,-3 0 0,2 3 603,-3-3 0,1 2-90,-8-10 0,0 6 90,-7 0 0,-1 13 0,-3 15-602,4 20 0,-3 7 602,4 3 0,0 4 0,-20 7 0,-1 5 0,7 2 0,0 2 0,-5 3 0,0 1 388,0 0 0,0-1-388,3-1 0,1-1 587,-4 2 0,3-1-587,20-11 0,5-1 211,-18 11-211,64-29 0,44-16 0,-11 3 0,10-4 230,-14 5 1,6-2 0,3-2-1,3 0 1,1 0-411,-3 1 0,2-1 0,2-1 0,1 1 1,-1-1-1,0 0-304,1 0 1,0 0 0,1 0 0,-1 0 0,0 0 0,0 0 153,-1 0 0,0 0 1,1 1-1,-2 0 0,-2 1 1,-5 1-369,2-1 1,-3 2 0,-3 1 0,-1 1 580,7-2 0,-1 1 0,-3 2 1,8 0-1,-4 4 0,-12 3 1,1-1-1</inkml:trace>
  <inkml:trace contextRef="#ctx0" brushRef="#br0" timeOffset="11565">20357 5790 21745,'-27'-14'4047,"4"0"-3327,5 1-450,12 9 0,11 13-181,18 23-89,16 20-45,-15-18 1,1 3-1374,3 5 0,1 4 743,-1 3 1,-1 2-540,0 3 0,-3 3 1214,-4-1 0,-3 1 0,-3 2 0,-4-1 0,-3 0 0,0 0 0</inkml:trace>
  <inkml:trace contextRef="#ctx0" brushRef="#br0" timeOffset="13133">27203 1841 22104,'4'-28'2879,"0"4"-2340,-2 6-89,0 2-90,-2 9 0,-9 1 0,-11 16-181,-19 6 1,-18 18-443,23-13 1,-3 3 291,-1 2 1,-2 4 0,2-1-462,-4 5 1,2 1 431,-12 10 0,8 1 0,26-15 0,6-1 0,3 25 0,29-3 90,19-7-90,-13-23 0,5-1-45,22 7 0,5-2 90,-1-1 0,1-1-692,-1-1 0,-1-3 647,-11-4 0,-5-4 0,-3-5 478,-15-3-478,-10-14 0,-19-29 0,-3-6 242,0 10 1,0-1-243,1-27 0,2-3 0,7 2 0,5 5 0,5 10 0,11 10 0,7 10 0,9 15 1460,4 6-1460,3 18 0,-3 4 0,-2 12 0,2 11 90,-15-12 260,0 4-350,-18-20 0,-2-11 0,-2-12 0,11-33 0,3-3 0,-4 14 0,2-1 0,1 4 0,0 2-192,0 1 1,1 1 191,21-23 0,-4 13 27,11 22 63,-14 24 90,7 26-90,-22 11 0,-6 6-90,-2-9 0,0 3-408,2 19 1,1 1 452,-3-17 0,0-1-90,2 1 0,2-1-90,2-4 0,3-2-139,0-4 1,3-2-447,-1-4 1,2-4-1260,21 11-750,0-17 2729,-6-22 0,-1-19 0,-4-11 0</inkml:trace>
  <inkml:trace contextRef="#ctx0" brushRef="#br0" timeOffset="13656">28576 1782 23274,'6'-43'809,"1"0"1,-2 5-1,-1 8-539,-2 11 0,-2 25 0,-6 20-90,-6 24-135,2-19 0,-2 2 0,-11 17 0,-3 1 0,6-14 0,-1 0-110,-6 7 1,1-4 244,-7-2-90,11-19 0,9-13 30,12-17-120,12-16 90,16-14-90,-8 13 0,4-1 0,22-14 0,4 0-45,-12 12 0,2 1-371,14-7 0,1 7 416,-17 17 0,-2 5 0,0 6 0,1 4 0,12 13 0,0 5 0,-13-2 0,0 2 0,10 8 0,-2 0 0,6 10 0,-7-6 90,-8-15-180,-5-11 427,-5-20-247,6-45-90,-8-2-289,-9 12 0,-1-2 289,-2 11 0,-2 0 45,0 2 0,-1 0-45,5-26 810,-2 14-810,4 24 0,-1 22 0,6 19 90,0 10-90,3 2 0,1-4 631,1-9-631,0-6 0,-3-14-360,4-25-359,-11-3-541,0-19-269,-10 18-1169,-12 15 2698,-4 26 0,-9 28 0,-3 19 0</inkml:trace>
  <inkml:trace contextRef="#ctx0" brushRef="#br0" timeOffset="13781">29449 2226 22824,'-11'51'719,"1"1"1,0-6 0,0-2-540,3-8 0,1-2-1,-5 18-1078,1-18-990,1-20 1889,-3-19 0,4-20 0,-2-10 0</inkml:trace>
  <inkml:trace contextRef="#ctx0" brushRef="#br0" timeOffset="14032">27296 1687 23903,'-52'-5'449,"0"0"1,-1 0 0,-14-3 0,8-4-360,20-3 0,12-4 0,22-20-45,30 14 0,14 3-1198,-2 4 0,5 2 0,4 0 1183,14-3 0,4 1 0,4 1-588,-7 2 0,2 0 0,2 0 1,2 1 557,-7 1 0,2 1 0,0 0 0,2-1 0,0 1-153,-7 2 1,0-1 0,1 1 0,1 0 0,-1 0 0,0 0 62,1 1 0,-1 0 0,1 0 0,-1 0 0,0 1 0,0-1-355,6 0 0,1 0 1,-2 0-1,0 1 0,-2 1 130,7-2 0,-1 2 1,-2 0-1,-1 2 342,-6 2 0,0 1 0,-4 2 0,-5 2 0,5 5 0,-7 5 0,-12 6 0,0 1 0</inkml:trace>
  <inkml:trace contextRef="#ctx0" brushRef="#br0" timeOffset="14769">27065 3854 17215,'18'-39'899,"0"1"1,-1 1-1,-1 1 195,0 2 1,-1 2-915,7-18 1511,-4 22-1421,-6 34-270,-3 38 0,-7-4 0,0 5-70,-2 14 1,-2 5 69,-1-13 0,0 2 0,-1 1-105,-2 9 1,-1 2-1,0 1 105,-1-11 0,0 2 0,0 0 0,-1 1 0,-1 5 0,0 1 0,-1 0 0,-1 1-287,2-11 1,-1 1 0,0-1 0,0 1 0,0 0 286,-1 0 0,0 0 0,0 1 0,0-1 0,0 0 0,0-1 0,-1-1 0,0 0 0,0 0 0,1-1 0,-3 11 0,1-1 0,-1 0 0,2-2-179,0-4 0,0-1 1,2-1-1,1 3 179,0 5 0,1 3 0,4-1 0,5-2-177,7-8 0,4-1 1,3-1-1,2-1 177,-1-2 0,2 0 0,3-3 0,6-5 0,19 6 0,9-8 0,3-7 0,0-10 0,4-8 0,2-3 0,-12-2 0,1-3 0,5-1 0,10-2-7,-18-1 0,8-1 1,5-1-1,5 0 1,4-1-1,1 0 1,1-1-1,0 1 1,-1-1-1,-3 1 1,-4-1-1,-5 1 7,12 0 0,-6 0 0,-4 0 0,0 0 0,1 0 0,4-1 0,6 0-34,-18 1 1,3-1-1,3 1 1,2-1-1,2 0 1,2 0-1,0-1 1,0 1-1,-1 0 1,0 0-1,-1 1 1,-3-1-1,-3 0 1,-2 1 33,16 0 0,-3 0 0,-2 0 0,-2 0 0,-2 1 0,-1 0 0,-2-1 0,-1 1 0,5 0 0,-4 0 0,-1 1 0,-1-1 0,1 1 0,2-1 0,-2 0 0,4 0 0,0 0 0,0 1 0,-2-1 0,-3 0 0,-6 1 111,6 0 0,-6 1 0,-3 0 1,-1-1-112,6-1 0,-2 1 0,-3-2 0,11-1 0,-7-2 0,-14-1 0,-7-4 0,8-22 1231,-28-21-1231,-14 13 0,-6-8 0,2-4 0,1-5 0,1-5 0,1-4 0,-1 1 0,1 11 0,0 1 0,0-2 0,1-2 0,2-4 0,2 5 0,1-3 0,1-4 0,1-1 0,1-1 0,1 1 0,-1 3 0,1 4 263,2-11 1,0 4 0,1 3 0,1-3 0,2-6-264,-2 15 0,1-3 0,1-4 0,1 0 0,0-2 0,0 1 0,0 1 0,0 2 0,-1 4-150,2-10 0,0 3 0,0 1 0,-1 2 0,0 1 0,0-2 150,2 3 0,2 0 0,1 0 0,-4 0 0,-5 2 0,-8 0-207,-8-10 0,-7-2 1,-7 3-1,-7 7 1,-8 11 206,-13 14 0,-10 12 0,-6 7 0,-1-4 0,4-4 0,-2-1 0,-3 0 0,-1 4 0,-1 6 0,6 9 0,-2 5 0,-1 4 0,0 2 0,1 0 0,1-1 0,-3-1 0,3 1 0,0 1 0,-2-1 0,-5 2-91,15-3 1,-3 0-1,-2 1 1,-2 0 0,0 0-1,-1 0 1,1 0 0,2 0-1,2-1 91,-3 1 0,2-1 0,2 0 0,0 0 0,-2 0 0,-1 1 0,-5-1 0,7 0 0,-4 0 0,-3 1 0,-2-1 0,-1 1 0,0 0 0,0-1 0,2 0 0,2 1 0,3-2 0,5 0 0,-14 2 0,6-2 0,3 1 0,1-1 0,0 0 0,-4 0-36,0 0 1,-3 0-1,-1 1 1,0-1 0,2 0-1,3 0 1,4-1 35,-11 1 0,5 0 0,3-1 0,1-1 192,6 0 0,1-1 0,1-1 1,-1 1-193,0 0 0,-2 1 0,2 0 0,5-1-225,-16 1 0,5-1-585,-7-1 1,15 3 1157,35 6 1,30 0 0,30 6 0</inkml:trace>
  <inkml:trace contextRef="#ctx0" brushRef="#br0" timeOffset="17255">27776 5278 21924,'-14'-38'1799,"-1"4"-1439,-1 2-90,-2 7 0,-2 7 0,-5 7 0,-3 17 89,-5 16-3481,2 24 3167,15-14 0,2 3 0,1 7 0,2 3-752,1 5 0,3 2 707,1 2 0,2 1 22,2 0 0,4 1-22,3-10 0,4 2 0,-1-3 0,3 3 0,2-1-102,6 7 1,3-6 101,17-8 2524,2-22-2524,2-24 0,-17-22 0,-4-10 45,-6 3 0,-3-3 159,2-20 1,-5-4-205,-8 8 0,-4 0 0,-2-3 0,-3 0 45,-1 1 0,-4-2-105,0 11 0,-1-1 0,-1 3-75,-3-2 0,0 2-135,-4-7 1,-1 6-382,-7 10-338,5 17 142,2 25 847,-4 42 0,10 9 0,6-14 0,1-1 0</inkml:trace>
  <inkml:trace contextRef="#ctx0" brushRef="#br0" timeOffset="17617">28247 5459 16162,'9'-56'3148,"-2"3"-341,-16 6-2447,-6 10 917,-12 10-1097,-5 14 468,-12 39-558,12 10-90,15-1 0,3 3 701,7-2 0,4 1-656,3 3 0,4 2-45,7 12 0,5 2 10,5-8 0,4-2-10,5-1 0,2-7 0,19-6 90,-14-47-90,-23-28 0,-8-20-1052,-8 25 1,-2-2 1051,-1-4 0,-2 0 0,-4-1 0,-1 1 58,-1 2 1,-2 2-104,0 5 0,-1 2-134,-16-17-361,1 19-270,4 15-1978,5 28 179,11 7 2609,13 20 0,15 0 0,10 4 0</inkml:trace>
  <inkml:trace contextRef="#ctx0" brushRef="#br0" timeOffset="17967">28913 5450 13299,'19'-49'3598,"-7"-1"-234,-14 4-2734,-13 5-1321,-11 12 1051,-11 13 893,-6 18-1163,-4 18-90,2 23 925,25-15 1,2 3-926,1 6 0,3 1-287,5 3 1,3 0 286,3 1 0,3 0 0,4-2 0,6-1 0,11 7 0,6-3 0,-5-15 0,2-3-45,8 4 0,3-11 1340,-1-26 1,-3-10-1296,11-24 0,-18 3 0,-6-6-349,-11 2 1,-6-2 348,-3-4 0,-4 0 0,-3-2 0,-4 2 19,-2 2 1,-3 1-245,-11-6 0,-5 6-630,2 15 1,-2 6 224,1 3 1,-1 8-402,-22 29-8800,27 26 9298,12 12 0,12 6 0,9 2 0</inkml:trace>
  <inkml:trace contextRef="#ctx0" brushRef="#br0" timeOffset="18322">29449 5392 22824,'9'-37'2339,"-6"1"-1890,-13 4-89,-8 9-90,-11 14-90,-4 18 0,-3 20-180,3 17-82,17-17 1,4 3 81,3 3 0,3 0 0,0 3 0,4-1 45,5-1 0,4-1-45,9 6 0,4-2 0,17 8 0,-9-23 0,2-7 0,13-15 0,-3-22 0,-17-15 0,-4-7 45,-5 7 0,-3-2-325,2-20 1,-5 0 279,-8 14 0,-6 1 0,-7-12 0,-5 3-90,1 16 0,-2 3-90,-6-5 1,-2 6-631,-15 11-359,3 15-32,4 14-1137,7 10 2338,8 8 0,9 7 0,6 2 0</inkml:trace>
  <inkml:trace contextRef="#ctx0" brushRef="#br0" timeOffset="18736">29993 5315 20575,'0'-25'3418,"-4"2"-2608,-2-2-181,-5 5-179,-3 2-90,0 4-90,-2 7-90,-2 11 0,-1 16-90,-1 17-90,3 17 90,7 10-254,6-29 0,2 0 164,3 0 0,2 1 0,1-2 0,2-1 0,14 25 0,13-11 0,8-17 0,6-19 90,1-18-90,-1-18 90,-4-18-1,-20 0 1,-4-5-334,-7 11 0,-3-1 244,0-13 0,-7 0-315,-15 11 1,-7 5-676,-16-9-1079,-4 27 1,-3 9 2068,-16 21 0,19 4 0,2 6 0,9 0 0,1 0 0</inkml:trace>
  <inkml:trace contextRef="#ctx0" brushRef="#br0" timeOffset="21432">9494 7318 20395,'-14'-4'3598,"0"-3"-3058,3-2 0,0-2-1,0-3 91,4-2-90,-2 0-91,8-2 271,-2-16-630,3 8 0,2-13-90,3 12 0,11-3 90,13-3-90,15-6-248,-13 16 0,3-1 293,8-2 0,3 0-893,10-5 0,4 1 848,-14 8 0,2 0 0,1 0 30,6-2 0,2 1 0,0 0-8,-10 4 1,1 0-1,0 1 1,1-1-593,2 0 1,1 0-1,0-1 1,0 1 569,1 0 0,-1 0 0,2 0 0,3-1 0,3-1 0,5 0 0,1-1 0,0 1 0,-4 1 0,0 0 0,-3 2 0,1 0 0,5-1 0,-10 3 0,4 0 0,3-1 0,2 0 0,-2 0 0,-3 2 0,-4 1 0,9-1 0,-5 1 0,-1 2 0,4-2 0,-2 1 0,4-1 0,0 1 0,-1 0 0,-4 1 0,-3 2 0,-3 1 0,-2 1 0,2-1-471,-1 1 1,0-1 0,-1 1-1,1 0 471,-2 0 0,0 1 0,0-1 0,3 1 0,1-1 0,3 0 0,1 0 0,0 0 0,-4 1-283,-1 0 1,-3 0 0,0 1 0,3 0 282,11-2 0,4 0 0,-1 1 0,-5 0 16,-3 1 0,-5 1 1,0 0-17,0 1 0,-1 0 0,0 1 0,-1-1 0,0 0 0,-1 1 0,-2-1 0,0 1 0,0 1 0,-1-1 0,-1 1 0,-1 0 399,19-3 1,2 1-400,-10 3 0,3 0 0,-3 0 0,6-1 0,0 0 0,-11 2 0,1 0 0,-3 0 0,-1 0 0,-3 0 0,-1 0 0,-1 0 832,-3 0 1,0 0-833,9 0 0,2 0 0,-5-1 0,0 2 0,7 4 0,-1 0 0,-14-2 0,-2 1 0,25 13 0,-28-8 0,0-1 0,19 7 0,-14-5 0,0 0 1049,22 4-1049,5-1 0,0 1-744,-2-7 744,-4 5 0,-6-10 2056,-9 10-2056,-5-11 113,-7 9-113,-3-5 0,8 0 0,0 5 0,1-8 1757,-4 8-1757,-12-5 827,7 8-827,1-1 0,-3-2 0,0 0 0,-5-3 0,-2 2 0,5-2 0,-4 3 0,-1-8 0,3 4 0,-3-6 0,-3 4 0,-2-3 0,-1 3-450,-10-4-629,2 0-451,-15 0-2517,1-4 4047,-3-3 0,-3-5 0,4-1 0</inkml:trace>
  <inkml:trace contextRef="#ctx0" brushRef="#br0" timeOffset="21907">16466 5722 19766,'-18'-30'3598,"2"3"-3059,2 4-89,1 5-90,7 5-90,-3 6-90,8 3-90,-3 4 179,8 0 1,6 6 0,12 3-180,14 9 0,19 1-185,-22-9 1,2 0 94,4-1 0,3-2-728,1 0 0,1 0 728,0-4 0,0 1 45,-1 0 0,0 0-45,-6-4 0,1 1 45,3 1 0,-3 0 134,13-2-89,-2 0 0,-31 4 0,-8 1 238,-6 6 32,-15 24-270,-3 3 416,0-6 0,-2 2-506,0 0 0,0 0 45,-3 4 0,1 2 0,-2 1 0,1 2-45,-5 13 0,0 0 45,8-16 0,1 0-45,-3 6 0,1-1-138,-3 12 318,11-22 90,-4-1-180,12-24-90,-6-4 0,1-10 649,-5-7-649,-1-12 0,0-15 0,0-16-593,8 19 1,1-3 592,0-4 0,1-2 0,1-4 0,2 0 0,-1 0 0,0 1 0,0 4 0,0-1-2404,-4-3 0,-1 2 605,-7-8-899,-13 6 2698,-10 43 0,-10 22 0,-8 8 0</inkml:trace>
  <inkml:trace contextRef="#ctx0" brushRef="#br0" timeOffset="24002">27629 6432 17607,'-12'0'4677,"5"0"-4047,-2 0 0,8 0 629,-2 0-540,3-2 1800,0 1-2159,5-7-180,27-1-180,4-2 0,5 0 0,4 1 0,3 2-495,-5 0 0,3 0 0,-1 0 495,0 3 0,0 1 0,1-1 0,8 0 0,2 0 0,1 0-967,6 0 0,3 0 1,0 1 966,-12 1 0,1 0 0,0 0 0,1 1 0,2-1 0,0 2 0,1-1 0,0 1-271,0-1 1,0 1-1,1 0 1,-2 0 270,0 1 0,0 0 0,-1 0 0,0 0 0,-2 0 0,-1 0 0,-1 0 0,0 0 0,14 0 0,-1 0 0,-2 0 0,-4 0 0,-1 0 0,1 0 0,-9 1 0,2 0 0,0 1 0,-5-1 0,0-1 0,-4 0 0,2 1 0,12 0 0,2 0 0,-6 1-134,-8-2 1,-5 0 133,-2 0 0,-4 0 0,9 0 0,-24 0 765,-5 0-765,-5 0 272,-10 0-272,-10 0 0,-16 8 0,-8 2 0</inkml:trace>
  <inkml:trace contextRef="#ctx0" brushRef="#br0" timeOffset="26120">20799 9837 20036,'-17'59'-984,"0"-1"1,-1 0 0,0-6 0,-1-2 0,-3-5 0,-12 7 0,-3-7 0,-2-10 0,0 0 0</inkml:trace>
  <inkml:trace contextRef="#ctx0" brushRef="#br0" timeOffset="63954">27771 7526 22824,'-4'-25'2249,"-3"3"-1890,6 3-179,-3 6 0,6 2 0,4 6-90,6 1-90,10 10 90,9 3-90,11 7 0,7 3 0,7-3-940,-1-1 670,-3-1-359,-5-1-451,-6-5-719,-9-2-719,-5-6 2518,-11-4 0,-6-1 0,-6-4 0</inkml:trace>
  <inkml:trace contextRef="#ctx0" brushRef="#br0" timeOffset="64352">27934 7490 20126,'-21'-5'2968,"3"1"-2339,6 4-359,0 8 90,-6 6-90,-8 15 0,-9 10-225,15-14 0,-3 2-474,-12 15 0,-2 1 474,10-9 0,1 1-45,-9 7 0,2-2 90,-4 8 0,11-12 0,11-7-90,10-8 90,31-10 0,30-9-45,-10-5 0,4-1 0,7 1 0,-1 1-103,-9 1 1,-4 4 57,-4 2 0,-6 4 90,4 18-2392,-11 5 2392,-8 6-313,-9 3 313,-11 0-90,-9 2 0,-9-4 57,-17 7-327,7-14-1259,-16 9 270,23-28 2379,3 1-1120,13-14 0,13-6 0,0-1 0</inkml:trace>
  <inkml:trace contextRef="#ctx0" brushRef="#br0" timeOffset="65076">28645 7965 21565,'41'-37'2338,"-7"4"-1978,-15 7-90,-13 8 0,-16 9-180,-11 13 90,-8 10-90,-3 16-90,1 6 0,6 10 0,11 1 90,7 1-447,14-3 357,7-4 0,16-7 0,0-18 0,3-5 0,20 1 0,-18-10 0,-2-4 0,8-16 0,-8-40 45,-28 19 0,-4-2-214,-2-2 1,-4 0 168,-9 0 0,-3 3 0,-16-10 248,2 10-248,5 6 0,8 9-90,7 7 90,9 5 0,14 6 0,14 2 172,7 3 1,4 0-173,8 1 0,1 0 0,1-1 0,0 1 45,7 2 0,-4 2 45,-2 11 100,4 11-100,-32 9 0,-8 9-90,-6 4 90,-4 6-90,-8-18 0,-1 0 0,0 15 0,-6 5 180,9-29-90,4-8 0,0-8-90,6-10 0,8-14 0,12-11 0,15-13 0,-5 3 0,2-2 45,-9 9 0,0-1-194,9-8 1,-2 0 148,5-3 0,-3 4 0,-16 14 0,-3 7 0,-12 23 0,0 6 0,3 12 297,2-1-297,15 6 90,-2-14-90,10-1 0,-8-22 0,-3-6 0,-3-11 0,-5-6-90,-4-7-90,-6-3-270,-6 0-449,-10 3-3149,-24 4 4048,-2 15 0,-20 21 0,9 16 0</inkml:trace>
  <inkml:trace contextRef="#ctx0" brushRef="#br0" timeOffset="65228">29631 8548 22284,'8'51'1799,"1"-6"-1349,-3-13-90,0-10-180,-4-10-360,0-6-810,-2-6 990,-6-14 0,-2-4 0,-7-14 0</inkml:trace>
  <inkml:trace contextRef="#ctx0" brushRef="#br0" timeOffset="65361">29871 8137 20845,'0'-32'630,"0"3"-2969,-6-1 2339,-4 1 0,-12 2 0,-5-3 0</inkml:trace>
  <inkml:trace contextRef="#ctx0" brushRef="#br0" timeOffset="66188">24856 1932 20935,'-35'9'659,"1"0"1,-1-1 0,1 0-480,0-3 0,1-1 359,-32 6 91,7-9 0,11 7-181,11-7-179,12 3-90,11-8-90,28-15-45,13 0 0,7-2-45,1-2 0,2-1-426,14-5 0,1 1 471,-11 6 0,-2 1 0,-1 0 0,-1 1 34,-5 3 0,-1 0 11,23-12 0,-15 8-90,-9 6 90,-9 8 0,-8 11 0,-4 12 0,-6 15 0,-2 17-90,-7 11 243,0-23 0,-1 0-243,-1 2 0,-2 2 0,-4 17 0,0 1 0,4-15 0,2 0-45,-2 11 1,2-1-316,4 12-270,3-8-269,3-7-361,2-8-606,5-8 1866,2-6 0,0-6 0,2-4 0</inkml:trace>
  <inkml:trace contextRef="#ctx0" brushRef="#br0" timeOffset="66385">24482 2881 20755,'-57'27'2519,"8"-3"-2249,15-4-180,17-11 89,10-3-89,20-6-90,15-6 90,23-5-386,-17 1 1,2-1 205,4-2 0,1-1-180,3-1 1,0-2-226,0-1 0,-1-2-719,0-2 0,-2-1 1103,-2-2 1,-1-2-1,-3-1 1,-1-1-1,-2-1 1,0 1-1</inkml:trace>
  <inkml:trace contextRef="#ctx0" brushRef="#br0" timeOffset="66769">25497 1968 22464,'19'-21'2069,"-5"3"-1889,-2 4 539,-6 13-449,-1 11 0,-4 19-180,0 6 0,-2 4-90,1 27 0,4-2 0,3 3 45,3-16 0,3-1-344,5 7 1,3-3 298,-3-18 0,2-8-90,20 2 90,-10-37 0,0-18 0,1-14 0,-2-11-1236,-5-5 1325,-4 1 91,-5 6-180,-5 7 90,-6 10 431,-3 6-521,-1 7 0,0 7-90,0 4 863,-5 9-1672,0 5-271,-7 5-988,0-5 2158,-4-1 0,-3-8 0,-1 0 0</inkml:trace>
  <inkml:trace contextRef="#ctx0" brushRef="#br0" timeOffset="67060">25660 1855 21295,'-25'-30'779,"-1"1"1,2 0 0,-1 1-601,1 2 1,-1 0 90,-16-19 0,11 0-180,15 18-90,19 2 0,32 16 180,-5 2 0,12-2 90,-23-4-91,-6-12 1,-8-9 90,-2-11-90,-10-9-90,0 11 0,0 0 0,-2-21-90,2 26 0,1 0 0,5-8-180,2 23-360,4 3-359,8 28-450,5 8-1440,5 16 2789,-1 7 0,-1 8 0,-2 3 0</inkml:trace>
  <inkml:trace contextRef="#ctx0" brushRef="#br0" timeOffset="67320">25871 1615 20935,'12'5'4228,"0"-1"-3869,-3-4-179,-1 4 270,-2 13-180,-2 5-90,0 20-90,-2 4 0,-2 12-271,0-23 0,0 0 181,0 4 0,0 0 0,0 3 0,0 2 0,1 0 0,0 0 0,1 1 0,0 1 0,1 12 0,0 0-135,0-17 0,0-1-90,1 8 0,-2-3-584,1-2-361,0-14-899,-1-17 2069,4-21 0,2-21 0,3-11 0</inkml:trace>
  <inkml:trace contextRef="#ctx0" brushRef="#br0" timeOffset="67520">25595 1909 14710,'-46'-18'2248,"8"0"578,24-8-2736,54-3-270,8 13 1,10 2-511,-4 6 0,4 3 1,0 0 528,-5 0 0,0 1 1,-1 1-1,0 2 1,-1 1-1,-4 0 0,1-1 1,-1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53:05.693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10696 2646 21924,'-4'-36'1979,"-2"2"-1709,-4 0-180,-2 4 90,-4 3-180,-1 5 90,-5 4-90,-2 6 0,-5 6 90,-5 12-90,-3 10 90,-4 13-90,2 14-320,5 9 320,18-21 0,1 2 0,4-1 0,2 2 0,2 0 0,2 0-90,-1 27-3196,6-7 3286,6-6-90,4-10 90,8-8 0,7-14 0,1-12 0,19-31 90,-12-8 89,-8-6 1,-2-6 270,-9 2 0,-2-1-270,-2 1 0,-2 1 17,-2 5 0,-1 5-107,-3-1 3302,4 11-3392,0 12 0,13 26 0,1 17 0,-4-2 0,0 3-162,0 4 1,-1 5 161,-3 2 0,0 5 0,-2 0 30,-2 4 0,-1 0 0,-2 1-423,0-1 0,-1 1 1,-3-1 392,-3-5 0,-1-1 0,-3-4-45,-3-2 0,-4-4-106,-8 5 0,-1-4 241,-11 8-180,-10-7 90,19-30 0,4-16 0,9-8-90,4-15 0,14-15-90,9-11-191,-2 23 1,3-1 280,5-5 0,2 0 90,5-4 0,1 0-45,5-2 0,2 1 45,1 0 0,1 1-45,0 4 0,2-1 45,-8 9 0,3 0 0,-3 2 45,3-2 0,0 1 659,11-9 1,-3 3-525,-7 1 229,-13 11-319,-27 13-90,-19 22 45,-10 22-1,-1 9-44,12-11 0,1 2 326,-14 22 1,6 7-327,19-4 0,9-1-477,1-12 1,4-2 26,7 12 1,5-3-316,2-19 1,3-5-631,3-4 1,3-3 1389,1-4 1,3-3 0,1-5 0,1-2 0,2-3 0,-1 0 0</inkml:trace>
  <inkml:trace contextRef="#ctx0" brushRef="#br0" timeOffset="356">11813 2728 23993,'-19'-40'1619,"3"9"-1439,4 9-180,5 12 90,-2 16-90,4 17 0,-1 24 90,-3 15-301,6-26 1,-1 1 210,1 0 0,0-1 0,-3-3 0,1 0 0,3 23 0,-7-13 180,9-11 0,-8-12-90,7-11-90,-2-13 0,8-12 0,7-20 0,13-14 0,-9 18 0,4-2-1441,16-16 1,4-1 1485,-9 14 0,2 2 45,10-9 0,4 8-477,-2 24 1,-1 9 566,21 16-365,-23 8 0,-4 8 185,-12 3 0,-5 7 0,-2 3 0,-2 6 0,-2-2-135,2 9 0,-2 0-75,-3-8 0,-1 2 0,-1-1-959,-1 13 0,-3-5 359,-1-18 0,-1-1 810,3 5 0,1-7 0,5-18 0,5-12 0</inkml:trace>
  <inkml:trace contextRef="#ctx0" brushRef="#br0" timeOffset="634">12994 2253 23813,'13'-59'1139,"0"1"1,-1 6-1,-1 5-419,5-10-360,-7 30-90,6 7-270,-6 40 0,5 18 0,2 26-703,-7-22 1,1 7 0,-1-2 702,1 12 0,0 1 0,0-4 0,-1 2 0,-1 1 0,-1 1 0,-1 1 0,-1-4 0,2 7 0,0 1 0,-2-4 0,0 3 0,0-7 0,-1-14 0,-1-4-450,0 6 1,0-4-778,-2-5 1227,-1-21 0,4-14 0,0-15 0</inkml:trace>
  <inkml:trace contextRef="#ctx0" brushRef="#br0" timeOffset="1004">14075 2361 23993,'10'-34'2069,"-2"4"-1709,-12 8 270,-31 38-585,12 12-1,1 10-44,-1 3 0,0 7 0,2-1-476,5-3 1,2 0 0,2 0 475,1 4 0,1 1 0,4-4 0,2-1 0,2-2 66,4 4 1,2-2-67,3 9 0,8-6 0,6-51 0,4-26 0,3-28-1392,-9-3 0,-1-4 1482,-3 13 0,-1 1-30,-2 5 0,-1-2 0,0 4 354,-1 3 0,0 3-414,4-25 0,-2 17 151,-6 23-61,4 39-180,-5 20 0,-1-2 0,0 5-309,-3 0 0,0 2-186,0 4 0,0 3-615,-2-3 1,0 2 0,-1-2-3717,-1 6 1,0-2 4868,-2 12 0,-1-5 0,0-4 0,0-12 0</inkml:trace>
  <inkml:trace contextRef="#ctx0" brushRef="#br0" timeOffset="1317">14302 2569 22284,'20'-39'719,"1"0"1,-4 4 0,1 1-360,14-19 180,-8 19-91,-4 17-179,-1 27-90,-3 20-90,-2 26-1274,-8-18 0,-1 1 1184,-2 6 0,-1 1 45,0 3 0,-2 0 108,-1 0 0,-1 0-108,-2 7 0,0-2 135,1-17 0,0-3-91,-1 3 1,1-6 90,3-17-180,3-21 0,9-25 45,9-13 0,4-6 759,-2 9 1,2-1-716,5-8 1,4-4 0,-1 5-45,3 0 0,0 7-45,4 3 0,-1 11 0,5 17-90,-18 57-225,-20-12 1,-2 2-271,-2 8 0,0 1-135,-1 2 1,1 1-405,1 0 0,0-1 1124,2-4 0,1-2 0,1-5 0,2-2 0,9 25 0</inkml:trace>
  <inkml:trace contextRef="#ctx0" brushRef="#br0" timeOffset="1784">15492 2361 23094,'-3'-45'779,"0"-1"1,-1 4-1,-2 2-329,-14-21-90,-9 22-90,-5 28-180,-5 27 0,0 29-90,20-12 0,3 4-555,1 7 0,4 3 555,2 5 0,3 3 0,3-6 0,1 3 0,2-3 45,1 4 0,2-2-45,0 10 0,2-6 0,3-9 266,4-28-266,2-25 90,3-29 0,5-21 0,-11 19 0,1-1 89,-1-3 1,2-3 45,4-15 0,-1-1-225,-5 18 0,1 0 0,5-13 0,4 15 934,12 42-934,-2 23 45,-12 18 0,-5 10-760,-4 4 0,-4 3 745,-1-12 0,-2 2 0,0 1-30,0 4 0,-1 1 0,-2 2 60,-2 1 0,-2 1 0,-1 0-487,0 0 1,-1 0-1,-2-2 427,-2-1 0,-1-2 0,-2 0 0,0-5 0,-2-2 0,0-1 0,-9 15 0,-1-4 0,2-10 0,-3-6-43,-8-6 0,-2-9 43,-16-6 0,-11-31 0,26-34 0,23 12 0,4-2-703,1-6 0,4-2 703,4-4 0,5-2 0,3-3 0,3 0 240,4 1 0,3 2-690,1 1 1,2 3-541,0 5 1,0 3-450,-1 6 0,0 3 1753,10-11 1,-12 19 0,-8 12-1</inkml:trace>
  <inkml:trace contextRef="#ctx0" brushRef="#br0" timeOffset="2832">9531 3881 13553,'-64'0'377,"0"0"1,0 0 0,3 0 0,-1 0 0,2 0-199,3-1 1,1 1 0,0-1-30,6 0 0,0 0 0,2 0 778,-15-1 0,2 0-524,3 1 1,6-1-45,3-2 90,38 0-151,41-2 1,36-1 0,2 1-150,-5-1 0,2 1 0,6-1-141,-17 1 1,4 0-1,3 0 1,2 0 0,0 0-1,-1 0-9,1 1 0,1-1 0,0 0 0,0 1 0,2-1 0,2 0 0,-10 1 0,0 1 0,2-1 0,1 0 0,0 0 0,1 0 0,0 0 0,1 1 0,-2-1 0,0 0 0,1 0 0,0 1 0,1-1 0,1 0 0,0 0 0,0 1 0,0-1 0,-2 0 0,0 1 0,0 0 0,1-1 0,0 1 0,1 0 0,-1-1 0,1 1 0,0 0 0,0 0 0,-3 0 0,1 0 0,-1 0 0,1-1 0,0 1 0,0 0 0,0 1 0,0-1 0,1 0 0,-1 0 0,0 0 0,1 1 0,1-1 0,-1 1 0,1-1 0,-1 1 0,1-1 0,0 1 0,-1 0 0,1 0 0,-1 0 0,1 0-84,-1 0 0,0 0 0,0 0 0,0 0 0,0 0 0,0 0 0,-1 1 1,1-1-1,0 1 0,-1 0 0,0 0 84,4 0 0,1 0 0,-1 0 0,0 1 0,0-1 0,0 1 0,-1 0 0,0 0 0,0 0 0,0-1 0,-4 1 0,0 0 0,0 0 0,0 0 0,0 0 0,-1 0 0,0 1 0,0-1 0,-1 1 0,0-1 0,2 2 0,1-1 0,-1 0 0,-1 1 0,0 0 0,0 0 0,-1 0 0,0 0 0,-1-1 0,3 1 0,-1 0 0,0 0 0,0 0 0,-2 0 0,1 0 0,-2 0 0,0 0 0,12 1 0,-1 0 0,-1 0 0,-1 1 0,-2-1 0,0 1 92,2-1 0,-1 0 0,-2 1 0,0-1 0,1 0-92,-2 0 0,1 1 0,-1-1 0,-2 0 0,-2 0 0,-3 1 0,-2-1 0,-2 0 0,-2 0 0,11 0 0,-3 0 0,-5-1 621,-3 2 1,-9-2-622,-12-1 1858,-7 0-1858,-9 0 2778,-8 0-2778,2 0 1853,-2-4-1853,2-9 0,0-18 0,4-25-551,-5 14 0,-1-4 551,1-13 0,0-4-522,-3 14 0,-1-2 1,0-2 521,1-4 0,0-1 0,0-5 0,-2 10 0,1-3 0,-1-3 0,0 2 0,1 2-523,-1-1 0,1 3 0,0-1 1,-1-2 522,0 1 0,0-3 0,-1 0 0,0 1 0,-1 4 0,0-11 0,-2 4 0,0 1-300,-1 1 1,-2 0 0,1 2 299,-1 3 0,-1 1 0,0 1 0,0 3 0,-1 1 0,0 1 0,-5-15 0,-2 2 0,-1 7 0,-3 3-85,-2 5 1,-4 4 84,-3 5 0,-5 4 193,-7 3 0,-5 5-193,-9 2 0,-5 6 0,13 5 0,-2 3 0,-7 1-74,0 2 1,-7 1 0,-3 2 0,0-1 0,1 1 73,8 0 0,2-1 0,-1 2 0,-3-1 0,-7 1 0,12 0 0,-4 0 0,-3 0 0,-3 1 0,-1-1 0,-3 1 0,0 0 0,0 0 0,0 0 0,2 0-81,2 0 0,0 0 0,-1 1 1,0-1-1,0 1 0,-1 0 0,0 0 1,0-1-1,0 1 0,0 0 1,0-1 80,4 1 0,0-1 0,0 1 0,0-1 0,0 1 0,0-1 0,-1 1 0,1-1 0,-1 1 0,0-1 0,0 1 0,-1 0-61,3-1 0,-1 1 1,0 0-1,-1 0 1,0 0-1,0 0 1,-1 0-1,2 0 1,0 0-1,1 0 1,0 0-1,2-1 1,2 1 60,-12-1 0,2 1 0,1-1 0,1 0 0,1 0 0,1 0 0,-1 0 0,1-1 0,-2 1-80,1 0 1,-1 0 0,1 0 0,-1-1 0,1 1 0,-1 0 0,1-1 0,0 1 0,1-1 79,1 0 0,1 1 0,1-1 0,0-1 0,0 1 0,-1 0 0,-1 0 0,0 0 0,-2 0 0,5 0 0,-1 1 0,-2-1 0,-1 0 0,-1 1 0,1-1 0,0 0 0,1 1 0,2-1 0,1 1 0,3-1 0,-14 1 0,4-1 0,1 1 0,2 0 0,0 0 0,-1-1 0,-2 1 0,3 0 0,-3 0 0,-1 0 0,-1 1 0,2-1 0,2 0 0,4 0 0,5 0 0,-14 1 0,7-1 0,3 0 0,2 0 195,-9 2 0,3 0 0,4-1-195,10-1 0,3-1 0,3 0 539,-9 2 1,5 0-540,12 1 0,3-2 0,-12 0 1839,16 3-1839,10-4 2750,6 0-2750,2 4 1353,6 4-1353,-4 7 586,4 12-586,-3 13 0,-1 7 0,1-1 0,0 4-1131,0 0 0,-1 5 1,0 0 1130,0-1 0,1-1 0,-1 3 0,-1 6 0,-1 2 0,1 2-406,1-14 1,1 0 0,-1 2 0,0 3 405,0-4 0,0 4 0,0 2 0,-1 0 0,1-1 0,0-3-375,-1 11 1,0-3-1,0 0 1,0 3 374,0-1 0,-1 3 0,1 0 0,0-1 0,0-6 0,0 8 0,0-6 0,1-1 0,2-4 0,0-2 0,0-2 0,0-7 0,1-1 0,0-1-33,1 10 1,1-2 32,0 0 0,1-4 0,2 10 0,0-4-450,0-37 903,0-21 1,2-4 0,0-15 0</inkml:trace>
  <inkml:trace contextRef="#ctx0" brushRef="#br0" timeOffset="3513">10119 7119 23993,'-30'-11'2159,"5"-4"-1979,7-6 0,10-4 0,13-6-180,14-5 90,17-6 45,-11 18 0,3 1-331,5 0 0,1 0 375,2 0 1,2-1 90,13-2 0,-1 1-135,-17 7 0,0 3-1677,10 2 1,-4 9 1541,-8 18-1061,-13 19 0,-5 9 1061,-7-5 0,-3 3-661,1 21 0,-1 2 661,-3-7 0,0 2 14,1-2 0,1 5 0,0 1-194,1 0 0,1 0 0,0 0-44,0-1 0,0 0 1,1-2-347,0-6 0,0-1 1,1-6-646,0-2 1,0-4 1540,-1-4 0,0-2 1,3 23-1,-2-11 1</inkml:trace>
  <inkml:trace contextRef="#ctx0" brushRef="#br0" timeOffset="3663">10310 8087 23364,'-34'-10'1259,"1"0"0,-28-11-989,14 1-180,14 2-90,17 2 90,20 1-90,22 0-270,25 0-428,-15 7 1,7 0-443,6 2 1,7-1-1,-2 0 1006,-8 0 0,-2 0 0,3 0 1,15-1-1,3 0 0,-3-1 0,-17 2 1,0-1-1,1 1 0</inkml:trace>
  <inkml:trace contextRef="#ctx0" brushRef="#br0" timeOffset="3944">11691 7259 23634,'-28'-59'2248,"-6"7"-1798,-7 9-1,4 26 1,-2 4-180,-17-3-135,11 19 0,5 8-45,11 15-90,4 25 0,38-10 0,11 1 0,-5-9 0,3 0-325,10 6 0,5 2 0,-1-3 325,-1-5 0,0-2 0,10 9 0,-3-1 0,1 7-21,-24 12 21,-21-15-180,-25 11-495,-5-27 1,-3-3-586,-16 9 405,17-12 1,1-3-1484,1-6 2338,15-14 0,15-16 0,12-11 0</inkml:trace>
  <inkml:trace contextRef="#ctx0" brushRef="#br0" timeOffset="4151">12207 6762 24893,'28'-53'2248,"-3"8"-1978,-7 13 180,-6 16 90,-2 16-360,-4 18-1876,-1 15 0,-2 7 1696,0-5 0,-1 3 0,0 22 0,0 3-899,-1-6 0,-1 0 899,1 6 0,-2 1-163,1 0 0,0 1-407,2-9 1,0 3-1,0-5-285,-2 5 1,1-2-315,2 12 0,0-6 1169,-3-2 0,0-18 0,0-12 0</inkml:trace>
  <inkml:trace contextRef="#ctx0" brushRef="#br0" timeOffset="4294">12105 7278 24533,'-13'-41'569,"-1"0"1,3 3 0,0 1-300,-7-27-180,9 13 0,7 8-90,14 9-180,14 5-450,17 6-719,18 5-723,-25 10 1,2 2 2071,4 2 0,1 1 0,2 1 0,0 0 0,1 2 0,1 0 0</inkml:trace>
  <inkml:trace contextRef="#ctx0" brushRef="#br0" timeOffset="4920">13815 6816 23903,'-8'-36'2519,"-10"0"-2249,-15 4 0,-13 5-91,-9 12 1,-5 13-567,-1 18 477,4 18-449,29-10 1,3 4 358,3 6 0,3 2 0,1 4 0,4 4 0,5 20 0,3 1 0,3-18 0,3-1 0,2 11 0,4-4 0,9-1 0,3-22 285,0-19-285,3-27 0,-1-20 90,2-21-219,-11 23 1,1-3 398,4-18 0,1-1-180,-4 16 0,-1 0-45,3-10 0,-1 3-45,4 2 90,0 17 127,4 19-217,7 25 0,6 22-97,-16-8 0,0 4 97,1 8 0,-1 4 0,0 6 0,-3 3 0,-1 5 0,-3 4 0,-8-4 0,-2 4 0,-1-4 0,-1-14 0,-1-2 0,-2 1 0,-2 9 0,-3 2 0,-1-6 0,-3-7 0,-3-4 0,-5 0 0,-5-8 0,-16-7 0,3-19 0,21-52 0,19 14 0,6-2-258,5-11 1,4-1 257,8-5 0,5-1-381,-6 14 1,2 1 0,2-1 380,2 1 0,3 0 0,1 1-657,3-1 0,0 1 1,1 1 656,1 2 0,1 1 0,0 0 0,-2 2 0,0 1 0,2-1-595,6-6 1,1 0 0,-3 1 594,2-2 0,-3 1 68,6-7 0,-9 1-68,-11-4 579,-40 5-579,-18 19 0,-30 15 0,27 15 0,-1 9 0,-16 19 0,0 9 470,12-7 1,3 4-471,4-1 0,1 3 0,4-1 0,5 11 0,6-1 0,2 5 0,6 0 0,3-3 0,7 3-446,12-1 1,8 3 0,0-6-950,1-5 1,3-5 1394,2-2 0,5 1 0,-1-14 0,0-20 0,0-8 0,0-5 0,1 0 0</inkml:trace>
  <inkml:trace contextRef="#ctx0" brushRef="#br0" timeOffset="5232">14903 6807 23004,'12'-31'1169,"1"0"1,7-21-991,-4 22 361,1 37-270,-3 19 0,4 34-225,-12-25 0,-2 1-45,1 4 0,-2 4-310,0 19 0,-2 1 445,1-20 0,-2 0 359,-2 16 1,-1-7-315,-2-22 0,-2-17-180,4-44 45,11-14 0,5-7-45,1 8 0,3-3-392,0 3 0,3-4 0,2 3 392,9-8 0,3 2 0,0 0 0,2 2 0,-2 6 0,1 2 0,-4 6 0,3 5-125,5 11 1,1 7 124,17 14 0,-16 32 0,-6 12 0,-15-5 0,-5 6-963,-4 0 0,-1 7 1,-3 3-1,-2-5-87,-3 0 1,-2-2 0,-3 2 1049,1 1 0,-1 3 0,-2 0 0,-2-4 0,-5 4 0,-3-3 0,0 1 0,-3 0 0,1 1 0,0 0 0</inkml:trace>
  <inkml:trace contextRef="#ctx0" brushRef="#br0" timeOffset="5867">10676 9589 22194,'-41'0'3059,"-21"8"-2700,14 0 1,-15 5 0,24-6 90,5 1 89,6-7 271,5 3-360,2-10-450,11-7 0,1-12 0,14-12 0,8-6 0,13-4-315,13-1 315,-13 25 0,2 3 0,4 1 0,2 3 0,2 3 0,1 4 0,1 3 0,0 7 0,8 14 0,-3 9 0,-13 1 0,-5 5-342,4 18 0,-8 6 342,-17-1 0,-8 1-517,-5 8 0,-5 1 517,3-21 0,-3 1 0,-2 2 0,-9 14 0,-5 3 0,1-4 0,8-16 0,0-3 0,-2 3 0,-9 14 0,-2 2 0,5-6-140,9-12 1,4-5 139,2 0 0,9-5 0,26-5 0,28-19-180,-17-8 0,3-2-540,5 0 1,2-1-181,3-4 1,1-2-1086,1-1 0,0-2 1985,0-2 0,-1-3 0,-2-1 0,-2-1 0,-1-3 0,1 0 0</inkml:trace>
  <inkml:trace contextRef="#ctx0" brushRef="#br0" timeOffset="6197">11366 9837 14182,'0'-38'3329,"0"4"-618,0 6-2531,0 12 1678,0 28-1588,0 43-270,0 10 297,0-18 1,0 1-298,-2-12 0,0-1 45,1 9 0,-2 0 3441,-7 12-3217,5 1 1,0-47-270,5-21 0,8-23 0,3-9 0,0 5 0,1-3-632,11-19 1,2-2 631,-1 13 0,1 3 0,2 2 0,2 2 0,-3 4 0,3 5 0,6 5 0,2 6 0,13 11 457,10 25-547,-27 36 0,-19-19 0,-2 4-461,0 3 0,-3 3 11,-2 0 1,0 2-1260,-1 11 0,-1-2 1799,4 13 0,3-6 0,-2-47 0</inkml:trace>
  <inkml:trace contextRef="#ctx0" brushRef="#br0" timeOffset="6519">12418 8987 23431,'11'-33'944,"1"-1"1,8-20-495,-6 26 543,-2 26-453,-2 29-90,0 26-270,-4 5 0,0 9-854,-1-15 0,1 3 0,-1 0 674,0 0 0,0 0 0,0 2-30,4 6 0,0 2 0,0-9 84,-2-10 1,0-4-100,3 5 0,0-6 16,0-11-151,-6-19-90,0-22 90,-11-19 90,-8-18 90,-15-9 498,-5 15 1,-5 2-454,8 13 0,-3 3 14,-5 3 1,-4 2 0,1 9 102,-5 14 0,3 11-118,-5 8 1,7 9-45,15 1 0,12 5-405,21 13 1,16-1-271,3-20 1,7-4-921,15 7 1,6-6 1594,-4-15 0,1-5 0,4-1 0,2-2 0,2-4 0,0 0 0</inkml:trace>
  <inkml:trace contextRef="#ctx0" brushRef="#br0" timeOffset="7195">13941 8946 16071,'-46'-47'1979,"-5"5"425,-9 13-2224,-1 13 0,0 18-90,24 13 0,3 6 0,-13 22-29,20-10 1,5 3-62,8 27 0,7-1 559,7-19 0,3-1-19,2 4 2551,1-3-2732,2-52-89,0-22-270,6-10 0,2-9 0,7 0 0,1 4 0,4 12 203,7 16-203,3 24 0,7 21 541,-21-1 0,-1 5-541,1 7 0,-3 5-486,1 7 1,-3 4 485,-3 6 0,-3 5-588,-6-2 0,-2 4 0,-3-2 588,-2-16 0,-1-2 0,-2 2 0,-1 12 0,-3 2 0,-3-7-102,-5-6 1,-6-5 101,-9 2 0,-7-9 246,1-21 0,-2-8-246,1-2 0,4-10 0,3-18 0,7-10-392,12-3 1,6-4 391,5-6 0,4-1 0,3-3 0,5-2 373,6-2 0,4 0-373,3 2 0,3 2 0,4 0 0,3 2-90,3 4 1,1 2-46,2 2 0,2 3 198,-1 5 0,2 0 207,9-15 0,-5 8-270,-11 26 0,1-7 0,-61 79 0,11 3 0,23-9 0,8 0 0,-6-23 0,5-2-1170,23 18 1,8-10 1169,-5-30 0,0-9 0,1-2 0,0-5 0,-1-8 0,0-1 0</inkml:trace>
  <inkml:trace contextRef="#ctx0" brushRef="#br0" timeOffset="7500">14830 8992 16361,'4'-23'2069,"0"8"1021,-2 11-1920,0 38-811,-2 2-179,0 28-90,0-7 0,0 0-90,0-5 90,-4-7 1459,0-1-1549,-1-22 0,2-2 748,3-26-748,2-10 0,20-44 0,7 3 500,-5 21 0,5-5 1,1 4-501,0 4 0,4 2 0,3 1 0,4-1 0,-3 7 0,-5 8 0,-1 5 0,8-1 0,0 8 0,-6 19 0,-3 7-208,12 20 28,-16 12 0,-7 5-1071,-10-15 0,-6 3 1251,-7 12 0,-5 8 0,-3-5 0,-2 3 0,-4-1 0,-3-6 0,1 0 0,0 1 0</inkml:trace>
  <inkml:trace contextRef="#ctx0" brushRef="#br0" timeOffset="8158">10932 12248 23723,'-39'0'2339,"2"0"-1889,5 0 0,3 0-1,7-2-89,9-2-180,6-4-90,9-5 0,7-7-90,10-7 135,10-5 0,5-1-45,-5 8 0,3-1-90,9-5 0,5-2 0,-3 4-345,-2 4 0,0 4 345,12-5 0,-2 5 0,5 12 0,-6 42 0,-38 1 0,-6 5 0,0 4 0,-5 2-358,-10 7 0,-6-1 358,1-11 0,-1-3 0,-1-3 0,0-2 0,-15 27 0,4-16 0,5-9 0,24-26 0,10-12 637,28-21-637,11-3 0,-21 14 0,2 1 0,31-3 0,-22 15 0,-1 7 0,11 16 0,-21 15 0,-9 8 0,-16-11 0,-6 3-23,-3 16 1,-6-1 22,-5-11 0,-5-2-45,0-1 0,-3-1-720,2-3 1,-3 0-1703,-7 3 1,0-2 2466,-13 9 0,-6-6 0,22-30 0</inkml:trace>
  <inkml:trace contextRef="#ctx0" brushRef="#br0" timeOffset="8493">11569 12433 22734,'23'-50'3778,"-3"7"-3418,-4 13 89,-4 15-89,-2 21 0,-2 17-90,1 18-180,-5 13 0,0 6-1299,-4 1 1209,0-4 0,0-9-236,0-12 236,0-12 0,3-34 0,5-12 0,10-34 0,11-3-94,-11 27 0,1 0 94,1 2 0,3-1 0,4-4 0,1 2 0,11-8 911,8-1-911,-23 50 590,-7 9-590,-8 14-629,-9-3-1080,0-14-2339,1-5 1661,5-15 2387,5-13 0,7-19 0,2-8 0</inkml:trace>
  <inkml:trace contextRef="#ctx0" brushRef="#br0" timeOffset="8825">12312 11723 23184,'25'-47'1439,"0"-1"0,-9 17 0,2 1-899,6-6 0,3 14-540,14 50 0,0 15-643,-18 1 0,-3 7 643,-5-6 0,-1 1 0,0 5 0,0 0 0,-1 0 0,1 0 0,-2-3 0,0 0 0,-1-5 0,0 0 0,-2-7 0,1-2-158,6 22 158,-4-15 0,-2-14 0,-6-27 0,0-16 0,-11-29 0,-8-12 232,3 25 0,-4 0-232,-1 0 0,-5 0 0,-14-1 0,-4 4 0,10 10 0,-3 7 244,-22 13 0,1 14-244,19 19 0,6 9-331,-2 3 1,7 3 330,13 7 0,10 0 0,9-16 0,6-3-540,6-1 0,5-3-360,4-3 1,5-4-1730,4-4 0,3-5 1279,5-5 1,2-4 1349,5-1 0,3-4 0,4-6 0,2-2 0,5 0 0,-1 0 0</inkml:trace>
  <inkml:trace contextRef="#ctx0" brushRef="#br0" timeOffset="9459">14253 11402 26152,'-49'-37'2429,"-10"10"-2429,22 18 0,-2 5-270,-2 7 0,0 4 270,0 0 0,0 6 0,-7 16 0,3 6 0,16-9 0,3 2-1452,-4 11 1,5 3 1451,13 15 0,12-3 733,16-3-733,2-25 0,8-14 0,-6-29 0,-1-16 207,-1-10-207,-6 6 0,1-1 0,5-18 0,-6 22 0,2 3 0,5 3 2503,4 23-2503,5 24 0,5 26 0,-14-11 0,-2 4-1465,2 8 0,-2 4 1465,0 6 0,-2 3 0,-2 4 0,-3 1 0,-3 2 0,-2 0 0,-4-1 0,-2-1 0,-2-3 0,-4 0-254,-5-13 1,-3 0 0,0-3 253,-4 4 0,-4-5-268,-7 8 1,-5-9 267,-20-15 0,21-26 0,0-8 0,-9-23 0,21 1 0,6-4 0,10-5 0,10-4 0,6-4 0,7-4 0,5-1-120,6-2 0,7 0 0,0 0 90,0-1 0,1 0 0,7 2 30,0 9 0,6 0 0,1 4 0,-4 4-374,-5 6 0,-3 4 0,1 1 404,12-6 0,2 0 0,-4 3 15,2 2 0,-3 3 45,-1 0 0,0 1-45,-3 1 0,-1 2-45,-1 0 0,-1 0 0,-3 2 0,-2 0 0,-4 1 0,-1-1 980,1-4 1,-3-1-981,3-12 796,-15-18-796,-64 18 0,-12 7-40,11 22 0,-2 6 40,6 5 0,1 5 0,-2 6 0,2 3 0,0 4 0,2 2 0,5 4 0,3 2 0,4 4 0,5 3 0,4 0 0,7 5 0,11 19 0,8 1 0,3-18 0,5-2-270,9 12 1,7-5 192,-1-23 0,5-8-2487,18-6 1,3-9 2563,-12-6 0,1-6 0,15-9 0,-3-7 0,-16-6 0,-1 1 0</inkml:trace>
  <inkml:trace contextRef="#ctx0" brushRef="#br0" timeOffset="9732">15337 11448 14812,'26'-43'1019,"0"1"1,-3 3-1,0 3 2142,14-14-2351,-7 23 1318,-5 27-1768,-7 25-360,-6 21 0,-6 15-705,-7-26 1,-2 0 704,0 3 0,-2-1 0,-2 0 0,-1-1 1134,1-2 1,-2-2-1135,-12 26 0,10-32 0,-1-17 0,21-36 0,7-18 0,0 14 0,3-2 1351,3-6 1,2-1-1352,4-3 0,4-1 0,-1 4 0,5-1 0,-2 3 0,3-2 0,2 3 0,0 7 0,4 0 0,-4 9 0,22 10-86,-17 25 1,-4 10 85,-18 0 0,-3 5 0,5 13 0,-4 2-1079,-9-8 0,-3 1-541,-2 1 1,-2 1 1619,-6 1 0,-3 0 0,-4 3 0,-3 0 0,-5 3 0,0-1 0</inkml:trace>
  <inkml:trace contextRef="#ctx0" brushRef="#br0" timeOffset="10397">11618 14215 24173,'-28'-7'2789,"-8"9"-2610,-19 18-974,21-1 0,-1 5 840,-8 6 0,0 4 45,-2 4 0,0 3-556,0 4 0,2 1 466,3-1 0,3 1 45,6-3 0,5 0 0,4-4 0,5-1-45,3 26 617,22-19-707,52-16-180,-14-30 0,4-9 90,1 2 1,1-6-337,-5-7 1,0-7 0,-6 0 470,-4 0 0,-3-2 90,7-11 0,-5-1 135,-15 11 0,-6 0 269,8-30 370,-7 4-99,-10 7 327,-2 10-1047,-4 8 0,-4 8 0,-2 21 1169,-5 20-1169,2 28 0,3 10 0,1-7 0,2 4-70,0-3 1,-1 5 0,2 1 69,1 8 0,2 1 0,-1-3 0,0-13 0,0-3 0,0 4-652,1 4 0,-1 4 0,1 0 0,1-8-563,-1 5 1,2-4-3702,1 12 1,2-6 3909,4-5 0,10-20 1,1-12-1</inkml:trace>
  <inkml:trace contextRef="#ctx0" brushRef="#br0" timeOffset="10608">12081 14681 25882,'2'-36'1034,"0"-1"1,2-24-585,-4 24-270,-4 26-180,0 33 0,-6 30 0,5-12 0,1 4-1698,1 9 0,0 3 1698,1 6 0,0 1 0,2 2 0,0 0-891,2-1 0,0-1 891,1-7 0,0-1 0,2-6 0,1-1-900,1 1 1,1-3-2969,5 9 1170,-2-16 2698,-6-49 0,-12-29 0,-2-11 0</inkml:trace>
  <inkml:trace contextRef="#ctx0" brushRef="#br0" timeOffset="11045">11935 15079 16830,'-35'-50'1754,"14"19"0,2 1 774,0-8-2438,4-7 682,33 28-1491,17 0-271,20 6 514,-21 4 1,3 0-245,3 0 0,3 0-1169,22-4 1,0-1 1486,-16 1 1,0 0 356,14-6 0,-3-1 1394,-24 3 0,-3-3 1124,5-12 1,-3-4-1710,-12 9 1,-3-1-225,3-9 0,-4-1 269,-9-11 271,-4 3-1080,-6 26 0,0 16 0,-6 42 0,0 24-271,-1-22 1,1 2 270,2 4 0,2 2 0,-1-3 0,1 3 0,1-2 0,1 2 0,0 0 0,1 12 0,2-4 519,3-1-519,8-18 0,6-21 0,9-25 0,7-22 0,-15 3 0,-1-3 0,2-7 0,-1-3-189,0-4 1,-1-3 188,-1 0 0,-2-1 0,0 3 0,-1 2 481,-3 4 0,1 3-481,8-17 475,-6 20-475,0 23 0,0 21 0,6 17 0,5 15 0,7 8-450,-16-24 0,3 1-2473,22 17 0,7-3 2923,-1-16 0,3-4 0,-11-2 0,1 1 0,1-6 0,13-11 0,0 0 0</inkml:trace>
  <inkml:trace contextRef="#ctx0" brushRef="#br0" timeOffset="11594">14420 14333 23184,'19'-43'1259,"0"-1"0,-5 6 1,-6 1-721,-16-17 181,-27 26-360,-20 26-360,19 13 0,1 5-2126,-4 7 0,2 5 2126,-1 4 0,2 4 0,4 3 0,3 1 269,4 2 1,3 0-270,7 0 0,4 0 0,4-4 0,4 0 0,7 27 0,11-19 0,7-21-4,21-49 4,-19-14 0,-1-8 0,2-2 0,-2-3-247,-8 9 0,-2-2 0,-2 3 247,1-6 0,-2 3 0,0 3 0,-1 2 0,9-20 2864,-2 27-2864,6 32 0,3 40 0,-10 1 0,2 11 0,-3-1-431,-2-6 1,-1 0 0,-1 3 430,1 2 0,0 4 0,-2 1 0,-1-3 0,-1 4 0,-4-3 0,-1 3 0,-2-3 0,-2 3 0,-1-1 0,-1-3 0,0 0 0,-1-4 0,-2 1 0,-2 8 0,-3 2 0,-1-9 2,-1-9 0,-3-8-2,-24 15 943,21-33-943,2-30 0,31-33 0,3 10 0,5-6 0,1 0-499,-1 5 0,2 0 1,1-2 498,1-2 0,3-3 0,0-1 0,0 3 0,5-6 0,1 3 0,1-4 0,1 1 0,2-4 0,0-1 0,0 2-299,-4 3 1,0 0 0,-1 1 0,0-1 298,-1 2 0,1 0 0,-2 1 0,-3 1 0,2-4 0,-4 3 0,-5 4-458,-8 5 0,-6 3 458,-5-21 0,-17 15 0,-15 20 516,-1 29 1,-2 12-517,-2 19 0,2 8 1009,-1 3 0,5 4-1009,12-12 0,4 3 0,5 0 0,7 2 0,6 0 0,2-3 0,3 4 0,4-2-180,7 14 0,5-6-268,-2-23 1,4-5 447,14 1 0,3-5 0,-10-8 0,1-3 0,12-2 0,-1 0 0</inkml:trace>
  <inkml:trace contextRef="#ctx0" brushRef="#br0" timeOffset="11888">15784 14035 17511,'9'-60'2338,"-3"14"553,-5 21-2711,-1 33 1229,-5 23-1409,0 26 0,-1-23 0,0 2 0,2 1 0,0 2 0,-3 11 0,0 1 430,2-12 0,1-2-430,-2 20 3392,10-46-3392,9-37 0,5-19 0,6-7 0,3-3-565,2-1 1,1 0 564,1-1 0,1 6 0,-11 21 0,1 6 0,16-13 0,-4 19 0,-3 28 0,-8 24 0,-3 9 0,-4-2 0,-2 5-619,-4-2 1,1 8-1,-1 2 1,-3-5-222,0-2 1,-3-3-1,-1 2 840,-1 15 0,-2 4 0,-4-5 0,-6 6 0,-5-4 0,-4 2 0,-1-1 0</inkml:trace>
  <inkml:trace contextRef="#ctx0" brushRef="#br0" timeOffset="12291">11195 16712 22644,'-37'-2'3958,"0"-2"-3688,20-4-90,8 1 629,47-7-539,9 1-180,-8 3 0,7-3 0,1 0-629,3 1 1,0 0-1,2 0-151,12-3 1,2-1 0,-3 1 239,-13 4 0,-2 0 0,-2 1-1349,17-2 0,-13 0 1799,-23-1 0,-18 1 0,-37 1 0</inkml:trace>
  <inkml:trace contextRef="#ctx0" brushRef="#br0" timeOffset="12598">11683 16441 22284,'-46'17'1529,"1"1"0,9-2 1,0 3-901,-14 15 1,2 5-1162,17-10 1,3 2 531,-10 12 0,1 2 0,14-10 0,2 1 0,2-1 0,1 0 0,3-3 0,2 0 0,4 4 0,3 0 0,0 9 478,18 1-478,38-37 0,6-12 0,-12-3 0,2-2-1442,-5 0 1,1 0 1441,1 2 0,0 2 0,-2 2 0,-1 2-438,-3 5 1,-2 3 437,20 18 453,-17 14-453,-37 21 0,-12 7 0,2-25 0,-4 0-97,-4 5 1,-3 4-1,-3-6 97,-5-7 0,-1-6 0,1-1 0,-1-2-720,-6 3 1,0-2-990,-10 4 2599,3-3-3678,36-36 3125,18-15 0,18-17 0,12-8 0</inkml:trace>
  <inkml:trace contextRef="#ctx0" brushRef="#br0" timeOffset="12796">12462 16554 17421,'21'-35'989,"0"1"0,-4 3 1,-2 3 1541,2-9-2531,-10 24 1409,-14 26-1409,-1 24 0,1 9 0,0-4 0,0 3 219,2-2 1,0 4 0,2 4-220,2 2 0,2 5 0,2-1 0,-1-4 576,1-6 1,0-5 0,1 5-1724,1 8 0,1 6 0,0-3 1,0-9-3770,0-10 1,0-6 4182,2 5 1,-3-5 0,-6-12 0,-4-11-1</inkml:trace>
  <inkml:trace contextRef="#ctx0" brushRef="#br0" timeOffset="13207">12263 17259 24623,'-38'-36'2518,"5"4"-2338,8 1-180,17 4 90,16-2-180,22-1-359,23-2-1,-17 16 0,3 1-550,6-2 1,2 2 414,5 0 1,0 0-364,1 0 0,0 1 723,-1 1 1,0 1 269,-4 0 0,0-1 134,-5 1 1,-1 0 225,-5 0 0,-3-1 674,23-19 90,-31 10 1,-2-2-360,4-9-181,-5-6-629,-17 27 0,-4 44 0,-2 12-315,0-1 0,0 3 315,0-1 0,0 1 0,0 4 0,0 0 0,0 0 0,2 0 0,-1-4 0,2 1 0,2 7 0,1-2 220,-1-18 1,0-1-221,-1 5 0,2-5 0,1-12 1061,1-11-1061,8-22 0,6-17 0,2-9 0,-3-1 0,0-5 0,0 0-363,2 0 1,0-1 0,0-1 362,0-4 0,-1-2 0,0 3-225,4-9 0,-1 6 287,-8 18 1,0 3-918,4-4 1,1 10-161,2 22-2763,26 30 1619,-3 4 2159,-10-8 0,4-2 0,1-7 0,2-3 0,5 0 0,0 0 0</inkml:trace>
  <inkml:trace contextRef="#ctx0" brushRef="#br0" timeOffset="13807">14659 16784 18745,'39'-43'1769,"-1"-1"0,-14 14 0,-3-1-867,-1-8 0,-8 2-542,-23 3-360,-17 16 721,-13 16-721,-7 28 0,0 13 0,14-1 0,3 3 0,-11 9 0,8 4 0,20 0 0,14-5 0,27-2 0,6-11 0,19-37 0,-7-20 0,2-4 0,-2 0 0,-3 6 384,-3 12-384,-4 20 0,-17 15 0,-4 7 0,1 28 0,-16-21 0,-6 6 0,-3-4 245,-2-2 1,-5-3-246,-11 14 0,-5-6-173,7-19 1,-2-6 172,-27 10 0,4-17 0,-1-31 0,27-9-360,7-28-720,34-8 214,-2 25 1,4-1 280,6-5 0,5 0-130,5-3 1,3 1 489,6 0 0,2 0-336,2 2 1,2 2 649,0 2 1,1 2 135,-3 4 0,-2 2 90,-2 4 0,-3 3 134,-5 4 1,-2 4 360,23-6 269,-2 21-809,-17 8 280,0 12-460,-15-1 0,-2-3 873,2-7-1053,4-5 1905,21-16-1815,-8-5 180,10-15 270,-20-2-360,-11-2-90,-8 1 0,-21 2 0,-10 19 0,-4 13 0,2 24 0,17 11 0,4 5 0,10 4-630,12 16-1169,-2-16-3328,11 13 5127,-15-38 0,3-4 0,-7-16 0</inkml:trace>
  <inkml:trace contextRef="#ctx0" brushRef="#br0" timeOffset="14105">16085 16291 25163,'20'-21'2878,"-2"12"-2338,-5 22-540,-7 20 0,-2 14 0,-4 10-430,0 4 430,0-1 105,0 4-105,0-26 0,9-23 0,6-37 0,4-16 0,1 3 0,1-2-525,0 0 1,1-4 0,0 2 524,8-7 0,-1 1 0,2 0 0,0 2 0,-1 3 0,1 3 136,-4 5 1,3 4-137,5 5 0,2 8 0,-1 14 0,0 8 0,-1 1 0,-1 5 0,-2 11 0,-4 5 0,13 17-338,-2-1-1371,-4-6-3263,-2 4 4972,-16-17 0,-3 8 0,-14-16 0</inkml:trace>
  <inkml:trace contextRef="#ctx0" brushRef="#br0" timeOffset="15738">18212 16147 23634,'-40'-30'4317,"-1"1"-3687,2 4-630,-6-6 0,17 11 0,4-4 0,51 9 0,22 5 0,4 4 0,14 0 0,-1 1-760,-9 2 1,-1 0 0,9-1 759,-16 1 0,6 0 0,4 0 0,2 0 0,1-1 0,0 1 0,-2 1-377,0-1 0,0 1 0,0 0 1,0 0-1,0 0 0,0 0 0,1-1 377,0 1 0,0 0 0,0-1 0,0 1 0,0 0 0,0 0 0,-1 0-224,8 0 1,0 0 0,1 1 0,-3 0 0,-2-1 0,-5 1 223,4 0 0,-6 1 0,-1-1 0,0 1 0,6-1 0,0 0 0,-1 0 0,-4 0 0,-5 0 0,-3 1 0,0-2 0,8 0 0,0-1 0,-9-2 0,5-11 0,-21-1 0,-39-1-119,-20 7-5188,-22 0 5941,9 3 1,-10 2-1,18 4 1</inkml:trace>
  <inkml:trace contextRef="#ctx0" brushRef="#br0" timeOffset="16140">20819 15627 17511,'-5'-37'2878,"-5"-7"-347,-2 14-2531,2 2 1409,10 23-1409,10 18 0,23 36 0,5 10 0,-13-19 0,1 2 155,4 6 0,4 7 0,-3-1-155,-7-3 0,-3 1 0,-1-3 974,2 10 0,-3 2-974,-8-14 0,-2 6 0,-1 0 0,-3-5 0,-4 7 0,-5-1 0,-1-9 0,-2 2 0,-3-5 0,-6-2 0,-3-3 0,0-4 0,-3 0-233,-6 2 1,-1-2 232,-12 7 0,-4 0 0,23-30 0,6 0 0,4-9 485,0-3-485,2-12 1251,-10-37-1251,9 8 0,-1-5 0,0-1 0,1-3-934,2-4 0,0-5 0,2 4 934,0 1 0,0 0 0,1-5 0,-2-6 0,2 7-533,1 7 1,0 3 532,-4-12 0,1 2-546,3 14 0,1 4-1163,-8-13-450,4 1-629,-4 36 2788,2 12 0,-6 18 0,-1 6 0</inkml:trace>
  <inkml:trace contextRef="#ctx0" brushRef="#br0" timeOffset="17782">22728 14831 18330,'-39'-35'2878,"4"4"-17,5 4-2232,2 0 466,14 42-1095,10 22 0,5 11 0,1 5 0,2 8-346,-2-5 1,2 10 0,-1 1 0,-1-6 345,0-2 0,-1-3 0,0 2 0,0-1 0,0 4 0,-1-1 0,0-4 0,-1-1 0,-1-4 0,0-1 0,0-1 0,0-2 0,-1 0 0,-3 16 0,0-2 0,0-7 0,0-3 0,0-9 0,-1-1 798,0 2 0,0-5-798,0-4 0,0-29 0,12-45 0,7-12 0,3-4 0,-3 18 0,4-1-225,4-1 1,3-3 0,-1 5 224,-1 9 0,2 3 0,6-2 0,2 7 1682,14 14-1682,0 21-207,1 15 207,-1 15 0,-2 6 0,-21-23 0,0 0 0,9 9 0,1-1 0,-7-10 0,1 0-1403,8 4 1,1-4 1402,16-2 0,4-14 49,0-14-49,1-15 145,-18-11 1,-2-6-146,-9 3 0,-3-3 0,7-16 0,-5-4-187,-12 9 1,-4 0 186,-2 0 0,-4-1 0,-2 3 0,-4 1 1394,-7-7 1,-6 4-1395,-5 18 0,-4 4 730,-24-8-730,17 54 0,6 16 0,11 17 0,8 6-394,-1 1 0,6 0 394,8 6 0,6-3 0,3-18 0,3-4 0,2-2 0,3-3 0,0-1 0,5-4 160,13-2 0,3-5-160,-9-8 0,1-4 0,10-3 0,0-6 0,-14-8 0,-1-6-45,10-13 0,-1-6-45,-11 4 0,-2-3-512,8-11 1,-4-4 556,-12 8 0,-3-3 90,5-20 0,-3-3-45,-6 14 0,-1 0 90,-2 5 0,1-2 0,-3 2-45,-1-3 0,-2 3-45,1 0 0,-2 0 0,0 6 0,-2-1-79,1-3 0,-1 1 79,-1-10 857,-1-2-857,0 34 473,-5 9-473,0 5 1285,-14 32-1285,5 3 0,0 17 0,1 5 0,7-14 0,2 1-312,-4 17 0,3 0 312,4-13 0,2-2 0,0 0 0,2 0 0,0-1 0,2-1 0,2-2 0,2-1 0,2-2 0,2-2 0,18 24 0,7-10 0,5-11 0,4-11-39,2-11 39,0-16 0,-1-16 0,1-18 0,-15-8 0,-3-5 0,-7 7 0,-2-2-421,-4 3 0,0-4 0,-2 1 421,-1-9 0,-4 0 0,0-2 0,-2-1 0,0 2 0,-1 1-220,-2 3 1,0 2 219,-3 7 0,0 1 0,1-25 682,-4 9-682,-4 44 36,-2 22-36,-4 33 0,0 16-634,5-15 0,2 2 0,-1 0 634,-2 0 0,1 1 0,2 1 0,5 7 0,3 2 0,5-4-81,8-1 1,5-3 80,1-1 0,4-5 0,3-11 0,3-8 0,23-8-125,-14-15 0,2-8 125,0-13 0,0-6 0,0 2 0,-2-5 0,-6-7 0,-6-3-248,-12 9 0,-4 1 248,8-23 2759,-11 7-2759,-10 9 0,-12 8 702,-7 14-702,-16 26 0,8 14 0,-3 23 0,18 3 0,16 5 0,8-2 371,17-4-371,-4-23 0,4-4 0,21 2 419,-18-13 0,-1-8-419,-2-19 0,-4-8 0,7-21 0,-16 9 0,-5-3 0,-10 4 0,-4-2 0,-8-14 0,-4 0 0,2 13 0,-2 2 0,-5-9 0,-2 4 0,-15 5-900,-1 14-899,-5 12-719,0 18 2518,1 7 0,7 16 0,3 4 0</inkml:trace>
  <inkml:trace contextRef="#ctx0" brushRef="#br0" timeOffset="18593">26529 15875 25972,'4'-18'2609,"-2"4"-2609,2 1 0,0 8 0,2 7 0,4 12 0,0 11 0,-3 15-720,-7 8-1079,-13-2 0,-6 1-161,2-11 0,-2 0 1960,-11 15 0,-4-2 0,5-15 0,-1-2 0,-2 1 0,1-1 0</inkml:trace>
  <inkml:trace contextRef="#ctx0" brushRef="#br0" timeOffset="19445">27617 14948 16611,'7'-54'1229,"1"-1"0,-3 4 1,0 2-1,-1 5 1,0 2-1230,-3 7 0,0 2 0,1-12 1429,-8 34-1429,-6 47 0,-1 12 0,-3 16 0,1-1-345,1-6 0,-1-1 0,1 5 345,1-9 0,1 3 0,-2 3 0,1-2 0,1-2 0,-1 3 0,0-3 0,1 0 0,-1 3 285,2 2 0,-1 3 1,0 2-1,0-1 1,2-1-646,0-6 0,1-1 0,0 0 0,1-1 1,0 0-181,-2 12 0,1 0 1,1-2-1,1-5-360,0-1 1,2-4-1,2-11 900,5 2 0,4-45 0,2-23 0</inkml:trace>
  <inkml:trace contextRef="#ctx0" brushRef="#br0" timeOffset="19656">27386 15364 19315,'8'-56'953,"0"0"1,0-1-1,0 6 1,-1 1-1,1 2-638,2-14 0,2 4 89,-3 14 1,2 6 1302,11-7-1347,4 38-360,5 39 0,-12-2 0,0 4-390,3 10 1,-1 3 389,3 6 0,1 3-524,2 4 0,1 0 524,-10-20 0,1-1 0,1 3 0,6 9 0,1 2 0,-1-4 0,2 4 0,-2-2-540,6 8 1,-4-4-692,-1-1-3356,-22-8 4587,-16-22 0,-27-4 0,-12-20 0</inkml:trace>
  <inkml:trace contextRef="#ctx0" brushRef="#br0" timeOffset="19803">27455 15713 20881,'-40'-16'1169,"0"0"1,4 2-1,2-2-447,0-2 0,8-3-452,17-19-226,28 15 1,11 3-270,8 1 1,7 4-836,17-1 0,3 2 250,-11 4 1,2-1 809,-6-3 0,3-2 0,-3 0 0,6-3 0,-1-3 0,-9 2 0,0 0 0,0 0 0</inkml:trace>
  <inkml:trace contextRef="#ctx0" brushRef="#br0" timeOffset="19987">28186 14704 23454,'-9'-52'1049,"0"-1"1,0 6-1,1 1-558,-1 4 1,0 3 137,-4-18-629,5 25 121,5 36-121,3 37 0,5 17 0,0-3 0,0 4-495,1 1 0,0 5 0,1-1 495,0-8 0,1-1 0,-1-1-449,1 3 0,1-1 0,-1-1 449,0-1 0,0-1 0,0-1-300,0-3 0,0 0 0,0-2-555,4 16 1,1-2-181,0-6 1,0-4-270,-2-8 0,1-4 1304,12 22 0,-6-31 0,0-14 0</inkml:trace>
  <inkml:trace contextRef="#ctx0" brushRef="#br0" timeOffset="20289">28498 15346 21924,'15'-58'2519,"-1"7"-2069,0 19 0,4 12-181,8 11-89,11 15-90,13 6-90,-6 1 0,4-1 45,5-4 0,0-2-296,0-2 0,0-2 251,-6-6 0,-4-6 180,3-22 270,-13-9 89,-17-11 91,-16-7 0,-16 2-451,-15 3-179,-12 12 124,-6 19-124,13 26 0,0 10 0,5 17 0,6 10 0,0 18 0,8 6-517,9-5 1,9 0 336,9 4 1,6-5-631,1-19 0,1-5-90,1-1 1,1-2-1439,21 18 2338,-1-14 0,-1-17 0,-1-10 0</inkml:trace>
  <inkml:trace contextRef="#ctx0" brushRef="#br0" timeOffset="20453">29250 15179 23004,'5'-36'1394,"0"1"0,5-26-944,0 17 90,2 22-181,6 24-179,5 23-90,7 19-225,-6-1 0,1 3-524,-5-13 1,-1 1 28,5 10 1,-1-1-900,1 4-450,-6-13-180,-7-9 2159,-6-13 0,-3-15 0,-2-7 0</inkml:trace>
  <inkml:trace contextRef="#ctx0" brushRef="#br0" timeOffset="20621">29591 15170 22644,'8'-47'1379,"0"1"0,0 2 1,0 1-1066,0 5 1,-1 1 495,1-17-450,-6 24-360,-16 34 0,-12 33 0,5-4 0,-1 4-242,-4 7 1,-1 6 241,0 1 0,-2 6 0,2 0-1531,3 0 1,2 0-1,1 1 781,0-3 1,1 1 0,4-3-4167,0 15 1,10-9 3932,22-7 0,17-24 0,10-14 1</inkml:trace>
  <inkml:trace contextRef="#ctx0" brushRef="#br0" timeOffset="20936">30204 14785 25432,'13'-47'959,"0"0"1,-5 8 0,-4 5-690,-15 2-270,-17 43 0,7 12 0,0 7 0,-1 10 0,1 5-795,0 6 1,3 2 794,3 3 0,4 2 0,2-2 0,4-1 0,4-3 0,5-2-90,3-5 0,5-4-71,4-8 0,4-6-109,30 7 360,7-36 90,-26-13 0,-1-7-169,0-9 0,-3-6-11,0-8 0,-3-7 0,-7-1 0,-2-4 0,-3 2 0,1-5 0,-4 1 0,0 9 0,-1-1 0,-8 14 0,-17 15 1126,3 46-1126,-2 16 0,2 8 0,1 10 0,1 7-788,4-13 0,0 5 0,0 2 0,1-3 68,-2 6 1,2-2 0,-2 3-24,2-3 1,-1 4 0,0-1 0,0-4 742,0 1 0,0-4 0,-2 0 0,-1 1 0,-1-1 0,-1 1 0,-1-2 0,0 1 0,1 0 0</inkml:trace>
  <inkml:trace contextRef="#ctx0" brushRef="#br0" timeOffset="21839">24072 17811 22824,'0'-9'4228,"0"2"-3869,-3 0 1,2 5-90,-3 0 0,4 2-180,5 0-90,4 0 0,5 0 0,4 0 0,1-8-90,3-20 360,-44-33-270,-7 17-1016,-8 18 1,-8 9 1015,4 17 0,-1 9 0,-7 5 0,0 5-323,0 5 0,0 7 323,6 4 0,0 8 0,4 2 0,9 3 0,4 3 0,2 1 0,-1 0 0,2 0 0,7 0 0,10-2 0,6 1 0,8-6 0,8 1 0,12-6 0,7-8 0,8-3 0,1-5-450,12 0 0,4-7-253,-5-4 0,4-3 1,-2-5 402,-9-7 0,-3-5 0,1-2 120,1-1 0,0-2 0,-1-2 60,0-1 0,-1-2 1,1-3 328,10-11 1,1-4 0,-4 1 0,-15 7 0,-2 2 0,-1-3 59,6-6 1,0-2 0,-8 2 135,-9 2 0,-7 2 404,3-19-809,-24 12 0,-13 19 0,-15 14 0,-4 19 0,2 17 1594,7 14-1594,13 9 0,18-14 0,10 0 0,9-3 0,5-3 0,2 0 0,4-5 0,4-8 0,1-8 0,16-16 687,1-34-687,-42 4 0,-6-5 0,-1 0 0,-6-2 257,-13-5 1,-7 3-258,-2 11 0,-5 3-810,-12-5 1,-1 2-1,12 11 1,-1 1-1350,-10-5 0,4 3 2159,14 10 0,13 0 0,22 10 0</inkml:trace>
  <inkml:trace contextRef="#ctx0" brushRef="#br0" timeOffset="22149">24966 17820 24443,'41'-7'4138,"-1"17"-4138,-3 7 0,-5 21 0,-6 7 0,-1 2 0,-9-18 0,-1 2-151,13 22 0,-4-2 151,-11-14 75,-13-11-75,-8-31 0,-8-20 0,10-16 0,7 5 0,5-2 0,5 1 0,3 1 0,-2 0 0,3 3 0,20-8 227,-11 30-227,1 19 0,-1 9 0,4 25 0,-8-9-540,5 16-1259,-14-32-360,2-3 2159,3-45 0,-1-3 0,7-24 0</inkml:trace>
  <inkml:trace contextRef="#ctx0" brushRef="#br0" timeOffset="22322">25916 17096 17331,'12'-32'1529,"1"-1"0,-4 26 1002,-7 18-2531,-8 44 0,-4 19 0,7-24 0,1 3 0,0-1 132,-1 1 0,0 1 1,2-1-133,1-1 0,2-1 0,1-4-45,2-3 0,1-2-1459,3 4 1,0-2-1195,3 13 3365,-1-1 1,-9-34-1,-2-6 1</inkml:trace>
  <inkml:trace contextRef="#ctx0" brushRef="#br0" timeOffset="22802">25676 17684 24893,'-37'-33'2069,"6"1"-1890,15 0-89,14 3-90,24 4-179,20 0-172,-9 14 1,4 1 350,8 2 0,5 0-1679,7 2 0,4 1 1649,-16 3 0,1 1 0,1 0 0,3 0 0,1 0 0,-1 1-703,1-1 1,-1 0 0,0 1 762,-2 0 0,-1 0 0,1-1 227,4 0 0,2-1 0,-5 1 283,0 1 0,-4 0-471,-1-1 0,-18 6-69,-61 26 0,8-12 0,-4 2 614,-8 8 1,-4 6 0,4 2-615,10-2 0,3 2 0,2 0 754,-14 18 1,8 1-755,14-5 0,11-4 0,21 7 0,11-32 0,6-5 0,20-3 0,-12-13 0,1-7-413,-11-8 1,-3-6 412,2-4 0,-3-4 0,-1-5 0,-3-5 0,2-19 0,-4-6 0,-6 5 0,-3-2 21,0-5 1,-4 5-22,-6 22 0,-4 7 1403,-2 7-1403,-1 42 1481,2 18-1481,6 15 0,7 10-193,-2-28 0,1 0 193,2 0 0,2 0 0,16 26 207,-9-24 0,3-2-2276,22 12 180,-7-10-540,-11-27 2429,-20-24 0,-3-5 0,0-6 0</inkml:trace>
  <inkml:trace contextRef="#ctx0" brushRef="#br0" timeOffset="23328">27231 17178 20036,'4'-30'2968,"1"3"-2249,8-4 181,0 7-450,2 4 539,0 7-449,-6 9-90,3-1-91,-6 1 1,0-1-90,-2 3 0,-2 0 0,0 2-270,0 12 0,2 11 0,-1 22 0,0 18 0,-3-5 0,0 4 0,1-14 0,0 3 0,1 2 0,0 4 0,0-4-376,1 3 0,1-4 376,0-2 0,0-3 0,0 15 0,-2-40 0,-2-18 0,0-38 0,0-12 0,-1 7 0,2-2-868,-1 4 0,1-1 868,2-2 0,0-1 0,2-2 0,1 2 307,1 1 1,4 0-308,4-4 0,5 4 0,24-2 0,3 20 0,-4 54 0,-28-3 0,-3 3-213,-1 6 1,-2 2 212,-3 4 0,-2 0-486,0 2 1,-2-1 485,-2 0 0,0-1 0,0-4 0,0-1-784,-2 5 1,0-2-2095,1 11 2878,3-8 0,10-35 0,7-12 0</inkml:trace>
  <inkml:trace contextRef="#ctx0" brushRef="#br0" timeOffset="23643">28247 17029 24443,'-11'-45'3868,"-10"16"-3598,-20 33-270,-12 28 0,24-4 0,0 5-570,0 6 0,2 2 570,2 4 0,4 1 0,3 0 0,4 1-429,4-2 0,4-1 429,2-4 0,4-1 0,10 27-719,7-16-181,25-33 810,-5-25 270,-10-10 0,-1-7-1,-5-5 1,-1-6 89,-3-3 1,0-4 0,-2 1-270,3-6 0,-2 0 0,3-14 0,-1 3 249,-2-5-249,-2 23 0,-2 23 1140,0 27-1140,0 25 0,0 10 0,-1 3 0,0-8 0,0 0-793,5 17 0,0-1-332,-1-18 1,-1-1-315,0-2 0,0 0 1439,1-3 0,1-2 0,12 24 0,3-4 0</inkml:trace>
  <inkml:trace contextRef="#ctx0" brushRef="#br0" timeOffset="23820">28941 17698 26332,'17'17'2249,"-5"10"-2249,-18 14 0,-10 14 0,1-26 0,-3 1-1184,-1 3 0,-1-1 1184,-2 0 0,-1 0 0,2-1 0,-1-1-536,2-2 0,0-1-1982,-15 18-7313,7-9 8600,7-9 1,11-13 0,5-6 0</inkml:trace>
  <inkml:trace contextRef="#ctx0" brushRef="#br0" timeOffset="24221">29818 16897 23364,'30'-45'1379,"0"-1"0,-3 4 0,-2 1-1019,-4 7 0,-3 2 0,8-24-360,-9 15 0,-15 11 0,-18 23 0,-19 29 0,10 2 0,-3 8-229,-3 12 1,-2 9 0,1 2 228,9-10 0,1 3 0,1 1 0,1 0-349,-1 0 0,0 1 0,1-1 0,3 0 349,0 13 0,4-1 0,6-6 0,8-4 0,6-4 0,3-6 0,5-1 0,3-7 0,4-1 0,15 3 0,3-2 0,-12-9 0,0-1 0,9 4 0,-2 0 0,-4 7 585,-15 4-585,-20 3 0,-18 6 0,-23 1 502,17-22 1,-2-2-503,-3-1 0,-3-1 0,-11 3 0,-1-1 0,15-7 0,0-2 0,-12 2 0,4-4 0,9-8-2339,17-22-90,23-6 2429,21-17 0,6 4 0,6-2 0</inkml:trace>
  <inkml:trace contextRef="#ctx0" brushRef="#br0" timeOffset="24419">30151 17413 25612,'21'-30'1484,"-1"1"1,15-21-1485,2 21 0,-15 29 0,4 31 0,-16 25 0,-6-22 0,-2 3-413,-1 19 0,0 2 413,-1-16 0,0 0-45,0 10 0,0-2-2203,0 6-811,-4-11 3059,-2-9 0,-6-8 0,-3-6 0</inkml:trace>
  <inkml:trace contextRef="#ctx0" brushRef="#br0" timeOffset="24570">30561 16830 23903,'-20'-28'540,"0"9"-1170,-3 23-539,3 16-1349,4 16 2518,7 9 0,4 7 0,5 5 0</inkml:trace>
  <inkml:trace contextRef="#ctx0" brushRef="#br0" timeOffset="24935">30756 17214 24983,'20'-25'2969,"1"4"-2660,-1 10-309,2 19 0,1 23 0,-1 29 0,-12-21 0,-1 6 0,-3 2 0,-1 6 0,0-3-1579,-2 9 0,0 0 1579,0-10 0,-2 3 0,1-5 0,-2-3 0,0-5 739,-6 23-739,0-24 120,-1-38-120,3-27 0,15-39 0,-1 26 0,3-2-316,6-5 1,3-1 315,1 0 0,5 0 0,-2 11 0,2 1 0,2 4 1200,9 1 1,2 8-1201,6 9 0,-3 16 0,-10 31 0,-10 15 0,-6-4 0,-8 3 0,-5 3 0,-7-3-356,-14 3-1443,-9-25 6,-4-9 1793,-3-7 0,3-13 0,1-6 0</inkml:trace>
  <inkml:trace contextRef="#ctx0" brushRef="#br0" timeOffset="25120">31398 17400 25882,'33'-31'2699,"-3"9"-2699,1 25 0,-7 16 0,4 29 0,-6 13-441,-11-25 0,-1 1 441,0 1 0,0 3 0,2 14 0,-2 0 0,-4-16 0,-1 0-225,2 8 0,-2-3-4869,-9 7 5094,-4-28 0,-10-13 0,-3-25 0</inkml:trace>
  <inkml:trace contextRef="#ctx0" brushRef="#br0" timeOffset="25287">31682 16613 28581,'-2'-44'0,"-1"0"0,0 5 0,-1 2 0,3-20 0,-2 15 0,3 10 0,0 9 0,3 12 0,2 5-2159,3 14 2159,-4 20 0,-9 5 0,-6 15 0</inkml:trace>
  <inkml:trace contextRef="#ctx0" brushRef="#br0" timeOffset="27720">31398 13365 18686,'0'-9'3958,"3"2"-3418,4-1 89,3 3 91,2-4 269,0 2-89,1-2-1,-3 0-179,-4 0-180,-2-4-540,-24 5 0,-1 5 0,-23 15 0,1 13 0,-2 11-369,2 11 369,8 8 0,23-9 0,6 2 0,5-11 0,5 1 0,8 5 0,5 4 0,1-4 0,4-3 0,3-2-368,9 13 1,-1-2 367,-13-17 0,-1-3 0,11 26-59,-12-10 59,-11-5 0,-17-6 0,-17-2 0,-14-5-270,-6-4-989,0-3-21,6-4-609,10-3-52,15-6 1941,18-9 0,18-9 0,14-8 0</inkml:trace>
  <inkml:trace contextRef="#ctx0" brushRef="#br0" timeOffset="27987">31784 13881 23813,'29'-41'2069,"-9"6"-1709,-10 11 90,-18 12-90,-1 14-181,-9 12-89,3 15-90,7 10 45,10-4 0,5 2 0,6-2 0,3-2-90,0 0 0,3-5 135,24 3-90,-10-42 0,-12-13 0,-3-10 45,0-8 0,-3-4 0,-1-11 0,-3-1-405,-3 7 1,-4 4-721,-11-13-449,-5 34-810,-9 24 2339,-4 9 0,3 9 0,0 2 0</inkml:trace>
  <inkml:trace contextRef="#ctx0" brushRef="#br0" timeOffset="28419">32498 13338 16900,'6'-34'1124,"-1"0"0,3-28 1926,-7 13-2331,-6 14 1564,-11 33-2103,-7 61-180,10-24 0,1 4-36,-1 19 0,4 3 36,4-12 0,1 2-150,2-5 0,0 3 0,1-2-300,1 4 0,0-1-135,0 13 1,0-4 1586,0 2-3160,0-6 1888,-20-39 809,2-17 91,-17-38-91,16-1 1,4-2-315,4 10 0,1-1-90,-1-9 0,3 1 1146,5-6-1191,8 11-90,5 7 0,13 8 90,9 6-180,9 4 90,8 2 0,-2-1 0,0 1 90,-10 2-90,-5 3 0,-12 2 0,-4 2 0,-8 0-270,-4 0-989,-2 0-1979,-16 10 3238,5-4 0,-12 10 0,8-7 0</inkml:trace>
  <inkml:trace contextRef="#ctx0" brushRef="#br0" timeOffset="28577">32648 13216 20665,'-6'-41'450,"0"3"-1439,6 1-2070,0 0 3059,0 12 0,2 1 0,0 13 0</inkml:trace>
  <inkml:trace contextRef="#ctx0" brushRef="#br0" timeOffset="28884">32713 13058 23184,'-8'-5'2159,"0"7"-1890,4 9 91,0 16 0,4 14 0,0 17-455,-2-1 1,0 7 124,2-15 0,1 1 0,-1 0-259,0 1 1,0 1 0,1-2 228,0-1 0,2 0 0,-1-5 0,1 1 0,0-4 0,0-4 0,-2-2 0,1 22-360,-2-12-360,0-15-539,0-10-495,0-11 1754,-3-13 0,-4-14 0,-3-10 0</inkml:trace>
  <inkml:trace contextRef="#ctx0" brushRef="#br0" timeOffset="29053">32933 12795 22914,'-6'-33'479,"0"0"1,-2-6 0,2 1-570,-2-14-270,1-2-359,7 33-900,0 10 1619,6 17 0,4 11 0,7 11 0</inkml:trace>
  <inkml:trace contextRef="#ctx0" brushRef="#br0" timeOffset="29451">33347 13103 23274,'-12'-20'2518,"-2"1"-2158,-3 1-90,-5 5-90,-6 9 0,-28 38-90,11 7-578,15-5 1,2 3 487,10-5 0,3 3 0,-2 14 0,4 3 72,5-8 0,6 0-342,7 6 1,9-9 179,24-22 180,11-33 0,-28-17 0,-5-7-613,-6 0 1,-4-1 702,-1-2 0,-2-1 45,-2-2 0,-2 0 44,-5-10 1,-2 2-225,3 16 0,-2 2 45,-2-4 0,1 6 631,1 12-631,4 14-90,3 19 0,0 13 0,5 4 0,4 5-360,4 7 0,1 1-180,2-1 1,1 0 370,3 0 0,-1-3-1810,10 6-720,-1-4 2699,-1-7 0,-3-6 0,-2-3 0</inkml:trace>
  <inkml:trace contextRef="#ctx0" brushRef="#br0" timeOffset="31810">22245 14297 25702,'-3'-49'809,"0"-1"1,1 5 0,-1 2-765,-2 8 0,0 3 45,1-18 90,-3 24-90,2 32-90,1 43 0,-1 0 0,1 8-733,1-6 0,0 4 0,0 2 733,-1-4 0,0 2 0,-1 1 0,0 2-533,0-5 0,0 2 1,0 0-1,0 1 1,-1 1 532,-1 6 0,0 0 0,0 2 0,-1 0 0,0 1-297,1-7 0,0 1 0,-1 1 0,0 0 0,0 1 0,-1-1 297,1 4 0,-1-1 0,0 1 0,-1 1 0,1-1 0,-1 1 0,2-9 0,0-1 0,0 0 0,-1 0 0,1 2 0,-1 1 0,0 2 0,1-2 0,-1 2 0,0 2 0,-1 1 0,1 1 0,0-1 0,0-1 0,0-1 0,1-3-171,-1 2 1,1-2 0,0-1 0,0-1 0,0 0 0,0 1 0,0 2 170,-1 2 0,1 1 0,-1 3 0,0 0 0,0-1 0,1-1 0,1-3 0,0-4 0,-1 8 0,2-3 0,0-4 0,0 0 0,1 0-23,-1 10 1,1-1-1,0-2 1,1 0-260,1-7 0,0-1 0,1-1 0,0-1-258,0 8 1,1-3-1,0-2-210,1-9 1,0-2 0,0-3 942,1 4 1,2-5 0,5 4-1,5-27 1</inkml:trace>
  <inkml:trace contextRef="#ctx0" brushRef="#br0" timeOffset="32712">22285 14107 23993,'-42'0'1889,"-1"0"-1619,0 0 0,4 0 90,7 0-1,9 0-89,13 0-90,21-8-90,35-8-1131,-7 4 1,11-3 0,4-1 0,-1 1 1040,-1 1 0,0 0 0,2-1 0,5 0-235,-2 1 0,3-1 0,4-1 0,1 0 1,0 0-1,-1 1 250,-1 0 0,-2 1 0,1 0 0,1 0 0,4-1 0,5-1-112,-20 4 1,3 0-1,2-1 1,2 0-1,1 0 1,2 0 0,1-1-1,1 0 1,0 0-1,1 0 1,0 0 0,0 0 119,-6 1 1,0 0 0,1-1 0,0 1 0,1 0 0,1-1 0,0 1 0,0-1 0,1 0 0,1 1 0,1-1 0,0 0 0,2-1 0,0 1 0,1 0-73,-9 2 1,1-1 0,2 1-1,0-1 1,1 0 0,1 0 0,1 0-1,0 0 1,0 0 0,1-1 0,1 1-1,-1 0 1,0 0 0,0 0 0,0 0-1,-1 0 1,0 0 0,0 0-1,-2 1 1,0-1 0,-1 1 48,3-1 0,0 0 0,-1 1 0,-1-1 0,-1 1 0,0-1 0,0 1 0,0 0 0,-1 0 0,1-1 0,0 1 0,0 0 0,1 0 0,1 0 0,0 0 0,1 0 0,1 0 0,1 0 0,-6 2 0,1-1 0,2 0 0,0 0 0,2 0 0,0 0 0,1 0 0,1-1 0,0 1 0,0 0 0,0 0 0,-1 1 0,1-1 0,-1 0 0,0 1 0,-1-1 0,-1 1 0,-1 0 0,-1 1 0,-1-1 0,-2 1 0,-1 0 0,-2 1 0,11-2 0,-1 0 0,-3 1 0,-2 0 0,-1 0 0,-2 1 0,0 0 0,0 0 0,0 0 0,0 0 0,1 0 0,1 0 0,2 0 0,1 0 0,-2 0 0,1 0 0,2-1 0,0 1 0,2-1 0,0 1 0,0-1 0,1 1 0,-1 0 0,0 0 0,0-1 0,-1 2 0,-1-1 0,-2 1 0,-1 0 0,-2 0 0,-1 1 0,9-1 0,-2 0 0,-3 1 0,-2 0 0,0 1 0,-1-1 0,0 1 0,0 0 0,2 0 0,1 1 0,3-1 0,-5 1 0,2 0 0,2 1 0,0-1 0,2 0 0,0 1 0,0 0 0,0 0 0,0 0 0,-1 0 0,-1 0 0,-2 1 0,-2-1 0,-1 0 0,6 1 0,-2-1 0,-2 0 0,-1 1 0,-1 0 0,0-1 0,-1 1 0,0 1 0,0-1 0,0 1 12,7 0 1,3 0 0,0 0 0,0 1 0,-1 0-1,-3 0 1,-4 0 0,-5 1 0,-6-1-1153,33-3 1,-13 1 0,-32 10-1579</inkml:trace>
  <inkml:trace contextRef="#ctx0" brushRef="#br0" timeOffset="38527">30724 12560 20126,'-8'-20'2788,"-2"1"-7909,1-1 5751,-1 4 2128,6-3-2218,0 6 769,4-2-1039,0 10 90,0 1 359,0 4 3033,0 8-3392,-4 10-270,3 14-90,-2 5 0,-1 4 0,4-7 0,-1 2-250,-1 15 0,1 2 250,0-12 0,2 1 0,-1 21 0,2 3-1076,0-21 1,1 2-1,-1-1 1076,0 1 0,-2 1 0,2-2 0,2 20 0,-1-3-165,-3-18 0,0-2 165,0-1 0,0 0 0,0-3 0,0 1 0,0 12 0,0 0 0,0-13 0,0 0 0,0 9 0,0 0 0,-4 15-41,4-2 41,-8-2 0,7 0 0,-2-1 0,3 1 0,0-2 0,0-22 0,0 0 0,0 13 315,0 4-315,0-24 3199,0-10-3199,0-1 515,0-6-515,2-6 69,-2 5-69,4-9 0,-2 7 0,2-3 0,2 6 0,2 1 0,4 3 0,33 12 0,9-9 0,8-2 0,-16-5 0,1-1 0,4-1-848,2-2 0,3 0 0,2-1 0,-1-2 848,0-2 0,-1-1 0,1-1 0,2-1 0,-7-1 0,2 0 0,1-1 0,0 0 0,1 0 0,3-1 0,-1 0 0,2-1 0,2 0 0,4-1 0,-10 1 0,4-2 0,2 0 0,2 0 0,0-1 0,-1 0 0,-1 1 0,-3 0-379,7 0 1,-3-1 0,-1 1 0,0 0 0,1 0 0,3-1 378,-5 1 0,3-1 0,1 0 0,2 0 0,-2 0 0,-2-1 0,-3 2 0,-6-1-380,14-2 1,-5 1 0,-5 0 0,-3-2 319,3 0 0,-3 0 0,-10-5-1919,-12-4 1,-13-3 1978</inkml:trace>
  <inkml:trace contextRef="#ctx0" brushRef="#br0" timeOffset="43551">17603 17422 24443,'5'-18'4138,"-2"2"-4138,-3 9 0,0 7 0,-7 15 0,-2 15 0,-5 21 0,6-17 0,2 3-1182,-1 5 1,2 2 1181,-2 5 0,1 2 0,0 1 0,0 0-585,0 2 0,0-1 585,1-3 0,0 0 0,1-4 0,1-2-720,-1-5 1,1-3-1196,2 25-64,-2-18-630,3-14 2609,0-17 0,0-19 0,0-10 0</inkml:trace>
  <inkml:trace contextRef="#ctx0" brushRef="#br0" timeOffset="43841">17534 17870 22104,'2'-58'1295,"-1"0"0,1 0 1,-1 6-1,0 2 1,0 7-1296,5-19 0,6 30 0,11 34 0,11 19 0,9 18 0,-11-3 0,4 8 0,-1 0 0,-4-5 0,-1-2 0,1 3-299,6 7 1,1 3-1,-2-4 299,2 5 0,-4-7 0,7 6 0,0-1 0,-12-20 0,-5-35 0,-15-28 0,-6-4 0,-2-6-418,0-4 0,0-2 418,2-7 0,0-2-231,1-3 1,0-1 230,0 1 0,1 1 0,-1 4 0,0 1 0,-1 6 0,0 3 0,-1 5 0,0 2-630,2-23-1708,2 16-721,-2 15 3059,4 12 0,-2 17 0,2 6 0</inkml:trace>
  <inkml:trace contextRef="#ctx0" brushRef="#br0" timeOffset="44186">18757 17214 24533,'0'-25'4048,"0"2"-4048,0 5 0,0 5 0,0 16 0,1 41 0,3 12 0,0-9 0,-1 3-382,-1-5 1,0-1 381,1 3 0,-2 4 0,-5 3 0,-3 5 0,0-3-1570,-3 6 0,-1-2 1570,2-11 0,0 1 0,0-7 0,-13 20 0,16-37 0,6-16 0,33-22 0,10-9 0,-5 1 0,4 0-78,1 2 1,1 2 77,7-3 0,2 2 0,2 0 0,2 1 373,-5 3 0,3 1 0,-1 0-373,-4 4 0,-1 1 0,-1 0 0,-1-1 0,-1 1 0,-2 2 0,6 2 0,0 0 0</inkml:trace>
  <inkml:trace contextRef="#ctx0" brushRef="#br0" timeOffset="44885">17392 18747 24207,'-46'8'3958,"2"-2"-3778,6-6-180,9 0 117,20-4-117,23-5 0,27-5 0,17 0 0,-11 3 0,6 0 0,4 0 0,-1 0-1045,4-1 0,1 0 1,2 0-1,2 0 1045,-12 3 0,2 0 0,1-1 0,1 1 0,-1 0 0,-2 0 0,3 0 0,-2 1 0,-1 0 0,2-1 0,3 0-232,4 0 1,3-2-1,1 1 1,1-1-1,-2 1 1,-4 0 231,-3 1 0,-4 0 0,0 0 0,-1 0 0,3 0-208,8-2 0,3 0 0,0 1 0,-3-1 0,-7 1 208,1 0 0,-7 0 0,-1 1 0,14-2 0,-5 0 0,-12 1 0,-4 0-354,-5-1 0,-5 1 354,2-2 1390,-9-1-1390,-29 11 2077,-13 0-2077,1 6 1635,-10 3-3254,6 4-540,-2 5 1344,-3 0 815,-1 2 0,-4 4 0,-1 1 0</inkml:trace>
  <inkml:trace contextRef="#ctx0" brushRef="#br0" timeOffset="54086">17153 13831 21475,'-17'0'3957,"-1"0"-2967,0 0-1,-2 4 91,1-3-990,1 7-90,4-7 0,28 9 0,14-8 0,4 0 0,4 0-450,6-5 0,3-3 450,10-2 0,4-2-587,-14 1 0,3 0 0,5-3 587,-3 1 0,6-2 0,2-1 0,0 0 0,-2 2 0,1-2 0,-2 2 0,1 0 0,5-2 0,-10 2 0,6-1 0,1 0 0,2-1 0,0 1 0,-3 0 0,-3 1 0,3-1 0,-2 1 0,-2 0 0,-1 1 0,1-1 0,11-3 0,1 1 0,-2-1 0,-4 2 0,2-1 0,-4 1 0,-7 1 0,-10 0 0,-5 1-517,19-3 517,-15 1-115,-13 6 115,-6 3 669,-8 2-1838,-2 2 690,-4 0-2489,0 0 2968,2 0 0,6 4 0,3 1 0</inkml:trace>
  <inkml:trace contextRef="#ctx0" brushRef="#br0" timeOffset="54618">21258 12687 22588,'-12'-43'3418,"5"4"-2608,-2 5-90,8 9-18,-2 5-432,3 10-246,0 18-24,0 20 0,0 26 0,0 4 0,0 3-403,0-10 0,0 0 403,0-4 0,0 2 0,0-2-535,-1 3 1,2-3 534,-1-1 0,1-1 0,0-5 0,1-1-135,-1-3 0,2-2-1664,3 23-3238,-2-2 5037,0-29 0,-2-4 0,-2-24 0</inkml:trace>
  <inkml:trace contextRef="#ctx0" brushRef="#br0" timeOffset="54851">21299 12813 23813,'1'-46'689,"-1"-1"1,3 4 0,0 0-510,2 4 0,1 1 270,10-23-1,6 18-179,6 20-90,7 21-90,4 20-90,2 18 0,-3 12 45,-20-19 0,-3 1-45,12 32 0,-15-3 0,-12-5 0,-16-7 0,-8-19 0,-4-3-270,-21 10-1651,15-14 1,-1-3 1110,-13 0-359,5-8-2519,-1-4 3688,23-6 0,8 0 0,22 0 0</inkml:trace>
  <inkml:trace contextRef="#ctx0" brushRef="#br0" timeOffset="55167">21741 12940 24983,'25'-9'2158,"-5"2"-1888,-4 0-180,-4 5 0,1 0 0,2 2-90,4 6 0,21 12-90,-5-2 0,-1-4 0,1-3 90,6-8 45,-5-10 0,-3-5 225,0-17 180,3-20-90,-23-10-360,-8 15 0,-6-8 0,-13 59 0,-2 17 0,4 9 0,0 5 0,2 2 0,2 2-263,-1 3 1,2 2 262,-1 1 0,2-1-728,-1 0 1,1-1 592,3-4 0,0-1-720,0-3 1,0-2-1304,3 23-631,0-12 2789,0-15 0,2-15 0,0-9 0</inkml:trace>
  <inkml:trace contextRef="#ctx0" brushRef="#br0" timeOffset="55366">22484 12329 23993,'7'-51'1169,"-1"-1"1,0 6-1,0 0-629,-4 3 0,0 6-540,7 10 0,0 27 0,7 61-474,-6-21 0,0 5 474,1 3 0,0 6 0,-1-2 0,2 7 0,-1 2-270,1 3 0,0 5 0,-2-5-2069,-1 1 1,-2-5 2338,0-1 0,0-3 0,-2-15 0,-1-5 0,1 2 0</inkml:trace>
  <inkml:trace contextRef="#ctx0" brushRef="#br0" timeOffset="55518">22497 12687 23993,'-44'-41'1350,"11"2"-1261,19 1-89,22 4-359,26 2-541,24 3-589,-20 17 1,3 1 274,4 0 0,2 0 1214,2 2 0,0 0 0,-1 0 0,0 0 0,-2 0 0,1 0 0</inkml:trace>
  <inkml:trace contextRef="#ctx0" brushRef="#br0" timeOffset="55873">23195 12207 23094,'-20'-42'2968,"-2"2"-2338,3 4 359,-1 3-269,11 24-540,2 16-180,10 34 0,2 25-1324,-3-26 0,0 2 1324,0 5 0,0 1 0,-2 0 0,0 2-1061,1 16 1,1 0 1060,1-21 0,-1-1 0,0 8 0,0-3-332,4-2 332,-4-13 0,2-9 0,9-18 1293,3-12-1293,5-18 0,2-7 0,15-21 1455,-11 9 1,0 0-1456,-5 9 0,-2 2 301,-1 1 1,-1 1-302,17-17 0,-9 15 0,5 33 0,-10 17 0,4 30 0,-11 6 0,2 4-568,-1 0 118,3-7-1349,2-7-2519,19-4 1710,-7-23 2608,15-15 0,-11-26 0,3-12 0</inkml:trace>
  <inkml:trace contextRef="#ctx0" brushRef="#br0" timeOffset="56100">23906 12628 20845,'14'-54'1859,"1"-1"0,-2 6 0,-4 5-1140,-17-4-89,-8 19-90,-11 20-270,-15 40-270,28 0 0,2 5 0,-1 0 0,3 1-127,9 6 1,6-3 126,12 11 0,22-3 0,-7-25 0,10-15 0,-22-31 0,-6-20 0,-8-12 0,-9-6-241,-8 0 241,-9 4-675,1 24 1,-3 2-3914,-23-15 4588,0 6 0,14 29 0,18 14 0</inkml:trace>
  <inkml:trace contextRef="#ctx0" brushRef="#br0" timeOffset="56435">24210 12257 25432,'7'-30'2609,"-2"7"-2069,1 10-540,1 19 0,13 47 0,-3 4-552,0 5 0,-1 2 552,-6-24 0,-2 0 0,3 19 0,-3-4 264,-1-5-264,-4-16 0,-3-41 0,0-29 0,4-11 0,3-5 0,1 7 0,1-2-669,1 4 1,1-3-1,1 3 669,6-6 0,3 3 236,6-7 0,5 6-236,-1 19 0,3 6 0,-4-1 0,1 12 0,3 26 0,-4 15 0,-10 5 0,-4 5-225,0 0 0,-3 1-915,-4 3 1,-3-3-1739,-4 14 2878,-9-3 0,-2-3 0,-8-1 0</inkml:trace>
  <inkml:trace contextRef="#ctx0" brushRef="#br0" timeOffset="59335">16499 11181 21115,'-5'5'1439,"-2"3"-1079,6-7 90,-2 3-1,3-4 4319,0 0-4768,3-6 0,11-6 0,18-8 0,18-4 0,9-2-751,-5 4 0,5-1 751,-1 1 0,5-2 0,0 2-965,-6 2 0,-1 0 0,2 1 965,-11 3 0,2 1 0,0 0 0,1 0 0,0-1 0,0 2 0,3-2 0,4 0-162,-2 1 0,6-1 0,3-1 0,1 0 0,-3 1 0,-4 0 162,9-1 0,-4 1 0,-1 0 0,3 0-188,-5 0 0,4 0 0,-1 0 1,-4 0-1,-7 3 188,17-5 0,-13 4 0,-10 0 676,-14 3-676,-15 4 2012,-10 1-3451,-10 1 925,-6 3 514,-16 0 0,6 2 0,-8 0 0</inkml:trace>
  <inkml:trace contextRef="#ctx0" brushRef="#br0" timeOffset="60840">19528 9774 14279,'0'-13'2518,"0"1"-1438,0 3 1888,0 4-2338,0 3-181,2 2-89,0 0 270,0 0 0,2 0-361,-3 0 541,0 0-720,-1 4 180,0-3 2608,0 3-2698,0-10-90,0 5 90,0-7 0,0 5-90,0-1-90,0 1 0,0-1 0,0 2 0,0 13 0,0 1 0,0 15 0,2-7 0,0 0 0,8 4 0,-3-12 0,7 2 0,-6-14 0,0 0 0,-2 0 0,-2-18 0,-1-15 0,-14-24 0,-12 17 0,-4 11 0,-4 34 0,14 11 0,1 6 0,6 3 0,4 17 0,4-14 0,6 7 0,2-19 0,6-9 0,1-5 0,3-23 0,-3 0 0,-2-35 0,-6 18 0,-2-12 0,-12 20 0,-24 9 0,-5 26 0,8 5 0,-1 9 0,-6 24 0,-1 16 0,4 2-742,5-4 1,2 0 0,1 3 741,1-7 0,-2 1 0,2 1 0,6 0 0,8-2 0,5 2 0,3-3 0,4-5-213,7 6 1,6-5 212,10 13 0,9-7 0,0-24 0,5-8-372,5-4 1,3-5 371,3-3 0,3-6 0,-3-7 0,4-4 0,-2-2 0,5-2 0,-1-4 0,-8 1 0,1-3 0,-5-1 0,-2-3 0,-4-1 0,-5 1 0,-1-1 0,19-19-134,-4-7 134,-21 15 1862,-3-9-1862,-18 24 480,-2 1-1200,-7 13 174,-6 2-1613,-7 10 2159,-21 20 0,7 6 0,9-8 0,1 0 0</inkml:trace>
  <inkml:trace contextRef="#ctx0" brushRef="#br0" timeOffset="63919">16608 6775 23364,'-22'-13'2518,"2"-3"-1618,3-8-720,12 2 449,48-23-494,-16 27 0,8 2-1063,6-1 0,10-2 0,2 1 0,-2 1 988,4 0 0,-1 1 0,3 1-60,1-1 0,5-1 0,1 1 0,-4 1-59,4 0 0,-2 2 1,3-1 58,-3 0 0,2 1 0,1-1 0,-5 2 0,-1 0 0,-4 0 0,3 0 0,-2 1 0,4-2 0,-2 1 0,-7 1-48,3-1 1,-5 1 47,0 0 0,-6 1-719,-3-1-2159,-31 7 2878,-8 10 0,-7 2 0,6 5 0</inkml:trace>
  <inkml:trace contextRef="#ctx0" brushRef="#br0" timeOffset="64386">20336 5595 22554,'-34'-50'2249,"1"5"-1889,-1 4-1,-1 15 181,-28 31-450,12 22-30,19 0 0,-2 7 0,4 2-30,4 3 0,4 3 0,1 1-724,-3 10 0,1 3 0,3-2 739,-2 10 0,9-1-45,12 2 0,15-8 45,13-28 0,6-6-45,0 2 0,3-6 45,10-13 0,1-10 112,-12-5 0,-3-8-112,13-19 0,-5-7 0,-11 7 0,-3-4-202,6-15 1,-6-4 201,-14-5 0,-8 0-45,-3 17 0,-5 1 0,-3-10 0,-7 3-225,-15 16 0,-5 6-585,-17-7 225,16 19 1,0 7-3823,-13 24 4797,22 6 0,14 20 1,23-4-1</inkml:trace>
  <inkml:trace contextRef="#ctx0" brushRef="#br0" timeOffset="64703">20949 5414 23544,'19'-59'2968,"-3"5"-2608,-8 6-180,-4 12 179,0 17-89,-2 21-45,8 44 0,1 24-195,-5-22 0,1 2 0,0 2-505,3 12 1,0 2-1,-1-1 475,-1-6 0,0-2 0,0-1 0,-1-5 0,0-3 0,0-2-267,1 2 0,0 0 267,4 16 0,-1-4-90,0-13 90,1 0-90,-8-35 0,-2-10 1353,-2-13-2253,0-32 271,0 0-361,0-24-603,0 13-206,0 0-7942,0-1 9230,2 5 0,4 3 0,2 4 0</inkml:trace>
  <inkml:trace contextRef="#ctx0" brushRef="#br0" timeOffset="65085">21713 5306 22824,'12'-37'1259,"1"1"0,-3 3 1,-2 0-631,4-28-269,-8 13-180,-2 10-90,-2 15 0,2 20-90,7 56 0,-4-21 0,1 4-648,4 19 1,0 3 647,0-4 0,0-1 45,2 2 0,-1 1-90,1-1 0,0-1 0,1-3 0,1-2-135,-2-5 1,4 0-140,8 3 1,4-4 228,-6-14 0,3-7 90,22 0 0,2-13 0,-16-16 0,-2-8 45,13-12 0,-3-7 0,-13-5 0,-5-6 135,-5-5 0,-2-7 0,-4-1 29,-5-2 1,-4-2 0,-1 1-854,0-1 0,-2 0 0,-3 2 674,-6 7 0,-3 1 0,-4 8-30,-5 4 0,-5 8-639,-13 0 0,-4 6 639,11 10 0,0 5 150,-9 4 1,2 8-601,-10 22-854,23 12 0,5 6 89,5-10 1,2 2 1214,-1 13 0,5 2 0,10-14 0,2 0 0,3 0 0,-1 0 0</inkml:trace>
  <inkml:trace contextRef="#ctx0" brushRef="#br0" timeOffset="65286">23057 4663 25343,'-5'-63'1978,"-2"6"-1618,-9 9-270,5 34 0,1 23-90,6 45 0,6-12 0,1 9 0,1-2-826,0 14 0,2 2 826,0-4 0,1 5 0,1-4-150,-1-15 0,0-3 0,0 1-300,6 20 1,0-1-226,0-6 0,1-1 675,5 6 0,3-4 0,-5-22 0,1-3 0,5 3 0,0-1 0</inkml:trace>
  <inkml:trace contextRef="#ctx0" brushRef="#br0" timeOffset="65485">23898 4537 24083,'5'-35'1079,"0"1"1,3-27-900,0 20 90,-2 18-90,4 21 0,4 24-135,1 12-1,-1 6-179,-2-2 1,0 3-817,5 19 0,-1 4 231,-8-7 1,-1 1-496,-1 5 1,-3 1 1214,-2-19 0,-2-1 0,0 1 0,-2 1 0,-2 0 0,0 0 0,-1 0 0,0 0 0,0 0 0</inkml:trace>
  <inkml:trace contextRef="#ctx0" brushRef="#br0" timeOffset="66068">16600 9041 23634,'-36'-11'3148,"-4"0"-2519,-4-3-89,1 1-90,7 1-270,15-7-180,27 4 0,36-9 0,-4 12 0,11 1-383,-3 1 1,7-1 0,4 0 0,1 0 382,1 0 0,2 1 0,2-1 0,1 0 0,-1 0-578,1 0 1,1 0 0,0 0 0,1 0 0,-1 0 577,-8 2 0,2 0 0,-1 0 0,0 0 0,-3 1 0,-2 0 0,6 0 0,-4 0 0,-1 0 0,2 0-257,6 0 1,2 0 0,-1-1 0,-5 1 256,-2 1 0,-5 0 0,2-1-129,9-1 0,1-1 0,-10 2 129,6-5-810,-10-2-359,-39 6 234,-12 0-1673,-6 0 3250,-5-2 0,5 1 1,2-1-1</inkml:trace>
  <inkml:trace contextRef="#ctx0" brushRef="#br0" timeOffset="66758">20438 7486 21745,'0'-46'2608,"0"3"-2068,0 4-180,0 8-91,0 6 271,0 15 360,-13 55-451,3 12-314,-2-2 0,0 5-1399,2-4 0,0 0 1309,-2 6 0,0 0-45,-2 2 0,1 0-592,0-3 1,-1 0 591,1-4 0,0-3-311,2-5 1,0-3 310,1-6 0,1-3-90,-1 22-90,4-16-179,6-14-91,0-15 2086,4-16-1995,4-23 89,10-27 225,-5 14 0,1-5 511,3-11 0,1-7-354,-5 11 1,1-4-1,1-3 1,-1 0-281,1 1 0,-1-1 0,-1 0 0,1 1 257,0-1 1,0 0 0,-1 0 0,0 2-30,2-12 0,0 2 0,0 9-1174,0 15 1,2 6 1203,18-18-90,11 53 0,9 36 0,-24-10 0,1 3 0,3 4 0,1 4-180,-3 0 0,0 4 0,-2-1-740,4 5 1,-2 1 499,-6-7 0,1 2 0,-3-3-480,-4-1 1,-4-2-59,-2-4 0,-1 0 958,4 20 0,-10-8 0,-4-5 0</inkml:trace>
  <inkml:trace contextRef="#ctx0" brushRef="#br0" timeOffset="67118">20677 7847 21474,'-45'-13'749,"1"-1"1,3 1-1,2-1-659,5 1 0,3-1 734,-16-11-824,24 0 259,21 3-259,30-3-360,29-2-468,-16 12 0,4 0 468,10-2 1,2 1-46,5-2 0,3-1 105,-20 6 0,0 0 0,1-1 0,0-1 1,-1-1-1,0-1 120,-1 0 0,0-1 0,-1-1 330,-2 0 0,0-1 0,-2 0 210,16-10 0,-4-1-59,-4 1 1,-2-1 372,1-10 1,-5-1-361,-14 13 1,-4-1 270,1-13 0,-12 1 314,-30 0-719,-4 8 0,-13 20-90,16 22 90,13 30-90,12 10-90,2-9 0,3 3 505,2-2 1,1 2-476,-2 0 0,0 4 0,-1 0-30,-1-2 0,-2 1 0,-1 1-210,-1 8 0,-2 1 0,-1-3-240,-2 5 1,-6-3-1395,-11 1 0,-5-7 1844,-9-5 0,-11-2 0,11-31 0</inkml:trace>
  <inkml:trace contextRef="#ctx0" brushRef="#br0" timeOffset="67407">22058 6979 22374,'13'-41'2969,"-3"3"-1890,-6 0-539,-13 9-271,-1 9 1,-10 14-90,4 15 0,-1 11-90,3 9 0,2 12-90,5 7 90,9 8-90,9 5 0,7 3-410,2-18 0,2 0 410,-5-15 0,1 0 0,6 9 0,0-3-90,6 2-270,-8-8-180,-5-6-1439,-20-1 360,-14-7-720,-20 1 2339,-12-11 0,1-3 0,-2-4 0</inkml:trace>
  <inkml:trace contextRef="#ctx0" brushRef="#br0" timeOffset="67703">22265 7232 22194,'25'-20'2609,"1"2"-8000,-2 0 5571,10 2-135,26-5 0,6 0 368,-28 9 1,1 0-414,7-2 0,5 0 0,-5-1 395,-4-2 0,-6 0-305,11-11 180,-4-16 90,-38 10-1,-19-2 3026,-11 4-3115,-9 5-180,-5 7 727,0 10-727,1 14 291,17 13-381,12 14 0,24 8-359,13 6-271,13 5-1195,-4-14 0,2 0 565,-8-7 1,0 0 1259,9 5 0,0-1 0,11 10 0,-5-5 0</inkml:trace>
  <inkml:trace contextRef="#ctx0" brushRef="#br0" timeOffset="68357">23422 6685 19585,'-12'-30'2159,"2"5"217,-4 5-2197,5 17 957,1 32-1046,5 5 0,3 5-90,-1 16 0,2 1 0,-2-5 0,2 0 45,0 4 0,1-4 372,1-4-417,3-2 1379,-4-34-1379,2-5 0,1-14 0,17-30 0,4-7-220,-7 8 1,4-4 219,9-8 0,0-1-337,-7 13 1,-1 1 336,8-9 0,0 3 0,14-3 270,-8 43 0,0 40-180,-19 20-90,-11-6 0,-5 1 45,-8-15 0,-1-1-45,6-1 0,-2-3 409,-13 10-319,14-32 613,3-33-703,10-9 0,13-29 0,-8 29 0,2 1-171,3-4 0,1 0 171,2 0 0,3-1-1684,11-6 0,1 2 1684,-12 14 0,3 4-708,15 2 1,0 11 707,-1 25-90,8 24-90,-29 11-540,-14-14 1,-4 3-1080,-1-3 0,-2-1-3117,-3-2 1,-1-3 4201,-4 6 0,-2-34 1,4-9-1</inkml:trace>
  <inkml:trace contextRef="#ctx0" brushRef="#br0" timeOffset="68703">24515 6260 21745,'19'-55'1109,"1"0"0,3-8 1,1 3-571,-7 20 1,3 10 270,23 20-631,-19 53-134,-12 8 0,-3 7-1889,-3-8 1,-2 0 1843,0 2 0,-1 0 0,-1 0 0,-1-2 0,-1-4 0,0-1 45,0-5 0,0-1-45,-3 22 788,2-15-878,-3-17 0,8-24-180,22-33 180,7-6 45,-6 6 0,3 1-1418,25-10 1463,0 6 0,-4 12 2386,-8 13-2386,-13 33 0,-17 4 0,-18 7 0,-9 3 0,-8-5 0,-7-2-135,-13 8 1,-3-4-229,6-10 0,-3-6-717,-14-6 1,1-8-1079,-11-11 2158,24-3 0,2-6 0,-7-15 0,5-7 0</inkml:trace>
  <inkml:trace contextRef="#ctx0" brushRef="#br0" timeOffset="68903">25148 5744 23723,'27'-52'2699,"-5"6"-2429,-4 19 90,-4 18-1,0 22 1,3 25-180,3 22-534,-9-22 1,1 3 398,0 5 0,0 1-341,0 3 0,0 0 71,0 0 1,-1 0-271,-1-1 0,0-1-315,-2-5 1,-1 0 809,-2 9 0,0-3 0,-1 17 0,-4-29 0,1 1 0</inkml:trace>
  <inkml:trace contextRef="#ctx0" brushRef="#br0" timeOffset="69186">25680 5803 22802,'2'-44'2069,"-2"6"-1349,11 13-630,17 30-90,5 3 244,17 23-244,-6-13 270,-10-12 0,-1-4 180,17-11-46,-17-3 1,-3-4 135,4-21-540,-5-4 0,-9 9 78,-8 28-78,-17 31 0,-9 15 0,3 3 0,-2 4-526,-4 2 1,-1 4 0,-1 1 135,1-4 0,1-1 1,-1 2-271,-2 5 1,0 1-1,-1 0-60,5-11 1,-1 0-1,0 0 1,0 1 504,-1 1 0,0 1 0,-1 1 1,1-1-1,-1 2 0,-1 0 1,1 0-1,0 1 0,-1-1 1,0 1-1,0 0 0,0 0 1</inkml:trace>
  <inkml:trace contextRef="#ctx0" brushRef="#br0" timeOffset="72067">18947 4993 21655,'5'-38'1889,"-1"2"-1530,-4 6-179,0 5-90,0 7 0,0 9 0,0 7 360,0 39-180,0 12-674,0-4 1,0 4 538,-2 3 0,0 2-90,1 9 0,1 3-15,-1-18 0,0 2 0,-1 0-572,2 2 1,0 1 0,0 0 541,2 3 0,0 0 0,0 0 30,1 0 0,0 0 0,1 0-30,2-1 0,0 1 0,1 0-823,0-2 1,1 1-1,1-1 853,0-1 0,1 0 0,0-1-30,-1 0 0,2-1 0,-1 0-261,1-2 1,-1-1 0,2 4 260,-1 1 0,0 3 0,1 0 0,-1-2 0,1 3 0,-1-4 0,1 4 0,0-3 0,-1 4 0,1-1 0,-1-4 0,-1 0 0,0-2 0,0-1 0,1 1 0,-1-1 0,0 1 0,-1-2 0,-1 0 0,1 2 0,0-3 0,-1 2 0,1 1 0,-1-1 0,0 13 0,-1 0 0,0-1 0,0-2 0,0 1 0,-1-2 0,-2-1 0,-2-1 0,-1-5 54,-1-2 0,0-4-54,0-2 0,0-2 992,0 20-992,0-27 0,0-5 0,0-6 2626,0-8-2626,0-3 1474,0-5-1474,0 2 839,0-5-839,0 44 0,0-18 0,0 34 0,0-29 0,0 14 0,0-14 90,6 11-90,-3-25 0,6-1 0,-4-13 0,2-2 90,0-2 0,1-3 0,-2 3 90,2-4 0,4 0-90,11-10 0,5-1 89,28-19 1,-13 10-135,-12 4 0,1 1-114,19-5 159,9-3-45,-25 11 0,1 0 0,5-1 0,2 0-1249,6-1 0,3-1 1249,4 0 0,2 1-45,5-2 0,2 0 30,-19 5 0,0 0 0,0-1-30,2 1 0,0 0 0,1-1 29,0 0 1,1-1 0,1 0-386,-1 0 1,0 0-1,4-2 401,1 0 0,4-2 0,2 0 0,0-1-27,-9 2 0,1 1 0,0-2 0,2 1 0,2-2 12,1 1 0,3 0 0,1-2 0,1 1 0,-2 0 0,-2 0-294,1 0 0,-2 1 0,0-1 0,0 1 0,2-1 264,0 0 0,2 0 0,1-1 0,0 1 0,-2 0 0,-1 1 0,0 1 0,-3 0 0,0 0 0,0 0 0,2 0-249,-1-1 1,1 1 0,2-2-1,-1 1 1,-2 1 0,-2 1 248,11-3 0,-3 1 0,-2 1 0,2-1 0,-9 2 0,3-1 0,-1 0 0,-3 2 0,-4 0 0,3 1 0,-4 1 0,1-1 0,14-4 0,2-1 0,-4 1 235,-17 6 1,-4 1 0,3-1-236,13-4 0,2-1 0,2-1 0,0 1 0,2 0 0,-1-1 0,0 1 0,0-1 0,-1 1-10,-2 1 1,0 0 0,-4 1 9,7-1 0,-3 1 0,2 1 0,-2 1 295,0 0 0,2-1-295,-6 4 0,3-1 0,-3 1 0,10-1 0,-1 0 356,-10 1 0,2 0 0,-4 1-356,3 0 0,-2 0 0,-7-1 0,2 0 0,-3-1 0,8-2 0,-1-1-786,14-3 1,-3-1 785,-18 3 0,-3 1 0,1-1 0,0 1 383,-2 0 0,3 1-383,15-6 0,0 1 92,-16 4 0,0 1-92,11-4 0,-1-1 0,-19 5 0,-1-1 0,13-7 0,0-1 0,-10 5 0,-1-1 0,11-5 0,2-2 0,3 1 0,-2 1 0,-10 5 0,-1 0 0,12-5 0,-2 1 0,-15 8 0,-1 1 0,25-10 0,-3 1 993,-7 3-993,-6 2 0,-9 3 3178,-2 4-3178,-12 2 0,-5 3 0,-9-3 648,-9-2-648,-11-25 0,-6-1-218,6 6 0,-2-4 218,2 2 0,-2-3 0,-4-10 0,-2-6 0,2 0-640,3 6 0,1-1 0,0-3 640,-1-2 0,-2-4 0,1-1 0,1 1 0,4 5 0,1 3 0,1-3 0,-2-2 0,0-8 0,-1-5 0,0-1 0,0 0 0,1 3-450,0 1 0,1 2 0,0 0 0,0-3 450,0 2 0,0-4 0,-1-1 0,1 3 0,1 5 0,-1-9 0,0 6 0,0-2 0,0 4 0,0-1 0,0-1 0,-1 1 0,0 3 0,1 1 0,-1 1 0,0-1 0,0 1 0,0 0 0,1 1 0,-1 1 0,-2-9 0,-1 2 0,2 5 0,-1-3 0,0 3-264,1 4 0,-1 0 264,2 3 0,0 0 80,-5-8 1,-1 0-81,3 8 0,-1 0 0,-4-3 0,0 2 0,-9-9 1392,-6 8-1392,16 26 2103,-17-13-2103,17 18 0,-8-4 875,10 15-875,-17 7 153,0 11-153,-8 6 0,-5 3 0,8-2 0,-1 2-497,1-2 1,-4 2-1,0-1 497,3-1 0,0-2 0,-5 2 0,0-2 0,-5 0 0,-3 1 0,0-1 0,2 0-621,-6 1 0,2 0 0,-2-1 1,-3 1 620,8-2 0,-4-1 0,-1 2 0,-1-1 0,1-1 0,2 0 0,-2-1 0,3 0 0,0-1 0,-2 0 0,-5 1 0,9-2 0,-5 1 0,-1 0 0,-3 0 0,0 0 0,1 0 0,1-1 0,3 0-297,0 0 0,3-1 1,1 0-1,0 0 1,0 0-1,-2 0 1,-3 0 296,4 0 0,-3 1 0,-2-1 0,-1 1 0,0 0 0,0 0 0,2-1 0,1 0 0,3 0-232,-12 1 1,5-1 0,1 0-1,0 0 1,-2 0 0,-4 0 231,12-1 0,-3 0 0,-2 0 0,0 0 0,-2 1 0,0-1 0,0 1 0,0-1 0,1 0-68,-1 0 0,-1 0 0,1 0 1,-1 0-1,0 0 0,0 0 1,0-1-1,0 1 0,1 0 68,1 0 0,-1 0 0,0 0 0,1 0 0,0 1 0,0-1 0,0 0 0,2-1 0,0 1-19,-3 0 1,0 0 0,1 0 0,0 0 0,1-1 0,2 1 0,3-1 0,3 1 18,-9 1 0,5 1 0,2-1 0,2 0 0,-1 1 96,-9 2 1,1-1-1,1 2 1,2-1-97,5 0 0,0 0 0,2 0 0,1 0 0,-12 4 0,3 1 0,0-1 0,6 0 0,2-1 0,1 1 0,4-1 0,2 0 0,0 0 0,-16 6 0,3 1 515,5-3 0,1 1-515,-9 1 0,3 0 0,17-6 0,1-1 0,-5 1 0,3-1 0,0 3 0,7-11 1715,7-1-1715,2-6 2566,0 4-2566,-17-3 2002,5 3-2002,-14-4 493,12 0-493,-17 0 0,16 4 0,-8-3 0,19 3 0,18-4 0,4 0 0,14 0 0,6 0 0,2-2 0,6 0-720,5-1-809,3-1-810,6 2 2339,5-5 0,4 4 0,2-1 0</inkml:trace>
  <inkml:trace contextRef="#ctx0" brushRef="#br0" timeOffset="78775">19232 7060 14998,'-8'4'6027,"-2"1"-5397,5 0-181,-1 0-269,6-1 90,-3-3-90,2 7 0,-6-7 90,6 9-180,-7-9 359,4 13 1,-1-12-180,2 6-90,3-4 90,2-3 449,9 3-449,2-4 0,13 0 0,1 0 0,7 0 0,5-4 44,-6-1 1,2-3-135,23-7-252,-17 4 1,1 0 161,-8 1 0,1 0-355,3-1 1,1-1 309,1 0 0,5-1-45,-1 2 0,6 0 0,2-1 0,-2 1 0,9-1 0,-2 1 0,2 0-285,-7 1 1,4 0 0,-2 0 0,-3 1 284,0 0 0,-3 2 0,-5 1 0,-1 0 0,-3 0 0,9 0 0,1-1 0,-6 0 0,-1 1 0,-1 1 0,-1 0 0,22-6 0,-24 5 0,19-5 0,-16 1 0,15-4 0,-19 5 194,-2 0-194,-3 0 0,-2-2 0,1 0 476,-1-3-476,19-11 0,-11 6 1229,12-9-1229,-16 10 0,-2 2 0,-1 0 0,10-4 0,-11 7 0,7-4 0,-13 10 0,0-1 0,1 3 0,-1-2 0,0 1 0,1 1 0,-3-4 0,2 2 0,-1-2 0,1 0 0,11-4 0,-6 3 0,9-3 0,-10 2 0,0 1 0,3-3 0,1 3 0,2 0 0,-3 0 0,2-1 0,14-3 0,-1 1 0,15-6 0,-8 4 0,-19 4 0,8-3 0,-9 2 0,6-1 0,-9 4 0,17-4 0,-8 3 0,13-3 0,-13 4 0,-7 1 0,2-1 0,4-1 0,2-1 0,12-4 0,2 0-273,-10 3 1,-2 1 272,-1 0 0,-3 2 0,14-2-202,11-4 202,-16 4 0,8-6 0,-21 6 90,-1-3-90,1-1-90,19-6 90,-10 2 0,14-1 0,-17 5 534,1-1-534,-2 2 0,-1-2 0,-2 1 213,-1 1-123,14-8-90,0 3 0,-1 0 0,4 0 0,-22 7-90,8-3 180,8-5-90,7-5 0,4-1 0,-4-3 0,-14 7 0,-3-1 0,1 0 0,14-9 0,-11 7 90,11-8-90,-15 10 0,21-5 0,-25 11 0,1 1 0,0 2 0,0 0 0,0-1 0,-2 2 0,14-3 0,16-6 0,0 3 0,-2-2 0,-9 4 0,-17 3 90,12-7 0,1-1-90,0-1 0,-5 3 0,-12 7 0,10-5 0,-8 6 0,9-4 0,-12 7 0,0 0 0,-1 0 0,-1 0 0,-1-2 0,1 2 0,0-2 0,1 2 0,-1 2 0,-2 0 0,1 0 0,-1-2 0,2 0 0,1-2 0,19-6 0,-9 4 0,16-5 0,-16 7 0,17-4 0,-15 4 0,12-4 0,-21 6 0,1 0 0,-3 0 0,-1 0 0,6 0 0,-10 4 0,6 1 0,-4 2 0,10-3 0,-3 2 0,4-3 0,-14 6 0,11-4 0,-12 3 0,6-3 0,-13 4 0,-5-2 0,-3 2 0,-4 0-90,-2-2 0,1 1-90,4-1-180,4 2 180,2 0 0,3 0 0,-2 0-359,4 0 269,-3 0-180,5 0 0,-5 4-179,-1 1 179,-6 0-180,-2-1-539,-4-4-1170,-4 0 2339,-6 0 0,-14 8 0,-7 3 0</inkml:trace>
  <inkml:trace contextRef="#ctx0" brushRef="#br0" timeOffset="87987">20422 9697 12390,'8'0'1889,"-2"0"-1799,0 0-90,-4 0-1769,0 0 0,-2 0 0</inkml:trace>
  <inkml:trace contextRef="#ctx0" brushRef="#br0" timeOffset="92937">11135 11457 23184,'-18'-12'3058,"-5"1"-2518,-5 2 179,-9 2-89,-7-2-180,-13 4-2323,25 2 0,-3 0 1873,-5 1 0,-1 1 0,-6 0 0,-1 0 71,-6 1 0,-2 0-71,-4 0 0,-2 0 0,18 0 0,-1 0 0,0 0 0,0 2 0,-1 0 0,-2 0 0,-15 2 0,-4 1 0,3 0-83,16-1 0,2 0 0,-1 1 83,-11 1 0,-1 0 0,5-1 0,5-2 0,4-1 0,-4 2 0,1 0 0,14-3 0,1-1 0,-25 4 1634,31-4-1634,15 0 822,4 6-822,4 6 1397,0 12-1397,0 12 0,1 5 0,2-2 0,0 6-580,-1 3 1,-2 9-1,0 2 1,2-3 579,0 2 0,2-1 0,0 3 0,-1 1 0,-1 5 0,1 0 0,0-3-578,0-11 1,1-2 0,1 0 0,-1 0 577,0 1 0,0-1 0,0 2 0,0 3 0,0 2 0,1 3 0,-1 3 0,1 2 0,0 3 0,0-13 0,1 2 0,-1 1 0,1 3 0,0 0 0,-1 0 0,1 1 0,-1-2-233,0 3 1,0 0-1,0 1 1,-1-1 0,1 1-1,0 0 1,-1-1 0,1 0 232,1 0 0,-1 0 0,1-1 0,0 1 0,-1-1 0,1 0 0,-1-1 0,-1 0 0,0 7 0,-1 0 0,0 0 0,-1-1 0,0-2 0,1-3 0,-1-4-311,1 10 0,0-6 0,-1-1 0,0 3 311,0-1 0,-1 3 0,0 1 0,0-2 0,1-4 39,0-5 1,0-3-1,0-1 1,0 4-40,0 2 0,0 3 0,0 1 0,1 2 0,0-2 0,-1 2 0,1 1 0,1-1 0,-1 1 0,0-1-30,0 0 0,0 0 0,1 0 0,-1-1 0,0-1 30,1-4 0,0 0 0,0-1 0,0-2 0,0-3 0,0 10 0,0-4 0,0 3 0,0-3 0,0 4 0,0 0 0,0-4 0,1 2 0,1-4 0,-1 2 166,0-6 1,1 3 0,-1-1-1,1-4-166,3 14 0,1-4 0,0-5 0,2-2 0,-1-5 0,0-1 515,3 11 0,0-2-515,-2-17 0,-1 0 0,2 8 0,-2-1 0,1 6 416,-2 3-416,-4-20 2293,0-1-2293,-2-20 1262,0-3-1262,6-6 1065,0-1-1065,12-4 0,12 0 0,24-8 60,-13 0 0,9-2-60,3-4 0,9-4 0,3-1 0,-1 1-776,-7 2 0,-1 1 0,1-1 0,5-1 611,-7 2 0,4-1 0,3-1 0,0 0 0,-1 2 0,-3 0-339,3 0 0,-2 2 1,-1-1-1,0 2 1,0 0 503,2 0 0,0 1 0,1 1 0,-1 0 0,0 1 0,-2 1 0,0 0 0,0 2 0,0 0 0,-1 0 0,0 1 0,-1 0 0,1 0 0,0 1 0,-1-1 0</inkml:trace>
  <inkml:trace contextRef="#ctx0" brushRef="#br0" timeOffset="100661">21355 9498 23993,'0'-11'3868,"0"0"-3508,0 2-90,0-1-180,0 5-90,0-1 0,0 6 0,4 20 0,2 12 0,7 31-305,-6-25 0,0 2 305,1 8 0,0 2-598,0 5 1,-1 1 597,0 4 0,0 1 0,-1 0 0,0 0 0,-1-3 0,-2 0 0,1-2 0,-2-2 0,0-5 0,-2-2 0,0-5 0,0-3 0,0 25 0,0-11 0,0-34 0,-5-21 0,-4-41 0,2-21 0,0 6 0,1-5-203,2 17 1,0-3 0,0-3 0,1-1 202,2-10 0,0-4 0,2 0 0,0 4-602,0-3 1,0 3 0,1-2 601,0 6 0,1-3 0,-1 2 0,1 5 0,3-12 0,1 6-249,1 7 1,3 4 248,2 5 0,3 4 0,2 6 0,4 2 0,3 5 0,3 4 0,3 3 0,1 4-12,3 3 1,2 3-439,14 3 0,2 5 0,-15 3 1,-1 2-91,9 1 0,-2 4 305,2 13-1024,-11 2 2459,-11 6-1200,-21 17 0,-14-5 0,-16 13 0</inkml:trace>
  <inkml:trace contextRef="#ctx0" brushRef="#br0" timeOffset="100971">21209 9783 22374,'-34'17'1079,"0"1"1,-24 11-900,17-9-90,20-10 90,18-4-180,24-8 0,20-5 90,22-6-90,-24 4 0,2-1-1146,3-2 0,0-1 1191,1 2 0,0-1 135,-2 0 0,-1 0 209,-4 1 0,-1 1 15,-4 1 1,-1 0 315,21-7-180,-12 5-181,-11 2-359,-10 4 0,-6 9 1694,1 36-1694,-5-2 0,-1 4 0,1 2 0,-1 2-12,2 9 0,0 0 12,1-2 0,-1-3-630,-2-14 1,-1-1-136,3 7 0,-1-4-1124,-1-6-809,-4-14 2698,-3-22 0,-2-19 0,0-14 0</inkml:trace>
  <inkml:trace contextRef="#ctx0" brushRef="#br0" timeOffset="101087">21908 9516 22734,'-12'-39'539,"-1"0"1,1 4 0,0 1-450,-11-21-90,3 15-270,4 12-449,7 15-990,4 13 1709,9 11 0,2 12 0,4 5 0</inkml:trace>
  <inkml:trace contextRef="#ctx0" brushRef="#br0" timeOffset="101460">22058 9638 22284,'14'19'3328,"-1"-1"-2968,-5-11-90,-2 3 0,-2-3 0,7 27-180,-3-3 0,1 3-90,0 1 0,1 2-200,0 7 0,0 0 200,2 17 269,-6 5 1,-2-26 90,-4-3-270,0-61-45,4-9 0,1-6-45,2-5 0,1-1-514,4-13 1,3 1 558,-1 14 0,2 2 44,0 4 1,1 1-45,-2 5 0,0 1 306,16-15-351,-3 14 0,-1 10 83,6 18-83,-1 23 0,-5 2 0,-6 12 0,-11-13 0,-3-3 454,-3-2-4861,-3-3 2068,-1-5 2339,4-2 0,2-14 0,5-2 0</inkml:trace>
  <inkml:trace contextRef="#ctx0" brushRef="#br0" timeOffset="102062">22805 9453 23184,'29'-21'3238,"-5"3"-2878,-7 3-90,-6 5 89,-6 4 1,-1 18-90,-14 54-225,7-31 0,-1 3-942,-4 23 1,-2 2 896,2-9 0,0-1 0,0 0 0,-1 1 146,-2 11 0,1 0 34,2-15 0,0-3-180,2-3 0,0-6 0,-3-5 0,8-46 0,1-18 0,0-7 0,3 3 0,2-3-220,2-19 1,3-1 219,0 9 0,2 2 0,2 0 0,2 1 0,0 5 0,3 1 581,7-1 0,3 6-581,16-3 0,10 18 0,-19 41 0,-5 15 0,-7 16 0,-7 5 0,-14-12 0,-4 0 0,-5 19 0,-2-24 0,-3-3 155,-10 4-155,-1-9 0,4-10 0,2-10-120,3-12-1049,7-18-225,7-14 0,3-6 584,3 1 0,3-3-640,6-16 0,4-7 1,0 3 1598,-3 17 1,0 2 0,1-2 300,7-13 0,2-3 0,-1 4-1315,3-5 1,1 5 1268,-2 2 1,1 1 90,-4 4 0,1-1-505,4-7 1,-1 2 414,-10 17 0,0 1-181,2-4 1,-1 3 585,-1 1 369,-10 25-1179,-1 15 0,-8 29 0,0 20 0,-3-1 0,0 4 0,3-10 0,-1 2 812,-2 15 1,0 1-813,3-19 0,0 0 0,6 11 0,1-2 0,-2-14 0,2-2-315,3 5 0,4-2-2114,21 8 720,-6-28-719,15-16 2428,-10-34 0,1-22 0,-18 21 0,0-1 0</inkml:trace>
  <inkml:trace contextRef="#ctx0" brushRef="#br0" timeOffset="102236">23670 9069 20845,'-33'-2'1844,"-1"1"0,-31-1-1394,8 2 179,-1 0-449,24 0-90,28-4-360,23-1-450,18-1 1,5-1-360,18-3 89,-18 3 1,1 1 989,15-5 0,-5 1 0,0-1 0</inkml:trace>
  <inkml:trace contextRef="#ctx0" brushRef="#br0" timeOffset="102856">24413 8865 22554,'7'-50'2968,"-9"10"-2698,-12-15 90,-16 15-650,-13-3 425,15 21 0,-1 1-468,-6-2 1,-1 0 421,-5 1 1,-1 1-45,-5-1 0,-6 1 45,-5 4 0,-7 1 0,-5 3-36,19 5 0,-2 2 0,-2 1 0,-1 0 0,0 1-357,0-1 1,0 0 0,-1 1 0,-2 1 0,-3 3 327,5 0 1,-4 3 0,-2 0 0,-1 1 0,1 1-1,3 1 1,5-1-603,-14 2 1,6 1-1,1 0 1,-3 2 594,1-1 0,-4 1 0,0 1 0,1 0 0,6 1 4,6-1 1,3 0-1,2 1 1,0 1-433,-15 3 1,1 2-1,0 0 470,4 0 0,1 1 0,-2 3-225,3 1 0,-3 3 1,0 1-1,4-2 165,-4 3 0,5-1 0,-3 2-2,5-1 1,-2 2 0,1 1-1,5 0 2,2 1 0,5 0 0,0 1 0,1 1 0,2 2 0,0 0 0,4 1 0,0 2 0,2 3 135,5 1 1,1 3 0,1 2 0,4-2-136,1 2 0,3-2 0,3 4 0,-3 11 0,3 4 0,8-4 0,11 4 0,8-3 0,7 0 0,7-2 0,-5-20 0,3-1 0,3-1 0,4 1 0,3-2 0,3-1 0,5 0 0,2 0 0,3-2 0,4-1 0,2 0 0,8-2-30,-12-10 0,5 1 0,3-1 0,2 0 0,-1-2 0,-2 0 30,2 0 0,-2-2 0,0 0 0,2-1 0,3 0-27,-6-2 0,3 1 0,1-1 0,1 1 0,2-2 1,-1-1-1,1-1 27,2-2 0,2-1 0,1-2 0,0 0 0,-1-1 0,-2-1 0,-2 0-71,-3 0 0,-2-1 1,-2-1-1,1 0 0,0-1 1,3 0 70,0-1 0,3 0 0,1 0 0,1-1 0,-2-1 0,-2-1 0,-4-1-104,14-4 1,-5-1 0,-2-2 0,0-2 103,-1-1 0,-2-1 0,-1-2 0,0-2 63,-3-1 0,-1-1 0,-1-2 0,-2-2-63,-2 0 0,-1-1 0,-1-4 0,0-4-12,-1-5 0,0-5 0,0-3 0,-2-1 0,-3 2 12,-1-1 0,-3 3 0,-2-3 0,1-6 0,-7 8 0,1-3 0,0-4 0,-1-2 0,-1 0 0,-3 1 0,-4 1 58,1-7 0,-5 0 0,-3 1 0,-2-2 1,-4-1-59,-2 3 0,-3-3 0,-1-1 0,-4 0 0,-1 3 0,-3 2 0,-5-12 0,-2 3 0,-6 4 0,-7 3 0,-7 3 0,-7 3 0,-5 5 0,-1 6-225,3 11 0,-2 5 0,-2 3 0,-1 1-113,-4 1 1,-1 1 0,-1 2 0,-1 2-113,-3 1 0,-1 2 1,-1 2-1,-1 1-292,-1 1 0,0 2 0,-1 2 0,0 1 742,-2 2 0,-1 3 0,1 1 0,-1 1 0,1 2 0,0 0 0,0 3 0,-1 0 0,14 0 0,-1 0 0,0 1 0,1-1 0,-1 0 0</inkml:trace>
  <inkml:trace contextRef="#ctx0" brushRef="#br0" timeOffset="103685">18972 11678 24263,'0'-9'2609,"3"-4"-8180,11-5 5661,14-9 1081,23-9-1126,-18 14 0,5-2-45,10 0 0,8-3 0,-1 2-424,-9 4 1,0 1 0,2 0 423,2 1 0,2-2 0,1 1 0,-2 2 0,1 0 0,-2 2 0,3 0-105,-5 2 0,3-1 0,0 0 0,-4 2 105,-1 0 0,-4 0 0,2 1-30,6-2 0,2 0 0,-8 1-15,-9 4 0,-5 0-134,17-6 1786,-17 3-2867,-15-1 617,-14 8-2505,-24-1 3148,-4 10 0,-22 5 0,4 5 0</inkml:trace>
  <inkml:trace contextRef="#ctx0" brushRef="#br0" timeOffset="103961">19102 11814 25343,'-56'30'2338,"9"-7"-1978,15-10 0,21-7-180,25-12-4432,33-9 4252,-10 0 0,5-2 0,13-5 0,4-2-470,-13 6 1,1-1-1,2-1 470,5 0 0,1-1 0,1 1-111,1 0 0,1 1 0,5-1 111,-9 4 0,4-1 0,3 1 0,-2 0 0,-4 0 0,-4 2 0,-4 1 0,-1 0 0,3 0 0,7-2 0,4 0 0,-3 0 0,-8 3-45,1-1 0,-11 2-1034,-10 4-451,-8 3 1565,-25 10-2824,-9 4 2789,-11 12 0,-8 6 0,-5 6 0</inkml:trace>
  <inkml:trace contextRef="#ctx0" brushRef="#br0" timeOffset="108789">2307 5568 21385,'-7'-9'1889,"-2"0"-1619,8 2-91,-8 2 1,7 3-90,-7 2 90,9 0 180,-4 0-360,0 4 0,0 1 90,-1 4-90,-2 2 90,6-1 90,-2 5-180,6-9 90,3 2-90,5-8 90,3 0 0,2 0 0,3-4-90,1-3 0,0-9 359,2-16-179,-10 6-90,-1-9 0,-18 17-90,-4 4 0,-10 7 0,-3 7 0,-2 9 0,-1 9 0,3 6 0,3 3 0,10-2 0,4-3 0,13 3 0,2-14 90,7 1-90,-1-12 0,-2 0 0,-4-4 0,-4-15 0,-7 0 0,-6-10 0,-5 9-90,-2 4-90,-1 3-359,3 6-361,0 2-2878,3 5 3778,2 0 0,4 0 0,1 0 0</inkml:trace>
  <inkml:trace contextRef="#ctx0" brushRef="#br0" timeOffset="109176">2505 4311 22734,'-12'-37'1889,"6"-3"-1529,0 16-180,6 0 0,0 17 179,0 7-89,7 11 180,6 16-90,13 16-180,-9-13-1,1 5-89,2 7 0,3 4 0,-2 0-809,5 13 1,-1 1 718,-2-5 0,1 3 0,-3-2 0,-6-13 0,-1-1 0,0 2 30,4 13 0,0 3 0,-1-4-75,2 6 0,-2-2 15,-3-13 0,0 2 0,-1-5-791,1 2 1,-2-6 191,2 12-271,-1-2-2608,-15-49 3508,-6-24 0,-9-34 0,7 20 0,0 0 0</inkml:trace>
  <inkml:trace contextRef="#ctx0" brushRef="#br0" timeOffset="109568">2619 4369 23454,'-28'-25'2968,"-10"-3"-2878,8 4-90,5 7 90,19 17-90,24 21 0,21 18 45,-12-14 0,3 2-466,8 3 0,1 1 421,4 3 0,0 0 0,4 0 0,0-2 45,-3 0 0,0 0-45,8 4 0,-1-2 0,-17-10 0,-1-1 90,2 2 0,-2-2 90,-4-1 270,-8-8 90,-5-7-91,-4-3-449,-4-4 0,-4-4 842,-2-9-842,-9-45 0,-6-4-423,3 11 1,-2-2 422,-2 3 0,-1 0-564,0-4 0,0-1 564,-1-1 0,1 0 0,0 2 0,1 0-92,3 4 1,0 2 91,1 6 0,2 1 0,1 6 0,2 2-270,-2-19-989,4 14 366,3 11-1356,7 13 2549,6 5 1,9 20 0,5 1-1</inkml:trace>
  <inkml:trace contextRef="#ctx0" brushRef="#br0" timeOffset="110389">3423 4315 22284,'8'23'1350,"0"-3"-1261,4-10 91,6-4-90,9-6-90,11-4 90,9-3 0,6-9 90,4-6-365,-2-10 365,-4-9 0,-6-4 180,-9-9-90,-9 1 89,-11-3-89,-8 3-90,-12 4-90,-2 3-90,-10 10 90,-1 5-180,-19 12 180,4 12-90,-15 16 0,8 16 180,-4 18-185,21-15 1,0 3 94,-1 2 0,1 5-30,2-1 0,-1 5 0,3-2-15,-3 5 0,3 2-15,2 2 0,2 5 0,3-6 15,5-5 0,4-3-45,2 12 0,6-2 0,16 10 0,19-11 90,14-12-90,-21-26 0,3-4 0,5 0 0,1-4 0,5-5 0,0-4 0,1 1 0,2-4 0,-5-3 0,2-5 0,-1-1 0,-3-3 0,-1-2 0,-1-1 0,0 2 0,0-1 0,-3-1 0,8-12 0,-7 0 0,0-9-3209,-8 2 3209,-9 2 90,-5 2-90,-6 1-90,-2-12 90,-6 8 90,0-13-180,-4 10 90,0-4 0,-5-8 90,-2-4-207,1 27 0,0-4 117,-5-22 0,1-4-242,1 13 0,-1-1 242,2 6 0,-1-2 0,1 2 44,-2-6 1,-1 2 1152,1 2 0,-2 1-1153,1 1 1,0 1 45,0 6 0,-1 1-45,1 4 0,0 3-45,-7-19 0,1 12 0,3 12 302,8 13-302,0 45 0,12 14 45,-2-1 0,2 5-770,4 1 1,2 1 724,3 7 0,3 2 0,3 2 0,2-1-123,-6-20 1,1 0 0,1-1 167,9 17 0,4 1-798,-4-12 0,2 2 0,-1-4 753,3 4 0,0-3 0,6 9 0,-2-4-90,2-1-539,-2-2 611,-11-20-1331,-6-7 147,-10-25 1202,-13-17 0,-4-15 0,-4-8 0</inkml:trace>
  <inkml:trace contextRef="#ctx0" brushRef="#br0" timeOffset="110656">4166 3646 22914,'-51'7'1979,"8"-1"-1709,15-6-180,17 0 89,23-4-89,23-3 0,24-8 45,1-3 0,6-3-280,-19 5 1,1 0 0,1-2 144,7-3 0,2-1 0,-3 1-45,6-4 0,-5 1-135,-14 5 0,-7 1-539,-4-2-541,-11 2-1078,-10 2 2338,-7 1 0,-12 1 0,-2 0 0</inkml:trace>
  <inkml:trace contextRef="#ctx0" brushRef="#br0" timeOffset="111955">5815 2642 17946,'9'-41'1349,"-5"0"969,-14 1-2048,-12 1 90,-15-1-1,-14 1-242,20 19 0,-3 1-27,-3-1 0,-1 0-45,-6 0 0,-1 1 0,-5-1 0,-2 0-986,-5 0 0,-2 1 971,17 6 0,-1 0 0,-2 1 30,-1 0 0,-2 1 0,0 0-283,-2-1 0,-1 2 0,0 0 223,-3 1 0,-1 0 0,0 2-236,-2-1 0,0 1 0,0 2 295,-2 1 1,0 1 0,0 0-30,0 0 0,0 1 0,0 1 30,0 3 0,1 2 0,0 0-30,1 0 0,-1 1 0,1 1 0,0 2 0,1 2 0,0 1 0,0 1 0,0 0 0,0 2 0,0 1 0,1 1 0,-1 1 0,0 1 0,0 2 0,0 1 0,-1 0 0,0 2 0,0 0 30,1 1 0,-1 0 0,-2 3-6,11-3 0,-2 1 0,-1 2 0,-1 1 0,0 0 18,-1 3 0,-1 0 0,1 2 0,-1 0 0,0 0-211,1 0 1,-1 2 0,0-1-1,1 1 1,0 0 138,3 0 0,0 1 0,0-1 0,3 1 0,2-2 0,3-1 0,2 0 0,2-1 0,-1 1 0,-12 10 0,1 0 0,1 0 0,2 0 0,1-1 0,1 2 0,2-2 0,1 0 0,1 0 0,2-1 0,1 1 0,1 0 148,2-1 1,2 0 0,0 1-149,2-2 0,1 0 0,1 0-197,2-1 0,1 0 0,1 1 197,1-2 0,1 0 0,0 1 0,-8 16 0,2 1 392,1-1 0,1 0-392,3-1 0,1 1 334,1 0 1,2 0-335,2 0 0,3-1 0,0 3 0,2-1 124,2-1 0,3 1-124,2 1 0,2 1 0,0 0 0,2 0 0,3 1 0,0-1 0,2 0 0,0 0 0,1-3 0,2 3 0,7 4 0,3 6 0,1-5 0,-1-3 0,2-1 0,1-1 0,3 4 0,3-6 0,0-14 0,2-4 0,-1-2 0,7 6 0,2-1 0,-5-5 0,3 0 0,-2-4 0,5 2 0,0-4 928,1 0 1,0-1-929,3-2 0,-1 0 0,2-2 0,0 0-244,2-1 1,1-1 243,1-1 0,-1-1 0,3 1 0,0-1 419,2-2 1,1-2-420,2 1 0,2-2 0,2-2 0,1-1 0,3-1 0,0-1 0,3-1 0,0-2-157,1-2 1,0-2 156,1-1 0,0 0 0,-1-3 0,-1 0 0,-2-2 0,0 0-205,-4 0 1,-1-1 204,-2-2 0,0-2 175,-3 1 0,-1-1-175,-1-1 0,0-2 0,-2-2 0,1-1 0,-1-2 0,-1-1 0,3-3 0,1-1 0,1-1 0,0-1 0,1 0 0,4-2 0,-6 4 0,3-2 0,0-1 0,1-1 0,0-1 0,-1 0 0,1 0 0,-1 1 0,2-3 0,-10 4 0,1-2 0,-1 0 0,-1 0 0,6-5 0,-2 0 0,-1-1 0,0 0 0,1 0 0,-2-1-555,-1 1 0,0-1 1,-4 1 554,4-6 0,-3 0 0,1-2 0,0 1 89,-2-2 1,-1 0-90,-1-1 0,-1-1 0,-1 2 0,-1-2 0,-5 2 0,1-3 0,-2 2 0,4-5 0,-1-1 0,-6 6 0,1-2 0,-3 3 100,0-3 0,-1 2-100,-2 0 0,0 0 0,-1 3 0,1-3 141,5-15 0,2-5-141,-8 19 0,0-1 0,0-3 0,5-9 0,0-2 0,0-1 398,-2-1 0,-1 0 0,0 3-398,-5 10 0,0 2 0,-1 0 0,5-19 0,-3 4 226,-6 17 0,-1 3-226,-1 1 0,0 1 0,-2 1 0,-2 0 0,0 3 0,-2 0 0,0 0 0,-2-1 512,2-32-512,-4 30 0,-1 0 0,0-1 0,0-1-83,0 0 1,0-1 82,1 1 0,-2-1 0,-3-12 0,-1-1 0,2 14 0,-1-1 0,-4-10 0,0 0 0,1 14 0,0 2 0,0-1 0,-1 0 0,0 1 0,-2 1 1524,-8-30-1524,-1 6 277,7 23 1,-1 0-278,-7-20 130,-7-3-939,10 26-3055,-10 11 3864,11 14 0,-8 7 0,8 6 0</inkml:trace>
  <inkml:trace contextRef="#ctx0" brushRef="#br0" timeOffset="120494">3488 7639 24173,'-18'-40'1529,"1"1"-1259,1 3 90,2 2-180,2 2 0,5-1 0,2-1 539,1-23 181,-7 0-855,-5 24 0,-4 4-45,-19-8 0,-21 29 0,7 33-300,24-3 0,3 5 300,-2 8 0,3 7 0,6 3 0,3 6 0,4 1 0,6 4 0,4 0 0,2 1 0,0-1 0,2 1 0,6-3 0,4-4 0,5-3 0,10-6 0,24-5 0,14-10 0,1-5 0,-10-6 0,1-3 0,2-3-387,-6 0 1,3 0-1,-1-2 1,-3-4 386,0-5 0,-4-3 0,-3-4-1701,3-7 1,-7-5 261,11-16 494,-25 10 1,-6-3-2022,-12-24 2966,-12-10 0,1 30 0,-2 0 0,-1-2 0,-1 0 0</inkml:trace>
  <inkml:trace contextRef="#ctx0" brushRef="#br0" timeOffset="120772">4394 6576 25253,'-16'-59'2248,"-3"5"-1798,-1 11-180,-1 9-180,7 9 180,6 23-270,20 57-396,-3-19 1,1 4 395,1 1 0,1 5 0,-1 0-465,0-2 1,0 0 0,0 1 464,0 5 0,0 0 0,-1 0 0,1 1 0,-1 1 0,0 2 0,-1-2 0,1 3 0,0 1 0,-2-4-60,1-1 0,-1-3 0,0 2-180,1 10 0,1 1 0,-2-7-255,0-7 1,-2-6-190,-1-6 0,1-2-845,4 15 1529,3-37 0,-2-33 0,5-30 0</inkml:trace>
  <inkml:trace contextRef="#ctx0" brushRef="#br0" timeOffset="120977">4792 6531 14362,'4'-44'854,"1"0"1,0 0 0,1-16-1,-1 4 447,-2 9 0,-1 4-941,0-18 1623,-2 29-1443,0 30-180,2 35-91,2 31-172,0-20 0,0 3-52,2 6 0,2 5-45,1-1 0,1 5 0,0-2-30,-1-13 0,0-2 0,1 2-60,2 12 0,2 2 0,-1-4-225,1-2 0,1-4-135,-1-4 1,0-1-136,-1-7 1,0-2-856,10 25 1903,-5-19-463,-5-20 0,-8-21 0,-3-12 0</inkml:trace>
  <inkml:trace contextRef="#ctx0" brushRef="#br0" timeOffset="121260">4093 6893 24263,'-51'0'569,"0"0"1,6 0 0,2 0-480,2-1 0,6-2 0,7-6-90,26-9-2126,46-6 1,21-1 2125,-10 0 0,4 0 0,-16 7 0,4-2 0,1 0 0,-2 1-39,8-4 0,-3 0 0,1 0 39,1 0 0,-1 1 0,0-1 0,-3 1 0,-2 1 0,2-1 30,5-3 0,2 1 0,-4 0-354,-10 4 0,-2 1 0,-1 0 99,17-9 0,-5 2-404,7-7-271,-38 15-1348,-13 3 179,-12 7 2720,-9 2 0,-5 12 1,-1 2-1</inkml:trace>
  <inkml:trace contextRef="#ctx0" brushRef="#br0" timeOffset="121570">3984 7413 23903,'-39'26'629,"0"-1"1,-3 2 0,4-3-90,-2-1-180,66-37-180,5-5 0,9-5-1478,4-2 1,5-3 0,1-1 1417,0 1 0,0-1 0,2 0-60,3-2 0,1 0 0,0 1-202,0-1 1,0 1 0,-1 1 141,-3 2 0,-1 0 0,-1 2 30,-4 2 0,-2 0 0,-2 2-30,12-6 0,-2 2-137,-10 4 0,-3 1 92,-7 5 0,-2 0-45,15-8-2518,-4 4 3385,-18 10-3566,-4 1 3276,-16 16 1,-3 4 0,0 8 0</inkml:trace>
  <inkml:trace contextRef="#ctx0" brushRef="#br0" timeOffset="138074">2026 12225 23364,'-9'-42'929,"0"0"1,1 3-1,0 1-299,-10-25-181,3 13-179,3 14-180,2 17 180,5 21-90,2 31-135,2-1 0,2 6-1076,-1 18 0,0 11 0,0-2 1001,-1-10 0,-1 0 0,1 4-105,1-1 0,0 5 0,0 0 1,-1 0-943,1 0 0,-2 1 1,1-2-1,1-3 297,-1 0 1,1-4 0,1 2 779,-1 10 0,1 1 0,1-9 0,1-13 0,1-7 0,1-5 0,0-1 0</inkml:trace>
  <inkml:trace contextRef="#ctx0" brushRef="#br0" timeOffset="138324">1933 11846 24983,'-3'-37'719,"-1"0"1,-1-24-270,16 22-91,11 26-89,23 28-225,-15 3 0,3 7-798,5 10 1,2 7 0,-1 0 752,-6-6 0,-2-1 0,1 3 0,-1 0 0,2 2 0,-1 1 0,-3-2 0,0 2 0,-3-1 0,-1-1-30,-1-1 0,-1-1 0,1 2-400,2 6 0,1 1 1,-1-1-1101,4 12 1,-1-3-3387,-2-5 1,-4-4 4179,0 7 1,-27-40 0,-5-8 0</inkml:trace>
  <inkml:trace contextRef="#ctx0" brushRef="#br0" timeOffset="138490">2047 12623 23454,'-55'0'1619,"15"-2"-1260,43-22-269,32-6-300,2 4 0,8-4 1,0 2-1173,7-2 1,2 0 571,-5 2 1,2-1-1,-4 2 810,0-1 0,-4 1 0,-3 3 0,-2 0 0,-3 1 0,-1-1 0</inkml:trace>
  <inkml:trace contextRef="#ctx0" brushRef="#br0" timeOffset="138945">2924 11791 24713,'-8'-27'2339,"-1"2"-2160,5 9-89,0 11 90,19 46-135,4 5 0,3 6-45,0 2 0,2 3-418,-4-11 1,2 2-1,-1-2 418,2 6 0,-1-2 0,-3-3 0,1-1-352,-3-4 0,0-2 397,-4-7 0,0-3-45,10 17-90,-11-17 90,-4-18 0,-12-24 0,-8-24 0,0 5 0,-2-5-319,-4-10 1,-1-4 363,-6-9 0,-1-2 74,8 17 1,-1-1 0,-1 0-135,0-1 1,-1 0 0,1-1 44,0 2 0,0 0 0,1 0-30,1 2 0,2 1 0,0 0 0,-4-17 0,4 2 0,5 5 0,5 3-174,5 5 0,6 4 174,6 4 0,5 4 0,29-16 0,9 21-131,3 20 131,-8 21 0,-9 18 0,-11 13 0,-15 16 0,-13-25 0,-4 1 0,-5 3 0,-4 1 266,-4 4 1,-3-1-897,-5 2 0,-3-2-180,0-1 1,-1-1-360,-1-3 0,-1-1 1169,2-8 0,1-3 0,-17 11 0,7-14 0</inkml:trace>
  <inkml:trace contextRef="#ctx0" brushRef="#br0" timeOffset="139376">3513 11298 24353,'19'-25'1799,"-4"5"-1529,-5 8 90,-3 12-1,2 18-89,3 20-180,10 21-151,-7-21 0,1 3 91,2 5 0,3 5 0,-1-2-610,3 6 0,1 1 610,-4-8 0,1 2 0,-1-3 15,6 7 0,-2-6 0,-9-17 0,-1-2-45,15 23 90,-21-52-90,-19-30 0,-10-26 45,2 14 0,-3-2-90,-3-9 1,-4-5 89,6 13 0,-1-5 0,-2-1 0,1 1-16,-2-2 0,-1-1 0,1 0 0,-2-1-29,4 6 0,-1-2 0,0 0 0,1 1 0,1 3 0,-6-13 0,2 3 0,3 4 0,-4-8 0,16 10-208,59 5 208,13 30 0,-6 14 0,2 8-277,-8 8 0,-2 4 277,-2 4 0,-2 2 0,-4 1 0,-5 5 253,-6 15 0,-12 5-298,-23 4 0,-10 1-720,0 1 1,-8-1 27,-2-18 1,-6-2 0,0-3-794,-7 3 1,0-2 1529,-1 0 0,1 0 0,4-2 0,2 1 0,1-1 0,0-1 0</inkml:trace>
  <inkml:trace contextRef="#ctx0" brushRef="#br0" timeOffset="140074">2071 15188 24623,'-39'-30'3148,"4"3"-2968,9 6 0,8 6 90,7 8-90,11 17-180,36 46 0,-4-5 0,2 5 0,-9-18 0,-1 0 0,2 1-154,2 4 0,1 1 0,0-2 154,-1-4 0,0-2 0,-1-2 0,2 2 0,1-2 0,4 5 0,0-7 0,2-11-268,-8-23 268,-5-27 0,-7-30 0,-10 18 0,-4-7 0,-2-3 0,-2-7 0,-1 4 0,0-8 0,-2 1 0,0 10 0,-1-4 0,1 6 0,2 1 0,0 7 0,-1-2 0,15 10 0,10 51 0,8 6 0,4 4 0,-7-4 0,1 1 224,11 8 1,1 0-225,-5-6 0,-1-3 0,25 6 0,-10-17 0,-20-32 0,-22-31 0,-9 15 0,-1-4-453,-1-5 0,-2-1 453,-3-5 0,-2 0 0,2 2 0,0 0 0,-4-6 0,2 0-90,3 12 0,2 2-765,-1 3 1,2 2-1304,6-5-721,10 22 2879,9 4 0,9 7 0,5 3 0</inkml:trace>
  <inkml:trace contextRef="#ctx0" brushRef="#br0" timeOffset="140355">3078 14582 21655,'14'11'2518,"0"-4"-2158,0-3 0,3-4-270,3-8 0,6-6 0,5-13 0,4-9 269,-1-9 271,-3-5-91,-18 14 1,-3-1-180,-7-12 0,-15 0-90,-20 40 0,-9 24-270,-4 22-154,22-11 0,3 3 154,1 3 0,3 3-1,5 18 0,7 4 1,9-4 0,9 0-1080,11 3 1,8-4 89,-4-18 1,4-8-405,4-12 0,0-10 1394,10-20 0,-4-11 0,-3-10 0</inkml:trace>
  <inkml:trace contextRef="#ctx0" brushRef="#br0" timeOffset="140763">3549 13903 18549,'-9'-39'1289,"0"1"0,-3-5 1,-2 2 882,-11-15-1902,5 18 797,8 41-797,19 37-135,6 19 0,3 7-209,-2-10 1,2 3 73,-1-5 0,1 3 0,0-1 0,0-2 0,-1 0 0,0-3 0,3 11 0,-1-2 0,0-1 0,-2-8 1335,-1-12-1335,-11-52 0,-8-38 0,2 14 0,1-2-85,-1-6 1,0-1 84,0-1 0,2 0 0,0 4 0,4 0 0,7 0 0,5 4 0,21-2 0,-6 22 0,4 10 0,-1 16 0,0 8 0,2 3 0,-3 5 0,-1 5 0,-4 3 0,-5 4 0,-3 3 0,-5 1 0,-6 1 0,-9 0 0,-5 0 0,-5-2 0,-6-1 0,-19 3 0,-6-5 0,10-12 0,-2-5 0,-10 2 0,1-7-360,-10-17-3058,4-31 3418,25-14 0,8 2 0,23 3 0</inkml:trace>
  <inkml:trace contextRef="#ctx0" brushRef="#br0" timeOffset="141925">4398 10688 22914,'-23'7'3598,"1"3"-2789,5-9 1,3 3-360,8-4-450,3-2 0,3-2 0,0-5 0,7-9 0,11-15 0,-1 6 0,4-2-745,10-13 1,3-4 744,-7 9 0,3-1 0,2-3-523,0 2 0,3-4 0,2-1 0,0 0 0,-2 3 523,1-1 0,-1 2 0,-1 0 0,3-2 0,0 0 0,1-2 0,2 0 0,-2 1 0,-3 5 0,7-6 0,-4 4 0,0 2 0,-4 3 0,-1 1 0,0 1-506,9-9 1,-1 3 505,-8 5 0,-1 2 0,-6 7 0,-2 1 0,22-23 872,-20 22-1322,-3 2 1926,-17 25-3005,-9 7 1328,-8 14-2498,-7 10 2699,-12 13 0,13-18 0,-1 2 0,-4 4 0,1-1 0</inkml:trace>
  <inkml:trace contextRef="#ctx0" brushRef="#br0" timeOffset="143398">5458 8820 20215,'-15'-21'3059,"3"3"-2610,6 3 1,2-5-270,11 1 0,11-8-180,17-2 90,16-7-446,-19 15 1,1-1 355,4-3 0,1 0 0,2-1 0,2-2 239,-5 3 1,1-2 0,-2 2 165,2-4 0,-1 0 44,8-7 1,-5 1 450,-4-7-270,-11 2-630,-13 6 0,-7 4 0,-12 6 0,2 6 0,-3 18 0,8 21 0,11 33 0,-1-15 0,3 4-269,4 8 0,2 4 269,3 4 0,2 6 0,-1-4-552,-5-12 0,-1-2 0,1 3 552,-1-3 0,2 2 0,-2 1 0,-2-5 0,4 17 0,-5-4 0,-2-3 0,-3-1 0,-6-6 0,-4-1-299,-5-5 0,-4-3 299,-6-3 0,-3-4 0,-3-4 0,-5-4 0,-14-2 0,-5-8 0,4-6 0,0-6 0,0-1 0,1-4 0,-17-13 306,34 1-1835,11-1 1372,13 0-2541,13-6 2698,11-1 0,14-6 0,8-1 0</inkml:trace>
  <inkml:trace contextRef="#ctx0" brushRef="#br0" timeOffset="143773">6708 8521 24173,'-3'-38'689,"-1"-1"1,0 3 0,-3 2-465,-4-3 0,-3 5 45,-12 6-270,6 22 0,8 52 0,12-13 0,5 5 0,4 13 0,4 8 0,-1-5-238,0-4 0,2 1 238,5 7 0,2 5 0,-2-11 0,7 4-90,5 0-359,-23-52 269,-9-21 90,-10-28 0,-10-19 135,5 11 0,-1-3-428,2 7 0,1 1 383,-1-2 0,2 3 526,-1-7-526,14 37 0,26 27 0,4 6 0,22 20-90,-5-4-629,3 2-1371,0-1 381,-3-4-374,-5-8 2083,-9-9 0,-7-12 0,-6-7 0</inkml:trace>
  <inkml:trace contextRef="#ctx0" brushRef="#br0" timeOffset="144056">7029 8390 22009,'-17'-50'989,"0"1"1,0-1-1,-5-14 1,3 7-631,0-5-132,20 46-137,21 45-90,13 20 45,-5-7 0,1 2-378,-8-12 0,0 0 333,7 9 0,-2-2 0,3 2 734,-3-2-374,-11-20-24,-4-1-246,-9-28 0,-2-15-90,-2-24 45,1 13 0,-2-3-506,-1-9 1,-1-2 415,0-6 0,-1-1-135,-1-3 0,0-1-135,0 1 0,0 0-588,0 5 0,2 1 183,0 7 1,1 1 672,0-1 0,1 3 0,1-4 0,0 0 0</inkml:trace>
  <inkml:trace contextRef="#ctx0" brushRef="#br0" timeOffset="144407">7508 7549 21475,'0'-11'3418,"0"1"-3148,-5-1-90,-2 6 179,-3 11-179,-2 15 0,3 22-90,3 16-353,4-22 0,1 3 263,0 2 0,2 0 0,-2 1 0,2 1 45,1-3 0,1-1-90,0-4 0,1-2 135,10 25-90,4-4 90,-1-28-90,1-7 0,-6-35 90,-2-17 0,-5-24 89,-3 18 1,-1-2-104,-2-7 1,-1-1 192,-2-3 1,-1 1-45,0 2 0,-2 1-90,-1 5 0,0 2-135,-5-25 0,5 19 0,4 17 0,4 22 0,16 47-720,4-1 1,2 5 44,1 3 0,2 3-539,8 7 0,1 0-181,-9-14 1,-1 0 1048,0 0 0,-1 0 0,-2 0 1,-2 2-1,-1-1 0,0 0 0</inkml:trace>
  <inkml:trace contextRef="#ctx0" brushRef="#br0" timeOffset="145096">4556 11343 19496,'-12'0'4227,"0"0"-3507,1 0 0,5 0-1,-1 0-89,6 0 449,-3 0-899,4-4 0,8-3 0,11-8 0,24-10-135,-10 8 0,5-2-1455,8-6 1,4-2 1439,-11 7 0,2 0 0,1-2-30,3-1 0,1-2 0,1 1-363,2 0 0,1-1 0,0 1 363,-1 0 0,0 1 0,0 0 0,-3 2 0,-1 1 0,0 0 0,6-3 0,0 1 0,-2 1 0,7-3 0,-1 2 0,0-2 0,-5 3-180,-2 3-270,-25 8 1937,-19 8-2836,-2-1 981,-2 1-2420,-6-2 2788,2 3 0,-3-3 0,4 4 0</inkml:trace>
  <inkml:trace contextRef="#ctx0" brushRef="#br0" timeOffset="146145">6664 9792 13649,'-7'0'4228,"-2"0"-2519,8 4-630,-3 1-629,4 4-180,0-4-180,0 3 0,0-7 0,0 3 0,0 0 0,0-3 1978,0 3-1528,0-10 449,-3-13-269,-2-4-90,-5-10 89,-2 6 361,-9-6-1080,-12 12 0,-19 26 0,4 23-369,20 4 1,4 5 368,6 2 0,6 6 0,5 6 0,5 6 0,1-2 0,2-10 0,2-1 0,2 2-387,4 14 1,4 2 0,2-3 386,8 4 0,5-4 0,4-2 0,1-3-540,0-4 0,2-2-630,-5-13 1,3 0 0,-2-2-180,2 2 0,-2-3 1349,8 3 0,-4-3 0,-4-3 0,-8-7 0</inkml:trace>
  <inkml:trace contextRef="#ctx0" brushRef="#br0" timeOffset="146290">6587 10887 15440,'-31'-15'1019,"0"0"1,-5-4 0,3-1 1516,-8-8-2536,5-4 1049,59-7-1318,12 9-91,-2 5 0,4 1-64,-4 6 1,3 0 423,15-9 0,1-1 0,-16 9 0,1 0 0,8-6 0,0 1 0</inkml:trace>
  <inkml:trace contextRef="#ctx0" brushRef="#br0" timeOffset="146507">6875 9973 21835,'-18'-61'3148,"-1"2"-2429,1 7-89,2 4-270,7 10-5841,0 6 5661,8 12 1319,-3 15-1409,13 20 0,6 26-45,-1-11 0,1 4 198,2 7 0,1 4-243,1 4 0,0 2-362,2 3 1,-1 1 181,-1 0 0,1 1-225,-1-3 0,0 0-225,-2-4 1,1 0-548,5 7 1,1-2 1176,-9-18 0,0-2 0,4 3 0,-1-3 0,0-3 0</inkml:trace>
  <inkml:trace contextRef="#ctx0" brushRef="#br0" timeOffset="147047">7155 10000 16260,'45'33'809,"1"0"1,-1 0 0,-8-35 66,12 36 0,9 16 1,-17-31-608,-32-53 1,-15-26 0,-1 4-135,3 13 0,-1-1-323,-1-11 0,-3-7 0,0 10 278,-9-12-90,2 15 1087,3 14-1087,7 17 2066,15 36-2066,5 11 0,12 25-45,-5-21 0,1 0-44,10 12-1,-9-18 0,1-4-180,7-3 90,-1-11 0,-5-15 2245,6-42-2110,-20 3 0,-5-8 105,-3 2 0,-2-4 0,-1 1-427,-2 4 0,-1 2 0,-2 0 487,-4-3 0,-1 0 0,-1 4 60,-2 0 0,-1 3-46,0 4 1,-1 1-45,-9-22 0,6 14 0,2 17 0,9 21 0,5 22-45,8 19 0,4 7-45,-2-4 0,2 1-1469,4 20 0,1 1 1469,-1-11 0,-1-2-45,1 2 0,0-1 202,-1-3 1,1 0-1328,4 6 1,-1-3-810,6 15 1979,-7-24 0,-1-4 0,-6-11 0,0-3 0</inkml:trace>
  <inkml:trace contextRef="#ctx0" brushRef="#br0" timeOffset="147307">7784 8987 23364,'-4'-37'2968,"-5"6"-2698,4 6-180,-1 7 0,2 7 0,4 4 90,2 17-1,6 11 1,6 22-90,9 10 45,-3-8 0,1 1-135,-6-11 0,2 1 45,8 19 0,1 1-45,-8-15 0,-1-4-45,0-1 0,-1-2-225,9 20-539,-9-27-1800,4 2 630,-6-12 1979,-1-2 0,-9-15 0,-2-5 0</inkml:trace>
  <inkml:trace contextRef="#ctx0" brushRef="#br0" timeOffset="147783">7610 9421 23544,'-39'0'2608,"4"-4"-2428,13-3-90,10-6 0,15-7-90,19-6-90,21-7 0,-13 14 0,3-1-736,6-2 0,2-1 781,1 0 0,2-2 15,-6 4 0,3-2 0,-4 1 30,4-1 0,-2 1 90,7-6 0,-3 2 90,-3 1 180,-11 5-7,-11 4 7,-8 6-181,-6 2-89,-3 3-90,5 9 0,2 1 1471,9 9-1741,19-2-360,13-9 271,0-8-1,-2-14 90,-19-8 90,-7-7 368,-5-23 262,-26 2-180,-7 2 0,-23 18-90,1 24 89,-2 15-179,4 12 0,7 16 0,8 9-90,11 9 0,13 2 0,12 2-359,13-3-676,-2-21 1,3-1-855,15 7 539,-14-15 1,-1-4 1349,7-8 0,-1-7 0,-4-7 0</inkml:trace>
  <inkml:trace contextRef="#ctx0" brushRef="#br0" timeOffset="148111">8584 8775 22104,'-16'-60'3149,"0"4"-2700,3-6-269,5 24 180,12 8-270,10 33 0,13 19-90,8 15 45,-11-6 0,1 3 0,-2 3 0,-2 0-45,-1-2 0,-2-2 180,5 21 90,-15-31-91,-3-12-89,-4-7 0,-1-12-90,0-11 90,0-10 450,6-34-270,1 14-135,1 6 0,3 2-135,7 3 0,9-5 0,-2 29 0,3 8 0,1 10 0,-1 5 0,1 8-630,-5 1-629,-2 0-540,-7 0 1799,-5 14 0,-17-2 0,-5 12 0</inkml:trace>
  <inkml:trace contextRef="#ctx0" brushRef="#br0" timeOffset="149173">4540 11950 18596,'-10'-9'4498,"-2"-1"-3599,1 1-89,-1 2 179,2 1-89,0-1 629,2 0-1169,3 2-360,2-1 0,3 4 0,3-7 0,14 0 0,22-11 0,-6 7 0,5-1-1696,12-4 0,5-1 1696,-11 5 0,3-1 0,1 1 0,6-1 0,2 1 0,1 0-401,3 0 1,1 1-1,5 1 401,-13 3 0,3 0 0,3 1 0,-1 0 0,0 0 0,-2 2 0,0 0 0,0 0 0,0 0 0,-1 1 0,0 0 0,0 0 0,-1 1 0,0-1 0,-3 2-437,3-1 1,-2 1 0,-3 1 0,-4 1 436,7 0 0,-5 2 0,-9-1 0,-3 0 0,19-2 0,-8-3 1932,-18 0-1932,-5-2 1242,-11 1-1242,-6 3 1995,0-1-6492,-7 10 4497,-4-1 0,-5 11 0,-2-2 0</inkml:trace>
  <inkml:trace contextRef="#ctx0" brushRef="#br0" timeOffset="150949">7342 11068 17157,'-12'-9'3958,"-1"2"-3688,1-2-180,6 4 0,-3 0-90,8 3 1169,-3 2-539,4-2 809,0 2-1259,0 4 0,0 7 89,0 14-179,0 11 0,2 1 0,1 4-90,4 8 0,0 1-580,0 1 0,0 0 580,3-1 0,0-2 0,2 13-17,-5-27 1,0-2 16,2 13 0,-1-2-269,-7-33 89,-1-13 90,-5-20 90,-2-15 0,-7-16 45,8 21 0,0-3 224,-4-18 1,0-1 101,4 14 0,1 0-237,-2-10 1,2 3 45,-2-4-90,6 9 34,-3 11-34,4 10 0,0 8 270,13 16-180,2 14-90,19 16 0,5 13-90,-16-19 0,1 0-229,1 2 1,-1-1 228,1 0 0,-1-2 0,19 21 180,-7-10 247,0-3-157,-14-17-270,-4-10 0,-18-47 0,-5-4-352,2 7 0,-1-2 37,0 7 0,-1-2-899,2-18 0,0-1 314,-1 15 1,1-1-406,-1-10 1,2 0 1304,8-10 0,6 9 0,7 5 0</inkml:trace>
  <inkml:trace contextRef="#ctx0" brushRef="#br0" timeOffset="151457">7935 10724 20845,'0'9'3598,"-6"2"-3148,-2 7 0,-7 9-181,-1 15-179,3 11-539,9-20 0,0 2 494,2 0 0,1 0-45,2 4 0,3-1-45,0-1 0,2-1 0,2-2 0,3 0-131,7 3 0,3-3-94,11 11 18,-4-22 0,2-10 72,5-33 270,-1-12 90,-18-32-1613,-18 1 1658,-2 28 0,-2-1 0,-3 0 0,-1 0-410,-1 0 1,0 1 454,-12-26-54,3 9-126,3 5-90,9 22 0,6 5 1571,12 30-1571,9 7 90,9 13-180,7 1 1409,4-1-1589,-1-3 0,-1-4-89,-5-7-91,-3-7 0,-5-15 180,-2-15 225,-9-13 0,-4-7 90,0 5 0,-2-5-144,-2-13 1,-1-7 0,-2 0 398,-2 5 0,-3 0 0,-1-1-625,1-8 0,-1-3 0,-1 6 355,1 14 0,0 3 0,-1 4 15,-2-3 0,5 18 45,6 28-45,4 30 0,-1 15 0,2-7 0,0 5-469,2 4 0,3 9 1,0 3-1,-1-6-446,-1-4 1,-1-3 0,1 1 59,3 12 0,1 2 1,-3-7 809,-1-6 0,-3-7 0,-2 4 0,-4-9 0</inkml:trace>
  <inkml:trace contextRef="#ctx0" brushRef="#br0" timeOffset="151724">8256 10683 13454,'-14'-54'1439,"16"17"367,17-14-1806,18 23 1209,10-3-1209,4 4 90,0 1 270,-6 6 2633,4 5-1734,-25 7 2091,0 12-3080,-19 13-180,0 14 703,5 10-793,2 5 90,4 2-360,3-1-360,1-6-449,-2-3-62,-1-8-2637,-3-5-6053,-8-13 9478,-4-14 0,-10-19 0,-5-12 0</inkml:trace>
  <inkml:trace contextRef="#ctx0" brushRef="#br0" timeOffset="151809">8560 10190 20733,'-20'-60'108,"-1"0"0,1 0 0,1 6 0,0 0 0,2 6-1053,0 6 1,2 5 946,1 4 0,1 3 0,-9-11 1,4 8-1</inkml:trace>
  <inkml:trace contextRef="#ctx0" brushRef="#br0" timeOffset="152089">8580 9846 22824,'8'6'1799,"2"4"-1349,4 10 89,23 33-359,-3-4-625,-8-12 1,0 1 444,-6-9 0,0-1 45,0-1 0,-1 0-45,18 21 0,-7-7 90,-5-8 215,-7-10-215,-8-9-90,-4-18-360,-15-47 0,3-9-1213,-1 9 0,2-2 1303,2 5 0,2 0-90,1-1 0,0 0 162,0 3 1,0 1-1557,0-2 0,0 1 1754,4-11 0,0 4 0,5 33 0</inkml:trace>
  <inkml:trace contextRef="#ctx0" brushRef="#br0" timeOffset="152346">8986 9801 17877,'12'42'1499,"0"-1"0,-2-4 0,-1-5-1229,3 2-90,-3-17-90,2-7-90,2-20 0,3-9 0,4-17 90,1-12 180,-1-11 314,-11 14 1,-2-2-225,-1 13 0,-3 0 404,-8-16 1,-4 5-46,-9 9-89,-20 15-90,-8 68-540,14 9-296,20-15 0,1 6 1,5-3 295,4-1 0,7 0-90,6 3 0,7 3 0,4-6-1169,17-2 0,6-6 269,-1 1 1,3-5-361,3-13 1,0-6 1349,15-6 0,-6-6 0,-5 0 0</inkml:trace>
  <inkml:trace contextRef="#ctx0" brushRef="#br0" timeOffset="153296">4483 14297 22194,'-16'-16'3059,"1"0"-2250,1 5 1,4 2 359,-4 4-629,9 3-540,-2 2 0,9 0 0,7 0 0,11 0 0,19-4 0,19-3-360,-20 1 1,4-4 359,7-3 0,6-4 0,-2 1-420,-8 2 1,-3 1 0,4-2 419,14-6 0,3-2 0,-4 1 0,-15 6 0,-4 1 0,3-2 0,8-3 0,2-1 0,-2 1-41,12-4 1,-2-1 40,-17 8 0,1-1 0,-6 2 0,-3 1 0,-4 3 0,8-3 0,-26 10-462,-4 3-1787,-4 2 531,-4 0 1718,0 8 0,4 2 0,0 9 0</inkml:trace>
  <inkml:trace contextRef="#ctx0" brushRef="#br0" timeOffset="153856">6408 13519 22194,'-23'-18'3688,"-2"-2"-3508,7 9 270,4 21-180,28 52-225,-5-27 0,2 4-1000,8 16 0,2 3 1000,-3-8 0,0 0-45,1 1 0,1 0 0,-1-2 0,-1 0-27,-1-6 0,-2-1 27,-2-6 0,-1-1 0,-1 1 0,-1-4-269,0-6 89,-7-20 135,-6-42 0,-6-24 45,3 11 0,-1-3-41,1 0 0,0-3 0,0 1 100,2 7 1,1 1 0,0 0 0,0 1 0,2-1 0,-2 1 30,0-21 0,-1 2-45,4 7 0,-1 1 50,-1 9 0,1 1-95,1 8 0,0 2 90,0-20-90,5 19 90,9 17-90,33 36 0,-7 12-165,-11-2 1,-1 4 164,2 29 90,-13 5-90,-15 1 0,-9-31 0,-4-2 0,-5-2 0,-3-1-45,-3-1 0,-5-2 598,-16 5 1,-4-4-959,2-8 0,-1-3 45,1 0 1,1-2-387,-20-2-783,37-11-990,15 3 2519,14-12 0,14-2 0,9-8 0</inkml:trace>
  <inkml:trace contextRef="#ctx0" brushRef="#br0" timeOffset="154208">6830 13107 23274,'-10'-61'2608,"0"4"-2158,5 10-270,-2 10 0,6 15 359,-2 33-269,10 14 90,5 38-135,-1-28 0,1 3-1317,2 6 0,0 2 1092,2 4 0,-1 2 0,1 3 0,-1 1-282,-1-1 0,0 2 282,-1-8 0,1 3 0,-2-3 0,0 4 0,0-2 0,3 12 0,-1-4 0,-2 3 0,-6-16 0,0-10 0,-4-14 0,-6-26 0,-4-12 0,-8-27 2276,-1-7-3131,4 11 1,1-1-585,-6-20 584,6 21 1,2 2-1575,1-8 2429,4 2 0,9 4 0,0 1 0</inkml:trace>
  <inkml:trace contextRef="#ctx0" brushRef="#br0" timeOffset="154456">7090 13067 24173,'-18'-48'2789,"1"3"-2070,-4-4-629,11 19 0,-1 4 0,15 28 90,20 44-90,2 6-474,-4-8 1,1 2 428,-2-4 0,-1 0-45,1 3 0,1 1 0,-1-1 0,1 1-1869,5 13 0,1 0 1374,-9-18 0,0-1-1054,8 17 0,0-3 1549,-1-2 0,-4-10 0,-13-26 0</inkml:trace>
  <inkml:trace contextRef="#ctx0" brushRef="#br0" timeOffset="154590">7094 13519 19627,'-43'-18'2069,"4"2"-813,13 2-1256,11 3-600,53-10-1109,4 5 295,0 0 1,3 0 1413,-7 3 0,0 0 0,0-3 0,1-1 0,1-1 0,-1 1 0</inkml:trace>
  <inkml:trace contextRef="#ctx0" brushRef="#br0" timeOffset="154948">7606 12967 23184,'-23'-62'3058,"3"11"-2788,8 26 0,5 13 269,4 30-269,8 18 0,4 7-665,-1 2 1,0 2 424,2-3 0,0 4 0,1-3-30,3 11 0,0 2 0,-1-6 0,0 3 0,0-3 45,2 5 0,0-1-880,-3-11 1,0 2 0,-1-6 834,-1-6 0,-2-4-796,8 31 616,-9-34 180,-9-7-90,-10-41 90,-6-15 0,0-7 0,4 1 0,0-3-460,1 0 1,-2-5 0,3 1 489,3 4 0,2 0 0,0 0 30,-1-4 0,1 0 0,1 1 409,1 1 1,1 0 0,3-1-410,3-7 0,3-1 0,3 5-16,2-1 1,4 4 0,7-6 0,7 10 654,23 18-699,-13 30 0,2 10-90,-4 9 0,-2 6-180,1 1 1,-6 6-1126,-12 19 1,-12 3 45,-11-20 0,-6 0 1570,-10 15 0,-8-1 0,-5-8 0,-4-2 0,-5 1 0,0 1 0</inkml:trace>
  <inkml:trace contextRef="#ctx0" brushRef="#br0" timeOffset="155535">4122 15414 24713,'-17'-9'2069,"7"0"-1530,4 0 181,15 0-180,13 4-540,23 1 0,-11 3 0,5 2-734,10 3 0,3 2 734,-9-1 0,1 1 0,1 1 0,6 4 0,0 3 0,1 0-564,4 1 0,0 2 0,0 1 564,1 1 0,0 1 0,-1 0 0,-2 0 0,0 1 0,-1-1 0,-4 0 0,0 0 0,-1-1 0,-5-1 0,-2-1 0,1 1-288,2 2 1,1 1 0,-3-1 287,0-2 0,-2 0 0,4 4 0,-5-4 0,-5-8 0,-4-4 1041,-11-6-1131,-3-4 115,-10-3-2184,-4-9 438,-2-4 1721,0-6 0,3 1 0,2 1 0</inkml:trace>
  <inkml:trace contextRef="#ctx0" brushRef="#br0" timeOffset="157442">6631 15247 22104,'-16'-25'1440,"0"2"-1350,1 5 179,7 8 181,2 14 90,6 21-180,6 23-181,-3-15 1,0 6-1258,4 5 1,0 4-1,1-1 1123,0 9 0,0 3-15,1 3 0,1 6 0,0-5-446,0 2 0,-1-5-34,1 1 0,-1-5-225,-3-17 1,-1-7-1305,-1-5 1979,-2-20 0,-2-14 0,0-12 0</inkml:trace>
  <inkml:trace contextRef="#ctx0" brushRef="#br0" timeOffset="157674">6635 15405 22644,'0'-66'2339,"0"7"-2203,7 10 134,6 24 162,22 35-342,-17 31 0,-6 11-335,0-11 0,-5 0 290,-3 22 0,-12-1-45,-14-15 0,-6-6 0,6-10 0,-2-2 0,-7 5 0,-3-3-405,5-11 1,1-5-406,-11 1-629,3-6-810,26-25 2249,15-13 0,12-17 0,10-8 0</inkml:trace>
  <inkml:trace contextRef="#ctx0" brushRef="#br0" timeOffset="157976">6883 15179 22914,'17'-14'1619,"-2"5"-1349,-2 17-180,1 9 0,2 14-90,4 6 90,3-1-90,3-1-90,-1-6 90,-1-9 0,-2-8 90,-3-6 0,-3-12 90,-2-6 89,-4-8 91,-3-7 90,-4-3 0,-3 0-91,0 5 181,0 7-270,2 19 0,0 16-180,2 25-45,-2 5 0,-1 4-180,-1-9 0,1 0-561,1 18 1,0-2 20,0-18 1,1-2-226,0-3 1,2 0-1800,3 19 2699,0-11 0,2-22 0,0-9 0</inkml:trace>
  <inkml:trace contextRef="#ctx0" brushRef="#br0" timeOffset="158174">7431 14464 24533,'-10'-50'2788,"0"25"-2338,-1 43-90,5 44-270,4-15 0,1 4-1047,1 11 1,1 3 956,1-19 0,1 1 0,0 3-68,1 0 1,2 4 0,0 0-1,0-4-202,0 2 0,1-3 1,0 2-211,3 9 0,1 2 1,0-4-1815,3 5 0,0-7 2317,-4-18 1,0-2 0,2 3 0,-1-5 0,1-1 0</inkml:trace>
  <inkml:trace contextRef="#ctx0" brushRef="#br0" timeOffset="158327">7273 15296 23004,'-27'-27'2069,"5"2"-1979,9 1-90,11-1-360,18-2-630,16-5-809,6 7 0,6 0 1799,6-3 0,2 0 0,-1 0 0,-1 1 0,-4 2 0,0 1 0</inkml:trace>
  <inkml:trace contextRef="#ctx0" brushRef="#br0" timeOffset="158863">7699 14871 18776,'0'-38'3958,"-1"0"0,4-22-3149,-12 78-629,9 14-90,1 0 0,1 5-425,6 24 0,3 2 335,-1-13 0,0 0 0,0-7 0,0 2 0,0-2 0,5 8 0,0-3 0,-2-11 0,0-1 0,-2-3 0,0-3 184,5-3-454,-8-25-179,9-37 359,0-18 0,0-7 90,-4 16 0,0-1-626,1-5 1,-1-3 0,-2 7 715,-1-6 448,-1 3-448,-9 41 0,7 32-90,0 5 0,9 19 0,2-16 0,17 4 0,-5-20-180,13-2 90,-13-23 0,1-9 2273,-2-13-2228,-13 1 0,-3-2 135,5-17 45,-9 13 0,-2 0-45,-4-1 0,5 18 0,6 31-90,7 16 0,4 9 0,-3-14 0,-4-3 0,0-6 0,0-7-90,-8-11-180,-1-22 0,-15-2-899,-11-26 0,-2 23-360,-10-3-990,8 16 2519,-1 6 0,5 5 0,2 3 0</inkml:trace>
  <inkml:trace contextRef="#ctx0" brushRef="#br0" timeOffset="159207">8524 14749 22824,'8'-18'4048,"-2"2"-3599,-4 0-179,-2 5-90,2 4 0,2 3-90,6 12 0,6 8 0,17 38-90,-3-10 45,-8-4 0,0 0 45,1-2 90,2 11-180,-19-44 0,3-35 0,-1-23-286,-1 10 0,1-3 286,2 5 0,0 1 0,1-3 0,1 2 0,-1 2 0,2 0-138,10-11 0,2 4 138,9 3 0,-8 14 0,4 12 0,2 30 0,0 11 0,19 18-270,-22-11 0,1 7 1,-4 2-2160,-4 16 1,-5 3 2428,0 1 0,-7 0 0,-10 3 0,-9-4 0,-6-16 0,1 0 0</inkml:trace>
  <inkml:trace contextRef="#ctx0" brushRef="#br0" timeOffset="159826">3890 15794 19435,'-39'-46'2968,"1"7"-543,5 8-1345,-8 1-277,27 30-803,36 59 0,3-18 0,9 8 0,7 6 0,0 0 0,-3-3-621,0 1 0,-1-2 0,1 1 0,4 3 621,-10-12 0,3 3 0,2 2 0,1 0 0,0-1 0,-1 0 0,0-3 0,1 0 0,0 0 0,0-2 0,0-1 0,-2-1 0,-1-1-170,7 7 1,-2-3 0,-1 0-1,2 2 170,-2-4 0,2 2 0,0 0 0,-1-2 0,-4-4 0,2 2 0,-4-4 0,-1-1-590,10 10 0,-2-2-310,-7-7 1,-2-2-360,-7-6 0,-3-2 1259,10 11 0,-13-9 0,-10-7 0</inkml:trace>
  <inkml:trace contextRef="#ctx0" brushRef="#br0" timeOffset="161641">6189 17029 19363,'-17'-28'3059,"3"5"-1004,0 12-1605,7 25 0,2 25-315,4-4 0,2 5-306,-1 9 0,0 4 216,1 6 0,1 5-437,1-1 0,0 5 0,1-3 182,0-15 0,-1-2 1,2 2-181,0 12 0,1 2 0,0-6-462,1-4 1,1-6-94,-1-6 1,0-2-1305,5 21 2249,-2-23 0,-5-20 0,-2-12 0</inkml:trace>
  <inkml:trace contextRef="#ctx0" brushRef="#br0" timeOffset="162892">6136 17558 22025,'-8'-62'469,"1"0"1,-1 1 0,1-1 0,-1 0 0,2 1-1,0-2 1,1 2 0,2 5 0,3 9-245,3-1 0,4 8 64,5-7 0,7 11-19,22 22-90,11 29-135,-24 3 0,-2 8-1376,-3 10 0,-2 7 1,-3 1 1374,0 9 1,-5 3-45,-4-4 0,-1 3 0,-5-3 136,-10 7 1,-5-3-92,-3-1 0,-5-3-45,-1-5 0,-3-3 45,-1-6 0,-1-2 0,2-6 0,-1-4 84,-18 13-129,9-14 0,15-32 0,31-16 0,34-13 0,-17 22 0,4 3 1312,7 3 1,2 4-1358,-6 6 0,1 2-90,2 0 0,1 0 0,1 2 0,0-1-45,-1-1 0,1-1 0,-2 0 1,-1-2 44,-3-2 0,0-4 407,5-6 1,-1-7-273,-10-11 0,-3-4 0,-1 1 0,-4-2 90,-9-6 0,-6-1-1083,-11-16 1353,-6 5 0,-9 7 360,-34 13-273,19 26-447,-21 21 0,31 26-1086,13 11 1086,5 5 0,14-2 1167,7-5-1257,7-23 0,5-4-360,15 5 0,20-2 45,-26-36 1,-2-7 404,5-8 0,-12 0 0,-5-3 180,-13-13 89,-12 5 1196,-6 2-925,-20 1-270,-7 17-90,-7 8-90,16 20 0,17 18-90,22-6 0,7 6-180,8-16-90,3-5 270,2-5-630,-3-4 181,-3 0-1,0-10 360,-9 1 90,0-6-90,-12 4 180,-1 6-90,0 1-90,-1 4 0,0 6-270,1 1-269,2 7-721,8-1 721,-1-5 89,5-2 180,-1-10 180,10-17 810,-2-17 719,-1-13-629,-12 7-181,-7 9 271,-4 19-450,0 13-270,7 33-90,8 4-360,15 15 90,-4-26 90,4-11-90,-7-28 180,-9-2 90,2-19 90,-16-22 90,-5 11 90,-5-16 90,-7 20-270,3 16 0,-4 11 180,12 42-180,0 5-90,8 20 90,4-9-180,6-4 0,5-6-90,5-8-630,9-13 360,-4-15-179,14-38 494,-24 8 0,-3-4 180,0 0 0,-2-1-163,-2-6 1,-3 2 567,-3-15 62,-8 25 1,-1 1-64,-3-5-89,-6 5-180,4 37 0,6 14-90,0 16 0,6 10-90,5 1 497,8 1-677,6-8-180,5-6-179,2-9-29,3-12-241,3-9-181,3-13-89,0-12-450,-12-4 0,-1-4-540,12-24 1845,-16 14 1,-1-2-1,-6 6 1,-2 0-1,-1-3 1,0 0-1</inkml:trace>
  <inkml:trace contextRef="#ctx0" brushRef="#br0" timeOffset="163198">7959 16332 21924,'-25'7'3508,"3"10"-3148,14 20-180,2 8-90,8-11 0,2 0-180,6 17-360,1-13 1,4-1-181,11 2-180,-3-7 181,-10-18 89,-33-18 450,-2-1 180,-21-7 180,-7-1 270,3-1-91,7 2 1,14 4-90,19 3 0,4 1-90,3 1-1,0 1 1,0 0-180,5 0 90,20-11-360,6 1-449,17-9-541,-5 5-1078,-4 3 2248,-6 6 0,-11 9 0,-4 5 0</inkml:trace>
  <inkml:trace contextRef="#ctx0" brushRef="#br0" timeOffset="163794">3236 15541 22914,'27'-53'3238,"-4"6"-2428,-5 10-1,-6 12-269,-4 8-270,-4 10-270,0 11 0,-2 22 0,0 28 0,-1-5 0,0 10 0,-1 4-848,-2-2 0,0 4 0,-1 2 0,1-1 848,1-11 0,-1 0 0,1 1 0,0-1 0,0 2-387,-1 3 0,0 1 0,0 1 0,0-3 1,0-2 386,0-5 0,0-3 0,-1 0 0,1 2-119,0 11 1,0 2 0,0 1 0,0-1-647,-1-7 1,0 0-1,-1-1 1,1 0-17,0-2 1,-1 1 0,0-2 0,1-3 780,-1 3 0,0-2 0,0-6 0,-1-5 0,-1-4 0,-4 29 0</inkml:trace>
  <inkml:trace contextRef="#ctx0" brushRef="#br0" timeOffset="164539">2392 18082 22104,'-15'-2'2969,"3"-2"-2789,6-7-90,6-5-90,8-7 0,10-4 89,9-3-89,9-1 45,-10 11 0,2 0 765,18-10 359,-2 2-809,-24 17-180,-13 7 90,-3 14-180,4 8 0,10 23 0,9 17-90,-11-20 0,3 5 0,0 2-844,2 9 1,0 2-1,-1 1 844,1 1 0,-1 0 0,-1 0 0,-2 1 0,-1 1 0,-3-4 0,-4 5 0,-4-4 0,-1-3 0,-4-2-181,-3-5 1,-4-3 180,-2-5 0,-2-4 0,-18 18 0,11-40 0</inkml:trace>
  <inkml:trace contextRef="#ctx0" brushRef="#br0" timeOffset="164539">2754 19049 25689,'-32'-19'0,"5"-3"0,2-4 2322,-2-21-2502,7 2-270,9 1-359,6 6-181,5 6 121,2 7-930,2 5-720,4 5 2519,4 3 0,4 3 0,3 3 0</inkml:trace>
  <inkml:trace contextRef="#ctx0" brushRef="#br0" timeOffset="165692">3472 17431 19496,'-10'-11'4227,"0"0"-3597,-4 2-270,-1-1 0,-3-1-1,0 2 1,-3 0-90,-1 4 360,-17 9-360,4 10 89,-17 9 1,8 11-744,-3 8 519,23-18 0,1 3 45,-6 16 0,4 5-135,9-11 0,2 1-45,-2 12 0,6 1 0,10-14 0,4-2 0,10 29 0,11-8-122,7-14 122,9-13 0,-5-27 0,4-7 0,-8-1 0,1-4 0,13-9 0,2-7 0,5-11 0,-2-4 0,-12 11 0,0-2 0,-1 1 0,3-2 0,-3 5 0,-3 6 0,-1 4 0,0 0 0,-1 5 0,14 16 0,-17 18 0,-3 15 0,-3 9 0,-7 12 0,-7 9 0,-11-31 0,-3 0-209,-5 3 0,-3-1 209,-5 0 0,-5-1-473,-3-1 1,-3-2 472,-2-5 0,-3-2 0,0-2 0,-1-5-42,0-6 0,1-5 42,-31 0 0,9-19 0,11-9 0,13-12 0,24-23 0,42 2 0,-15 26 0,4 3 0,9 5 0,3 6-90,17 4-899,-8 5-450,-7 10-169,-9 5-1181,-12 12 3171,-12 7 0,-11 8 1,-6 3-1</inkml:trace>
  <inkml:trace contextRef="#ctx0" brushRef="#br1" timeOffset="181285">5210 11443 19676,'6'25'3418,"0"-4"-2878,-2-10 179,-2-5 450,0-6-629,-2-10 0,4-28-405,-2-1 0,0-6-75,1-1 0,0-5 0,-1-1-1039,1 3 0,0 0 0,0-1 979,-1-10 0,1-2 0,0 2 0,-1 8 0,1 1 0,0-1-484,0-3 1,0-2 0,1 0 453,-1-1 0,0 0 0,1-3 52,1 0 1,0-5-1,0 1 1,0 3-23,-1-1 0,1 3 0,0-1-23,-1 5 1,2-3-1,-1 1 1,1 3-292,1-8 1,0 3 0,0 3 313,2-6 0,0 1-212,0 13 0,-1-2 1,1 4 211,-1 3 0,0 2 608,6-14 0,-1 1-608,-3 15 0,1 0 0,3-11 0,1 2 0,-4 15 0,1 2 0,1 0 0,2 1 0,0 0 0,2 1 0,3-1 0,3 1 0,12-10 0,2 1 0,-7 9 0,1 0 0,9-7 0,-1 0 0,-11 12 0,-2 1 631,1-1 1,-1 0-632,1-1 0,-1 0 0,0 0 0,-1 0 0,-1-1 0,1 0 0,-2-1 0,0 1 0,-1 1 0,1 0 0,-1 0 0,0 0 99,2 1 0,1 0-99,0 1 0,1 1 0,2-2 0,2 1 325,1 0 0,1 2-325,3-1 0,-1 1 0,2 1 0,0 1 45,0 1 0,1 2-45,-1 0 0,-1 2 0,-1 1 0,1-1 0,8-4 0,-1 1 0,18-10 0,-24 10 0,-2 1 0,7-3 521,-3-2-431,-1 1-90,1-4 0,1 2 0,3-1 194,16-7-194,1 2 0,-26 12 0,-1 1 0,16-7 1515,-11 3-1515,-11 6 0,0 1 404,5 1-404,17-1 0,-7 8 0,-6 0 0,3 4 0,27 13 0,-31-7 0,-1 1 0,1 4 0,-1 2-2706,18 8 2706,4 3 0,1 2-355,4 4 355,-31-14 0,3 2 0,11 9 0,0 2 0,-11-7 0,-1 1 0,9 7 0,0 1 0,-3-1 0,-3 1 0,-9-8 0,0 1 0,15 15 0,-2 1 0,3 4 0,-16-15 0,-2 0 0,8 8-40,-3 1 40,1-1 0,12 16-45,-22-25 0,0 0 45,1 1 0,0 0 1282,0 7 0,-2 0-1282,-3-3 0,-1 0 45,0 1 0,0 0-45,-1-1 0,-1-1 0,4 14 0,1 0 0,-1-1 479,7 14-479,3 1 0,-11-22 0,0 1 0,8 20 0,-11-23 0,-1-1 0,2 8 58,3 10-58,-5-16 0,2 17 90,0 5-90,-7-17 0,0 1-270,-1-8 1,-2 1 269,0 2 0,-2 0 0,1 20 0,0-13 0,0 1 0,2 21 0,-2-20 0,1-1 0,2 16 0,-4 5 0,2 0 0,-2-19 0,-2 2 0,1-13 0,0 0 0,0 12 0,0-2 0,0 15-200,0 0 200,0-4 0,0-3 0,0-2 0,0 0 0,0 0 0,0 0 0,0 2 0,0-4 0,0-12 0,0 0 0,0 20 0,0-20 0,0 0 90,0 16-90,0 1 90,0-1-45,0-14 0,0 0-45,0 21 45,-1-6 0,-1 1-45,-3 10-128,3-22 0,0 1 128,-7 18 0,8-29 0,0 0 0,-4-1 0,0 0 0,2 4 0,1 0 0,-4 0 0,0 1 0,1 1 0,1 1 0,-1 2 0,0 0 0,0 0 0,0 0 0,1 0 0,0 1 0,-2 1 0,0 0 0,4 0 0,-1-1 0,-2 0 0,-1 0 0,4-2 0,-1-1-34,-1-2 1,-1 1 33,0 15 0,1 1 0,-1-15 0,0 1 0,1 12 0,0 0 45,1-17 0,0-2 0,-2 1 0,1 0 0,1-1 0,1 0-45,-8 32 90,2-1-550,-1-1 460,1-3 45,4-19 0,0 3-45,0 0 0,0 1 0,0 0 0,0 0 0,0-2 0,0-1 0,-4 16 0,3-17 0,2 3 45,-1 2 0,-1 1 0,-1 16 0,-1 1-355,2-12 1,0-2 354,-1 3 0,-1-3 0,3-14 0,0-1 0,-1 1 0,0 0 0,0-2 0,-1 0 70,1-1 1,-2 2-116,-1 12 0,-1 0 0,2-11 0,0-1 0,-2 11 0,1-1-724,-5 18 724,1-1-669,0 0 669,-3-6 0,0 0 0,6-22 0,-1 2 344,-6 13 0,-4 8 0,0-5-344,2-5 0,-2-1 0,0 0 0,-1 2 0,0-3 0,0-1 0,0-1 0,-6 11 0,0-3-349,11-21 1,0-2 348,-4 11 0,-1-2 0,-7 17 0,1-1 0,-1 2 343,10-16 0,-1 3-343,-3 3 0,-2 2 0,-3 11 0,-1 0 0,4-11 0,2-3 384,1-1 0,1-3-384,-9 16-531,1-3 531,1-2 0,9-17 0,-1 0 0,-8 18 0,9-19 0,-1 1 392,1 1 1,-1 0-393,-3 2 0,0 0 0,0 1 0,0-1 0,0-3 0,1-3 0,-12 11 240,8-13 1,-2 1-241,-2 0 0,-1-1 0,-1 1 0,0-1-131,1-1 0,2-2 131,-13 10 0,12-10 0,-2 0 0,-3 0 0,0-1 0,0 1 0,1-1 0,0-3 0,1-2 0,-13 8 0,3-4 0,-1-1 0,-10 7 0,15-8 686,-20 9-686,29-15 0,-8 1 0,9-3-3274,-3 1 3274,-7 6 139,-7 4-139,-4 3 0,-6 0-658,0 3 658,-1-2 0,1-1-156,0-2 156,2-2 0,2 0 0,1-5 0,3 0 0,0-2 0,4-1 0,1-2 0,0-3 0,0-1 0,-2-6 2940,1 5-2940,-23-5 0,29 4 0,-1 1 0,0-3 0,-1-1 0,1 3 0,0 0 0,-17 4 0,-2-1-160,-1 1 160,-1 3 0,-2 2 0,0 1 0,2 1 0,16-8 0,0 0 0,10-2 0,0-1 0,-10 3 0,0 0-374,-18 7 374,0-3 0,1-1 116,0 1-116,2 0 0,1 0 0,0 0 0,2-3-2802,0 1 2802,3-3 72,18-3 1,-1 1-73,-1 0 0,-1 1 0,-9 3 0,0 1 0,10-2 0,1 0 396,-1 1 1,3 0-397,-16 7 0,1 5 0,-1-2 0,2 2 0,1-5 80,1 0-80,2-1 0,1-1 0,1 0 0,0 0 0,1 0 0,-1 0 3306,1 0-3306,-1 0 0,0 0 0,22-10 0</inkml:trace>
  <inkml:trace contextRef="#ctx0" brushRef="#br1" timeOffset="181285">2849 19049 28581,'-23'-14'0,"-7"-9"0,-1-4 0,1-3 0,-1-3 0,3-1 0,0-3 0,1 3 0,-6-10 0,3 4 0,1 3 0,7 9 0,3 6 0,5 7 0,-3-4 0,5 7 0,-6-3 0,-3 1 0,-5-4 0,3 4 0,-1 1 0,7 4 0,-1 0 0,2 0 0,-2 0 0,1-1 0,-1 1 0,2 0 0,0-2 0,0 0 0,-1-5 0,-1 0 0,2-2 0,-2 2 0,3 0 0,3 1 0,6-1 0,-5-14 0,9 4 0,-11-11 0,12 8 0,-8-3 0,8 0 0,-6-15 0,6-7 0,-1 18 0,0-1 0,2-19 0,0 1 0,0 21 0,4-2 0,2 2 0,3-2 0,1-2 0,0-3 0,0-2 0,2 0 0,0 2 0,2 5 0,1 4 0,1 3 0,0 2 0,2 0 0,1 0 0,3 0 0,-1-1 0,1 1 0,-4 0 0,2 0 0,-3 0 0,1 2 0,-2 0 0,2 2 0,1 1 0,1-1 0,0 1 0,8-7 0,-1-1 0,1 2 0,-5 2 0,-7 7 0,0-3 0,1-1 0,1-4 0,11-16 0,-4 12 0,8-14 0,-8 15 0,8-22 0,-8 11 0,6-15 0,-11 15 0,1 2 0,-1 1 0,0 2 0,11-18 0,-6 11 0,-8 14 0,0-1 0,9-15 0,0-3-3392,1-4 3392,3 0 0,-3-2-294,-5 15 0,0-1 294,-6 9 0,0 0-137,7-9 1,-1 1 136,9-17 0,1 4 0,3 0 0,-1 4 0,5-1 0,-12 17 0,1 0 0,-7 6 0,1 0 0,5-6 0,0 1 0,10-14 0,1 0 0,1-3-140,3 3 140,-11 9 0,-1 0 0,-5 8 0,-1-1 1199,8-8 1,-1-1-1200,-9 10 0,-1 0 0,10-11 0,0-1 0,-8 10 0,0 0 0,7-9 0,0 2 0,11-15 569,0 0-569,-12 13 0,0 0 0,-7 8 0,1-1 0,14-21 0,1-1 0,-8 12 0,-1 1 0,1 0 0,-1 1 0,-3 3 0,-1 4 402,9-10-402,-11 13 0,-1-1 111,1 0 0,-1-1-111,6-9 0,-1 0 0,-8 8 0,0 1 0,-2 1 0,-2 1 0,6-15 0,-3-1 0,0 1 0,-1-2 0,-6 10 0,1-2 0,8-22 98,-8 21 0,0-1-98,6-15 0,-2 0 0,2 1 0,1-3 60,-6 17 0,1-1-60,-1-4 0,0 0 0,0-1 0,0 1 0,-2 2 0,-2 2-665,3-18 665,-2 3 0,-1 1 0,-3 18 0,-1-1 0,-2-2 0,0 0 0,1 1 0,1 0 0,-3 3 0,0 0 176,2 3 0,0 1-176,4-30 0,-3 28 0,0 0 0,4-10 0,-3 12 100,0 13-100,0-2 698,-4 1-698,2-4 0,-4 7 0,0-4 0,0 3-180,0-13-630,0-6 1,0 3-361,-6 2-2967,-6 7 4137,-1 10 0,-5 1 0,6 11 0</inkml:trace>
  <inkml:trace contextRef="#ctx0" brushRef="#br1" timeOffset="204861">18757 9534 22104,'0'-13'3059,"0"-1"-2430,0 3-89,0 2-90,0 0-91,0 6-179,0-1 90,0 4-90,0 8 90,1 8 90,2 16-180,-1 15-180,0 12 0,-2-23 0,0 3 0,-2 23 0,-2 4-1424,1-12 1,0 0 1423,-1-7 0,0 3 0,-1-2 0,-1 6 0,-2-2-206,2-1 1,-2 2 205,0-6 0,-1 4 0,1-3 0,-2 6 0,-1 1-541,3-9 1,-1 2-1,1-4 541,-1 3 0,1-3 0,0-1 0,1 2-259,-3 15 0,2 0 259,1-16 0,0 0 863,1 10 1,0 1-864,2-7 0,1-2 0,2 20 0,-1-27 0,1-3 0,1 7 386,0-11-386,0 3 2106,0-13-2106,0 0 969,0-11-969,0-2 210,0 0-210,0 0 0,0 0 0,0 0 0,3-4 0,4-1 0,6-4 0,8 0 0,5-4 0,25-3 0,10-3 0,2 1 0,0 3 0,-18 1 0,19 1 0,-12 1-461,-18 2 0,0 0 461,19-1 0,-11 1 0,2 0 0,-10-1 0,0-1 0,12 1 0,0 0 0,19-5-253,-32 5 0,1-1 253,-1-1 0,1 0 0,1 1 0,1 1 0,14-4 0,0 1 0,-11 2 0,1 0 0,9 0 0,1 0 0,1 0 0,-2 0 0,-11 1 0,1-1 0,25-3 0,4-1 0,-12 0 0,-1 0 0,1-1 0,-2 0 0,0 1 0,-4 0 0,-16 2 0,-1-1 0,1 0 0,1 1 0,30-5-54,-32 5 1,3-1 53,13 2 0,1-1 0,-10 1 0,-1-1-1056,13 0 1,0 1 1055,-15 2 0,-3-1 0,2 0 0,-1 0 304,-1 1 0,1 0-304,11 0 0,1 1 0,-2-1 0,-1 0 0,-2 1 0,-1 0 0,-5 0 0,-4-1 0,9-2 414,25-5-414,-12 2 0,-16 1 0,4 0-191,6 1 1,2-1 190,8 1 0,1-1 0,0 0 0,-1 0 0,-1 1 0,-1-1 0,0 1 0,-2-1 0,-13 1 0,2 1 0,2-1 0,5 1 0,-4 0 0,-3-1 0,-2 0 0,12 1 0,2-1 0,-1-1 0,-1-1 0,-14 3 0,1 0 0,25-4 0,3-1 0,-16 1 0,1-2 0,-9 3 0,2-1 0,-2 0 0,8-2 0,-1 1 0,-2 0 0,-2 1 0,18-1 0,0 0 0,0 0 0,-20 4 0,2 1 0,-12-1 0,1 1-424,25-3 0,-1 1 424,-23 1 0,-2 0 0,13-2 0,-2 0-1071,19-2 1071,0 2-152,-2-1 152,-2 3 169,-22 1 0,1-1-169,-1 2 0,0-1 0,-1 1 0,-1-1 0,28-2 0,-25 3 0,8-1 0,-18 2 2726,4-1-2726,-18 1 1719,-5 2-1719,-2 0 293,-5-2-293,0-2 0,2-7 0,1-8 0,3-10 0,2-19 0,0-7 0,-4 18 0,0-2-257,1-3 1,1-5 0,-2 3 256,-2 0 0,0 2 0,0-3 0,0-1 0,0 1 0,0-1 0,0 0 0,-1 0 0,-1 1 0,0-1 0,-1 1 0,0 0 0,-2 1 0,0 0 0,0-1 0,0 2 0,-1 0 0,0 2 0,0-1 0,0 0 0,0 2 0,0 1-80,0 1 0,0-1 80,0-13 0,0-1 0,0 15 0,0 1 0,0-13 0,0 2 0,0-15 0,0-1 0,0 5 0,0 3 0,0 6 0,-4 7 0,3 5 0,-8 6 0,8 5 0,-10 4 0,6-3 756,-5 9-756,6-3 173,-4 9-173,8-2 0,-8 3 0,4-1 0,-1 2 0,-4 2 0,4-2 0,-12-4 0,5 3 0,-5-3 0,5 6 0,-2-2 0,-3 4 0,-5-1 0,-6 3 0,-7 1 0,-9 2 0,-5 0 0,-10 0 0,-4 0-166,30 0 1,-1 0 165,-1 0 0,1 0 0,-1 2 0,1 0 0,-1 1 0,1-1 0,-1 1 0,1-1 0,-2 2 0,1 0 0,-2-1 0,1-1 0,-1 1 0,-2-1 0,-18 5 0,-1 0 0,14-3 0,0-1-238,-14 5 1,0-1 237,18-4 0,1-1 0,1 3 0,-1 0 0,1-4 0,1 0 0,0 4 0,1 0 0,0-4 0,1-1 0,1 2 0,1 0 0,-1-2 0,1 0 0,-30 0 0,-2 0 0,32 0 0,-1 0 0,0 0 0,-3 0 0,-20 0 0,-1 0 0,13 0 0,-1 0 0,-14 0 0,-1 0 0,17 0 0,1 0 0,1-1 0,-2 2 0,-18 2 0,-1 2 0,15-1 0,0 0-596,-15 2 0,2 1 596,17-1 0,3-1 0,1 0 0,0 0-264,2-1 1,0 1 263,0 0 0,1 1 0,-1-1 0,0 1 0,2 0 0,-3 0-207,-14 0 0,-1 1 207,14-1 0,0-1 0,-12-1 0,1 0 0,16 1 0,1 0 0,-16-2 0,-2-1 0,14 2 0,-1 1 0,-12-2 0,1-1 0,14 2 0,3 0 0,-2-3 0,1-1 0,0 2 0,-1 0-1087,-15-2 1,0 0 1086,12 0 0,-1 0 0,-12 0 0,1 0-602,14 0 1,2 0 601,-2 0 0,0 0 204,1 0 0,-2 0-204,-14 0 0,-1 0-8,13 2 1,0 0 7,-10-2 0,1 1 0,-13 7 0,22-7 0,-1-1 0,-20 4 0,24-2 0,0 0 0,-13-1 1069,17 3 1,-2 0-1070,-1-3 0,0-1 0,0 2 0,1 0 0,-29-2 0,19 0 2976,1 0-2976,-2 0 0,2 0 0,-10 0 571,17 0-571,-4 0 0,19 0 0,5 0 0,2 0 236,-5 0-236,-6 0 0,-5 0 0,-2 0 0,4 0 0,-2 0 0,1 0 0,0 0 0,3 0 0,2 0 0,0 0 0,-1 0 0,-6 0 0,8-2 0,-4 2 0,11-2 0,3 2 0,1 0 0,4 0 0,-2 0 0,2 0 0,-2 0 0,2 0 0,0 0 0,-1 0 0,9 6 0,-1 1 0,7 9 0,-4 0 0,1 2 0,0 14 0,1-6 0,-2 13 0,2-9 0,-2 1 0,2 1 0,-2-2 0,0 11 0,-2 1 0,0-2 0,0-3 0,0-16 0,0 11 0,0-1 0,0 0 0,0-6 0,0-13 0,0 1 0,0 0 0,0-1 0,0 2 0,0-5 0,0 4 0,2-3 0,0-1 0,2-5 0,-2-6 0,2-3 0,-4-2 0,2-2-720,-2 0-809,0 4-360,-5 1-809,-2 4 2698,-7 6 0,0 2 0,-3 5 0</inkml:trace>
  <inkml:trace contextRef="#ctx0" brushRef="#br1" timeOffset="251785">26094 8562 22644,'-12'-9'3058,"0"2"-2428,5 2-90,-2 3 269,8-2-539,-2 1-90,3-1 90,0 0-90,2-1-180,2-2 0,4-4 0,4 0 0,4-5 0,4 0 0,1-2 0,-1 2 0,-3 2 0,-1 5 0,-6 13 0,2 8 0,3 41 0,-5-4 0,-2-10 0,0 1-1127,0 23 1127,-4 3 0,2-4 0,-4-25 0,0 0 0,2 11-1439,0 12-270,0-42-450,0-2-539,6-28 2979,4-9 1,7-20 0,1-7-1</inkml:trace>
  <inkml:trace contextRef="#ctx0" brushRef="#br1" timeOffset="252070">26561 8399 21295,'3'-63'4048,"-2"11"-3779,-1 36 271,0 8 90,-9 21-450,7 5-1,-7 22-89,13-4 0,6 7 0,8-2-90,11 2 0,4-4 0,5-1 0,-13-14 0,0 0 90,9 11-90,4 9 90,-25-19 0,-6-1-90,-23 7 0,-1-10-2281,-15-7 1,-4-3 1200,-5-3-449,-24-2-809,32-10 2338,5-7 0,7-10 0,4-6 0</inkml:trace>
  <inkml:trace contextRef="#ctx0" brushRef="#br1" timeOffset="252297">26959 8105 22644,'25'-37'3058,"-5"8"-2428,-6 13 90,-5 14 179,-5 37-719,1 6-135,-4-7 0,1 3-45,0-3 0,2 0-148,-1 2 0,-1 1 148,1 1 0,-1 1 0,2-2 0,0 0-90,-1 0 0,0-1-449,5 30-451,-1-27 1,0-1-451,4 14-538,5 2-7853,-4-29 9365,2-14 0,-1-9 1,0-7-1</inkml:trace>
  <inkml:trace contextRef="#ctx0" brushRef="#br1" timeOffset="252430">27097 8589 21565,'-47'-38'1019,"0"0"0,6 5 1,11 6-930,23 16-90,18 6-180,11 3-1619,42 6-450,-12-3 2056,-15 1 0,-3 0 0,-1 4 0,-8 2 0</inkml:trace>
  <inkml:trace contextRef="#ctx0" brushRef="#br1" timeOffset="253303">25631 9150 22194,'0'-7'1889,"0"0"-1439,0 3 0,0-1-1,2 1-89,1-1 0,-1 3 90,0 0 899,-2 2-719,-13 0-630,-1 6 0,-18-1 0,-2 8 0,-9 1 0,-4 0-1696,13-2 0,-1 0 1696,-15 3-56,-10 7 56,27-15 0,9 5 0,8-10-90,9 4-540,4-6-4677,5 0 6148,-2-6 0,0-2 0,0-5 0</inkml:trace>
  <inkml:trace contextRef="#ctx0" brushRef="#br1" timeOffset="253746">25250 8965 20036,'0'-17'3598,"0"4"-3059,0 4-89,0 2-90,0 5 449,-13 12-539,-3 5-90,-10 10 0,-3 3 0,-17 18-1167,11-12 1,-1 0 1031,10-6 0,1-1-45,0-2 0,1 0-672,-17 22 762,11-6-90,7-7 90,13-5-90,14-6 0,12-5 0,46 1 0,-7-6 794,-14-4 1,-1-1-795,17 2 901,6 3-901,-20-4 90,2 2 1169,-20-2-989,-13-4-270,-1-1 0,-11-6 243,0-6-243,0-8 2,-4-11-2,3-12 0,-6-8 0,6-10-376,-2-7 376,3-1-1079,0-1-540,-4 5-360,-2 8-899,-5 9 2878,-1 13 0,0 13 0,0 10 0</inkml:trace>
  <inkml:trace contextRef="#ctx0" brushRef="#br1" timeOffset="256796">8122 7725 22374,'-15'0'2519,"6"0"-2159,0-2-91,9-2 1,0-3 270,26-16-360,6 0 0,5-1-45,1-1 0,4-2-262,6-4 0,6-4 0,-2 1 277,-5 5 0,-2 1 0,2-2-599,6-5 1,1-2 0,-3 3 538,7-3 0,-5 2-45,-7 2 0,-7 4 45,-6 4-90,1-1 0,-25 19-270,-1 3 518,-8 4-3576,0 0 847,-15 0 2481,1 0 0,-18 0 0,3 0 0</inkml:trace>
  <inkml:trace contextRef="#ctx0" brushRef="#br1" timeOffset="257417">7902 7431 22464,'0'-13'2429,"0"5"-2339,0 2 359,2 6-89,2 8 90,11 28-270,-2 11 0,-1 5-180,-1-11 0,-1 1 45,2 16 0,-1 0-45,-5-18 0,-1-3 0,4 16 0,3 5 0,-4-29 0,2-8 90,0-4-90,10-5 90,-3-5 0,16 1-90,-10-3 90,6 0-90,-7-1 89,1-4-89,1 0 90,2 0 180,12-2-90,-11-1 90,6-3 0,-16 1 0,-5-2-180,-6-7-90,-2-3 0,-13-15 0,-4-6 0,-14-12 0,13 22 0,-2-3 0,-11-17 0,-3-2 0,8 14 0,-1 0 0,-2-1 0,-2-3 0,2 4-135,4 9 1,1 1 134,-5-6 0,1 2 0,2 0 0,4 1-179,6 16-541,5 1-359,4 12-181,3 0-359,0 8 1619,0 16 0,3 8 0,2 13 0</inkml:trace>
  <inkml:trace contextRef="#ctx0" brushRef="#br1" timeOffset="259138">9596 14315 23723,'-10'-9'2699,"1"4"-2429,-1-1-180,6 1 0,5-8-90,13-1-90,17-8 0,16-1 0,-17 10 0,3 1-291,2-1 0,3 1-69,19-6 0,0 1 180,-16 5 1,1 1 89,10-3 0,-2 0-90,5-2 90,-10 5-90,-12 0-90,-11 0-899,-10-7 0,-6 5-810,-13-4 2069,-7 6 0,-12 3 0,-3 0 0</inkml:trace>
  <inkml:trace contextRef="#ctx0" brushRef="#br1" timeOffset="259713">9693 13876 18429,'-16'0'2518,"-6"0"-1224,8 0-1294,1 0 532,9 0-532,4 6 229,4 2 220,-2 11 723,4-1-722,-4 4-1,0-4 1,-7 4-180,-6 3 180,-9 11-225,2 0-1,-1 5-1785,-4 12 0,0 3 1561,1 1 0,1 1 45,0 3 0,5-2-737,8-18 1,3-2 691,1-4 0,1 0 90,5 24-90,14-25 0,6-5 0,13-1-141,-2-9 1,3-6 140,19-17 0,-2-1 2481,10-8-2392,-20 7 91,7-4 0,-30 10 2031,-1-2-2031,-15 2-90,0 0-90,-4 0 520,-11 0-520,-8-10 115,-7-3-115,-4-18 0,4-5 0,1-18 0,12 24 0,0-4-488,-5-19 0,-1-3 398,6 15 0,-1-2-180,-1 1 0,0-3 1,1 6-541,-9-20 270,10 27 1,1 2-3509,0 8 4048,5 20 0,4 15 0,3 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59:06.22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00B050"/>
    </inkml:brush>
    <inkml:brush xml:id="br3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2278 11018 22374,'-24'0'3148,"1"0"-2608,3 0 90,4 0-181,3 0 1,7 0 540,3 0-990,19 0 0,24 6 0,10-1 0,-14 1 0,2-1-246,-4-2 0,1-1 246,4 3 0,1-1 0,5-4 0,1 1 0,3 1 0,2 0-1316,3-2 0,1 0 1316,3 0 0,0 0 0,2-1 0,0 0-376,3-1 1,0-1 375,1-1 0,0-1 0,-20 1 0,1 0 0,0 0-332,1 0 1,1 0 0,0-1 331,0 0 0,1 0 0,-1-1 0,2 1 0,0 0 0,0-1 0,-1 0 0,0 0 0,0 0 0,0 0 0,0 0 0,0 0 0,-2 0 0,1 0 0,-2 0-533,1-1 1,-1 1-1,0-1 533,21-2 0,-2-1 0,-2 1 0,2-2 33,-7 2 1,3-1 0,-3 1-34,-12 2 0,-2 0 0,4 0-245,7-1 1,5-1 0,0 0-1,-5 1 245,-7 2 0,-4 0 0,3 1 0,11-2 0,3 0 0,-3 1 59,4 1 0,-3 1-59,0 1 0,0 1 0,-1 0 0,0 0 0,-2 2 0,0 0 536,-2-1 1,-1 0-537,-1 1 0,0 0 0,-4-1 0,3 0 0,-4 0 0,2 0 0,-2 0 0,9-1 0,-1 0 0,-7 0 0,3 1 0,-2-1 0,5-1 0,-1 0 0,2-1 0,0 1 0,0-1 0,0 1 0,0-2 0,1 1 0,-1 1 0,0-1 0,1 0 0,0-1 0,-2 2 0,1-1 0,2 0 0,-1 0 0,0 2 0,0 1 0,1-2 0,0 2 0,-1 0 0,2 2 0,-7-1 0,4 0 0,-3 0 0,7 0 0,3 0 0,-13 0 0,6 0 0,0 0 0,-5 0 0,11 0 0,2 0 0,-13 0 0,7 0 0,3 0 0,-1 0 0,-8 0 0,0 0 0,-5 0 0,3 0-111,7 0 1,4 0 0,0 0 0,-7 0 110,6 0 0,-5 0 0,2 0 0,1 0 378,-5 0 1,3 0 0,-2 0-379,10 0 0,0 0 0,-9 0 0,3 0 0,-3 0 0,8 0 0,-2 0 0,3 0 0,2 0-78,1 0 0,2 0 78,-21 0 0,0 0 0,0 0-135,0 0 0,1 0 0,0 0 135,0-1 0,1 0 0,-1 0 0,1 1 0,-1-1 0,0 0 0,1 0 0,-1-1 0,1 0 0,-2 1 0,0-1 0,4 1 0,15 0 0,4 0 0,-3 0 0,-14 1 0,-2-1 0,2 0 0,14 1 0,3 0 0,-4 0 0,-16 0 0,-3 0 0,1 0 0,2 1 0,0 1 0,1-1 0,1 1 0,0 1 0,1-1 0,0 2 0,1 0 0,3 0 0,1 1 0,4 0 0,1 0 0,-4 0 0,4-1 0,-3 0 0,5 1 0,-5-1 0,4 1 0,3 0 0,-2 0 0,-7-1 0,6-2 0,-6 0 0,2 0 0,-4 2 0,2 0 0,1 0 0,-2-2 0,-3-1 0,-1 0 0,1-2 0,-1 1 0,2 1 0,0 0 0,1 1 0,-1-2 0,0 1 0,1-1 0,-1 0 0,-1-1 0,14 1 0,-1-1 0,-3 0-334,-17 1 0,-2-1 0,0 0 334,1-1 0,-1 0 0,1-1 183,18 0 1,5-1-184,-7 1 0,6-1 0,2 0 0,-5 0 0,-7 1 0,-3 1 0,4-1-172,6-1 0,6 0 0,0 0 0,-9 1 172,-12 1 0,-5 1 0,-1-1 0,24 0 0,-2 0 532,-2 0 1,2 2-533,-6-1 0,4 2 0,0-1 0,-12-1 0,0 1 0,0 0 0,0 1 33,1 0 1,1 0 0,-1 1 0,0 0-34,15 0 0,0 0 0,-3 1 0,-16 1 0,-1 1 0,2 0-107,1 0 1,3 0 0,0 0-1,-2-1 107,3 1 0,-2-1 0,2 0 0,-4 1 0,1-1 0,1 1 0,-1-2 0,15 2 0,-1-2 0,-3 1 0,-12-1 0,-3 0 0,3 0 0,12 1 0,3-1 0,-3 1 0,-16-1 0,-3 0 0,4 0 0,3 0 0,4-1 0,1 0 0,-3 0 0,4 1 0,-2 1 0,5-2 0,-3 0 0,5-1 0,3 0 0,-2-1 0,-6 1 228,6 1 1,-5-1 0,2 0-229,-3 0 0,3-1 0,0 0 0,-5-1 0,-3 1 0,-5-1 0,3 0-126,12 0 0,3-2 1,-4 1 125,-14-1 0,-3 1 0,3-1 245,3 1 1,4-1 0,0 0 0,-5 0-246,8-1 0,0-1 0,5 2 0,7 0 0,-6 0 0,-2-1 0,-1-1 0,-7 2 0,3 0 0,1 0 0,5 0 0,2 1 0,-3 0-127,-12 0 1,-1-1 0,2 1 126,15 1 0,3-1 0,-4 1 0,-16-1 0,-2 1 0,-1-1 0,2 1 0,-1 1 0,0-1 0,-1 0 0,0 0 0,2 1 16,15 0 1,2 0-1,-2 0-16,-15 0 0,-2 0 0,1 0 87,12 0 0,2 0 0,-5 0-87,2 0 0,-5 0 0,0 0 0,-2 0 0,0 2 0,-1 0 0,-1-2 0,0 1 0,-1 3 0,1 0 0,0-3 0,1-1 170,1 2 0,0 0-170,1-2 0,1 0 0,0 0 0,0 0 0,1 0 0,-1 0 0,0 0 0,0 0 0,0 0 0,1 0 0,0-1 0,4 0 0,-1 0 0,4-1 0,-2 0 172,-11 1 0,-1-1 0,2 0-172,14 1 0,3-1 0,-4 1 0,5-1 0,0 0 0,-9 2 0,4 0 0,0-1 0,2-1 0,-1-1 0,1 0 0,-3 2 0,1-1 0,0 0 0,-7-1 0,1-1 0,0 0 0,-6 0 0,13-1 0,-3 0 26,-7 0 1,2 0 0,-2 0-27,4-1 0,-3 0 0,4-1 0,0 0 0,0 1 0,0-1 0,0 1 0,0 0 0,-1 0 0,-1-1 99,-1 1 1,0 1-100,-3-1 0,1 0 0,-6 0 0,3-1 0,-4 1 0,5 0 0,2 1 0,11-1 0,6 0 0,-7 1 0,-11 2 0,-2 1-264,1 0 0,2 1 1,-3 0 263,-4 1 0,-3 0 0,3 0 0,2 0-390,-1 0 1,3 0 0,-1 0 389,10-1 0,0 0 0,-6 0 0,2-1 0,-3 0 212,8-2 1,-2-1-213,-2 0 0,3-1 0,-5-2 0,3-1 0,-3 0 0,9-1 0,1 0-59,-10 0 0,2 0 1,-3 1 58,7-2 0,-3 2 0,-1 0 0,1 0 0,-8 1 0,3-1 0,-2 2 0,4-2 0,0 0 0,9-1 0,0 0-357,-8 5 0,-4 1 357,-12 2 0,0 0 0,12 0 0,-1 2 817,-12 1 1,0 2-818,4 1 0,0 1 0,2 1 0,2 2 0,0 1 0,4 1 0,-1-1-21,7 1 1,0 1 20,-6-2 0,1 1 0,-3-1 0,5-1 0,-2 0 0,-1-1 0,1-1 0,0 1 0,0-2 0,-2-3 0,3 1 0,-6-1 0,3 1 0,-3 0 0,8-3 0,0 1 0,13 0 0,-1 2 249,-20 0 1,-3 0-250,-1-3 0,-1 1 0,-1 5 0,-1 0 0,-1-3 0,-1 0 0,1 2 0,-1 1 0,1-2 0,-1 1 0,1 0 0,0 1 0,-1-1 0,0-1 0,0 2 0,-1-1 0,0 1 0,2 0 0,10-1 0,0-1 0,-12 0 0,0-1 0,7 0 0,-2-2 0,7-1 2824,7 0-2824,-9 0 246,-2 0-246,-22 6-100,-20 2-3318,-24 3 3484,-32 4 1,8-9 0,-6-2 0,-11 3 0,1-1 0</inkml:trace>
  <inkml:trace contextRef="#ctx0" brushRef="#br1" timeOffset="3766">9799 9489 21475,'-5'-29'3778,"-4"3"-3239,8 6 271,-8 1-630,8 6 719,-3 2-179,1 49-540,-2 21-866,1-5 1,-2 11 685,1-12 0,0 7 0,-1 2 0,1-2-525,0-10 1,0-2-1,0 1 1,0 5 524,-1 5 0,-1 5 0,0 4 0,-1 1 0,1-3 0,1-6 0,-1 1 0,1-5 0,0-1 0,0 3 0,0 0 0,-1 3 0,1 1 0,0-2 0,1-5 0,1 10 0,1-4 0,0-2 0,1-1 0,0-1 0,1-2 0,0-4 0,1-2 0,1 3-74,1 12 1,3 3-1,-2-7 74,0-1 0,1-4-1,2 7 1,1-14 0,-3-36 1012,-2-42-1012,-2-13-180,0-9-1349,0-3-450,0 1 1443,0 8 536,0 10 0,0 17 0,0 9 0</inkml:trace>
  <inkml:trace contextRef="#ctx0" brushRef="#br1" timeOffset="4313">9482 13121 23004,'0'-18'3058,"0"2"-2608,0 2-90,0 5-91,0 5 91,0 2 90,0 8 180,-7 37-630,5 8 0,-3-9 0,-1 7 0,1 1-1131,1 2 0,0 1 1,0 0 1130,0 1 0,-2 0 0,1-1 0,1 1 0,-1-2 0,1-3-31,1-1 1,1-1 30,0 5 0,1 0 0,1-11 0,0-3 0,0 27 0,0-31-899,0-45-1080,0-8-810,0-25 2789,0-8 0,0-3 0,0-6 0</inkml:trace>
  <inkml:trace contextRef="#ctx0" brushRef="#br1" timeOffset="5305">17701 9254 17958,'7'-60'5307,"-2"27"-4588,4-30 1235,-4 38-1324,-5 0 222,4 10-762,-2 13 167,1 22-257,-2 28 0,0-12 0,-2 4-473,1 13 0,0 5 473,0-12 0,0 3 0,0 1 0,0 6 0,0 2 0,0 5 0,1-8 0,1 5 0,0 2 0,0 0 0,0-3-495,0 0 1,0-3 0,1 1 0,0 4 494,0-1 0,2 6 0,-1 3 0,1-1 0,0-4 0,0-5 0,0-3 0,0-6 0,0-1 0,0 4 0,1 5 0,0 3 0,1 1 0,-1-2 0,0-5-274,2 5 1,-1-5-1,0 0 274,-1 3 0,0-1 0,0-5 0,0-4 0,-2-6 0,0 4-540,-4-62-3417,0-11 3957,0-18 0,0 12 0,0 18 0</inkml:trace>
  <inkml:trace contextRef="#ctx0" brushRef="#br1" timeOffset="5875">18022 13297 25882,'-17'0'1529,"3"0"-1259,2 0 90,5 0 90,0 0-360,6 0-90,-2-2 0,-1 0 0,3-3 0,-2-5 0,10-12 0,2-1 0,11-8 0,6 9 0,32 3 0,-20 22 0,2 7 0,0-1 0,-1 8 0,-8 12 0,-2 10 0,-5 0 0,-6 5 0,-6 3-512,-3-2 1,-2 2 0,-5 0 511,-9 10 0,-6-1 0,-5 2 0,-3 0 0,-4 1 0,-2-1 0,-2-3 0,-1-3 0,1-3 0,-1-3 0,3-6 0,1-3-77,3-5 0,1-3 77,-9 16 0,15-13 0,23-16 0,28-8 0,23-10 0,16-4-709,-22 3 1,4-1 0,3 1 0,0-1 708,2 0 0,1 0 0,1 1 0,0-1 0,-6 1 0,2-1 0,0 1 0,-1 0 0,-3 1 36,0 0 1,-4 1 0,0 0 0,2 0-37,10 0 0,3 1 0,-2-1 0,-4 1-270,-2 0 0,-4 0 1,0 0-421,7 1 0,1-2 1,-10-3 689,-14-5 0,-9-3 0,-5-7 0,-19-14 0</inkml:trace>
  <inkml:trace contextRef="#ctx0" brushRef="#br1" timeOffset="6564">25254 9530 22644,'6'-61'3688,"-2"4"-2609,4 5-797,-4 11 78,2 5-187,-2 11-173,2 21 0,1 33 0,-2 19 0,1 1 0,1 7-666,-1 3 0,0 7 0,0 0 666,-1-1 0,-1-1 0,0 7 0,-2-10 0,1 4 0,-1 3 0,1 1 0,-2-1 0,1-9 0,-1 1 0,-1 0 0,1 0 0,0 0 0,-1 0-425,0 0 1,0 0 0,0 0-1,0 0 1,0-1 0,0-1 424,0 6 0,0 1 0,0-2 0,-1-2 0,1-4 0,-1 8 0,-1-6 0,1 3-193,1-9 0,0 3 0,0-1 0,0-4 193,0-2 0,0-4 0,0 2 0,1 11 0,0 2 0,1-8 0,1-14 0,0-5 0,6 20-1260,3-37 1562,-2-39 0,-3 13 0,-2-12 0</inkml:trace>
  <inkml:trace contextRef="#ctx0" brushRef="#br1" timeOffset="7075">25388 13664 25792,'-43'10'1889,"1"-2"-1529,-3-8 180,4 0-540,2-4 0,7-3 0,7-5 0,5-17 0,28-13 0,7-6 0,4 21 0,6 1-1508,24-12 1508,-20 19 0,1 1 0,1 2 0,3 3 0,13 0 0,0 5 0,-11 7 0,-1 3 0,10 4 0,-3 7-593,7 30 593,-27-15 0,-3 1 0,-5 3 0,-3 2 0,-2 1 0,-5 2 0,-8 14 0,-6 1 0,-5-2 0,-2-2 0,0 0 0,-1-3 0,-2-10 0,1-5 0,2-1 1405,7-11-1405,19-9 696,16-7-696,24-4 0,13-1-275,-26 1 1,1 2 274,-1 4 0,-1 6 0,11 15 0,-5 8 0,-12-3 0,-5 4-465,4 16 0,-8 3 465,-15-9 0,-8-1 0,-4 1 0,-5 0 0,-3-1 0,-3-2 0,-2-2 0,-2-1-127,-2-5 1,-1 0-864,-8 3 1,-1-2-1979,-14 9 2968,-5-6 0,37-27 0,7-10 0</inkml:trace>
  <inkml:trace contextRef="#ctx0" brushRef="#br1" timeOffset="7750">30772 9543 22374,'2'-37'1259,"0"0"1,1 2-1,0-1-225,3-6 1,0 1-855,-1 5 0,0 2-180,2-27 0,-5 22 0,-11 70 0,1 6 0,-1 11 0,0 2-665,0 3 0,0 3 0,0 4 665,-1 1 0,0 5 0,1 1 0,0-2-539,2-7 0,1-1 0,0 0 0,1 0 539,-1 3 0,1 0 0,0 0 0,1 0 0,-1-1 0,1-1 0,0 2 0,0 1 0,1 1 0,-1 3 0,0 0 0,1 0 0,0-4-472,0-3 1,2-2 0,-1-1 0,0 2 471,0-3 0,0 1 0,0 2 0,0-2 0,1-3 0,1 2 0,0-1 0,0-3 0,0-2-73,0-2 1,0-2-1,0 1 73,0 12 0,1 1 0,2-10 965,5 3-965,3-20 1753,1-51-5891,-4-39 4138,-4 11 0,-9-7 0,-4 22 0</inkml:trace>
  <inkml:trace contextRef="#ctx0" brushRef="#br1" timeOffset="8344">30630 13067 23454,'-7'-10'2248,"-2"4"-1348,9 12-181,-4 8-89,4 11-90,4 8-450,4 6-90,8 8 0,6 4 0,-1-16 0,3 2 0,2-1 0,3-1 0,5 3 0,3-5 0,2-11 0,1-9-297,23-8 297,-29-18 0,-3-6 0,-4-1 0,-3-3 0,1-4 0,-1-1 0,0 1 0,-1 0 0,14-26 0,-5 8 0,-8 9 0,-4 15 0,-5 18 0,-7 58 0,-8-1 0,-4 10 0,1-3 0,-3 4 0,1 4-824,0-11 1,0 4 0,0-1-1,1-2 824,-2 8 0,1-2 0,1 1 0,1-12 0,0 1 0,1 0 0,1-5-82,0-3 1,1-3-1,1 1-578,-1 1 1,0 1 0,0-4-916,-2 0 1,0-5 1574,-4 11 0,-6-28 0,-3-1 0</inkml:trace>
  <inkml:trace contextRef="#ctx0" brushRef="#br2" timeOffset="13644">5527 8413 20845,'-8'-30'3148,"3"3"-2428,-4 2 89,8 5-179,-5 2-90,3 2-91,2 4-269,-3 3 0,4 5-90,0 2 630,0 2-450,0 20-270,0-1 0,0 21 0,0-4 0,0 3 0,0 1 0,0 1 0,2-2 0,0-1 0,0 0 0,2-1 0,-3 1 0,0 0 0,1 21 0,-1-11 0,2 15 0,-1-18 0,1 17 0,-1 3 0,-2-4 0,0-4 0,0-21 0,0 16 0,-4-8 0,-1 18 0,1-8-1082,0 9 1082,2-28 0,1 0 0,-2 3 0,1-1 0,0 2 0,0 1 0,-5 11 0,-1 2 0,5-3 0,0-1-169,-3-1 1,0-1 168,4-8 0,1-2 0,-3 14-8,2-13 1,-1 3 7,-1 5 0,-2 1 0,1 0 0,0 0 38,0 1 1,0-2-39,0-11 0,0-2 0,1 1 0,0 0 0,-1 0 0,2 0 0,0 1 0,1 0-237,-2 1 1,-1 0 236,2 2 0,1 1 0,-1 0 0,0 1 0,-1 1 0,1 0 0,2 0 0,1 1 0,-5-2 0,1 2 0,1 16 0,1 4 101,-2 1 1,1 4-102,2-6 0,-1 4 0,2-3 0,-1-12 0,2-2 0,-1-1 0,0 19 0,0-6 0,0 2 0,0-30 0,0-7 15,0-7-15,0-3 936,0-3-936,2-5 537,-2-9-896,2-12-2970,-2-31 901,0-2 2416,0 10 1,0-1 0,3-26 0,0 29-1,-1 0 1</inkml:trace>
  <inkml:trace contextRef="#ctx0" brushRef="#br2" timeOffset="14856">4568 12985 19586,'-8'-20'4497,"0"0"-3687,0 3-181,0 4 91,-2 6-180,-2 3-91,-6 10 1,-3 7-90,-7 17-90,-1 17-180,13-17 0,1 4-438,0 6 0,2 3 348,1 2 0,1 4 0,5-2 0,2 5 0,2-3 0,1 6 0,4-1 0,0-8 0,1 1 0,3-5 0,4-3 0,5-4 0,10 0 0,2-5 0,14 3-148,19-11 148,-21-33 0,8-28 0,-18 1 0,0-17 0,-29 0 0,-10 19 0,-29-2 0,-19 32 0,-1 8-449,1 13-631,23 1-449,5 2-720,5-2-7582,6 0 8929,7 0 0,6 0 1,5 2-1</inkml:trace>
  <inkml:trace contextRef="#ctx0" brushRef="#br2" timeOffset="15392">4881 13510 23993,'6'-23'2699,"-2"3"-2519,-2 6 269,18 43-449,-8-6 0,5 13 0,1 1 0,-4 1 0,1 6 0,-11-26 90,-2-9-90,-2-11 0,0-12 0,0-11-90,2-11 90,3-5 90,15-19-90,-2 20 90,10-6 0,-8 28 90,0 9 270,6 21-180,-1 15-180,-3 4-90,-7 2 0,-11-15 0,-2-2 0,0-15 0,-2-4 0,9-34 0,0 8 0,7-17 0,2 19 0,14 0 0,7 25 0,2 6 0,0 23 0,-14 1 0,-3 1 0,-4-4 0,0 4-810,-7-12-989,-1 3 1799,-8-7 0,-2 1 0,-2 4 0</inkml:trace>
  <inkml:trace contextRef="#ctx0" brushRef="#br2" timeOffset="16074">10079 13772 23364,'-25'-34'3867,"-8"-4"-3507,10 14 0,-4 2-180,18 16 90,4 4-180,5 10-90,0 2 90,5 8-90,4 2 0,7 0 0,4 1 0,5-3 0,1-4 0,7-7 0,16-3 0,-9-6 0,24-9 0,-30-1 0,10-14 0,-21 12 0,-4 9 0,-10 58-720,-12-7 0,-7 13 1,-2 3-1,1-5 720,3-4 0,1-3 0,-3 6-72,-3 4 0,-3 8 0,-1 2 0,0-3 0,2-10-1041,0-10 0,0-6 1,-1 2 92,-4 12 1,-1 1-1,0-4 1020,-3-1 0,1-3 0,-1 0 0,1-1 0,0-2 0,-1 0 0</inkml:trace>
  <inkml:trace contextRef="#ctx0" brushRef="#br2" timeOffset="16874">19613 13682 24083,'-4'-3'3148,"0"9"-2698,4 8-90,0 14-90,4 8-90,4 5-90,6 2-90,9-2 0,5-5 0,7-8 0,5-12 0,3-8 0,18-28 0,-16-1-865,-16 0 0,-1-3 865,6-19 0,-3-3 0,2-11 0,-14 25 0,-2 9 0,-20 43 0,-10 30 0,1-12 0,-2 4-581,-3 10 0,-1 4 581,4-13 0,0 1 0,-1 1-66,-1 4 0,0 1 1,-1 1 65,0 1 0,1 1 0,-2 0-210,1 1 0,-1 0 0,1-1-1270,-1 0 1,1 0 0,1-1 549,0-1 1,1 0 0,0-1 929,2-2 0,0 0 0,1-1 0,3-1 0,1 1 0,0-1 0,2-1 0,-1-1 0,1 1 0</inkml:trace>
  <inkml:trace contextRef="#ctx0" brushRef="#br2" timeOffset="17745">26362 14044 20665,'4'-16'2789,"1"0"-2340,-1 2 271,-2 3 89,1 0 1,0 4 89,-1 0-179,0 3 0,-2 1-720,2 1 0,7 8 0,4 4 0,9 6 0,4 2 0,7 0 0,6-2 0,4 0 0,1-3 0,1-5 0,19 2 0,-16-13 0,13-2 0,-23-11 0,-5-5 0,-3-2 0,-7 3 0,-5 2 0,-8 2 0,-4 7 0,-4 8 0,-13 21 0,-6 23 0,2-10 0,-3 4-471,-2 9 0,0 3 471,-3 5 0,-1 4 0,1 0 0,-2 6 0,2-3-473,5-14 1,0-2 0,0 2 472,-4 13 0,0 3 0,1-5-585,2 0 1,2-3-901,2-3 1,1-2 1484,3-4 0,2-2 0,3-2 0,2-1 0,1-2 0,0-1 0</inkml:trace>
  <inkml:trace contextRef="#ctx0" brushRef="#br2" timeOffset="18692">31840 13971 20305,'0'-22'3958,"0"-1"-2968,0 2-91,0 1 1080,-5 0-1619,4 16-270,-5 7-90,8 38 0,2 0 0,8 16 0,8-14 0,11-4 0,9-10 0,7-12 0,6-17 0,-15-14 0,-1-5 0,16-14-190,-21 9 0,-2-1 190,0-7 0,-8 10 0,-9 14 0,-15 21 0,-18 32-570,1-9 0,-3 5 570,-6 14 0,-3 3 0,8-14 0,-2 0 0,-2 5-260,3-6 0,-1 3 0,-2 2 0,-1 1 0,1 0-208,-2 0 0,0 1 0,0 0 1,-1 0-1,1 0-456,-1 0 1,0 1 0,0 0 0,0-1 0,0-2 923,-4 8 0,0-1 0,0-2 0,2-4 0,-1-3 0,2-5 0,0 1 0,0-2 0,-1 1 0,1-1 0</inkml:trace>
  <inkml:trace contextRef="#ctx0" brushRef="#br2" timeOffset="20723">1636 8277 21565,'-4'-10'2248,"0"2"-1798,4 5 180,0 1-1,0 0-89,4 0-90,6-5 269,26-4-539,3 1-90,24-3 0,1 2-437,-25 5 1,2 1 391,7-2 0,3 0-770,6 0 1,2 0 754,-15 3 0,1-1 0,0 1-30,2 0 0,0 0 0,4 0 0,2 1 0,4-1 0,1 0 0,-3 0 0,2 1 0,-3 0 0,3-1-351,-3 1 0,2 0 1,-1-1-1,-3 1 351,-5 0 0,-3 0 0,3 0 0,12-1 0,2-2 0,1 1 0,-1-1 0,1 0 0,-1-1 0,-1 1 0,0 0 0,-2-1 0,-5 1 0,0-1 0,-5 1 0,2-1 0,-1 0 0,-6 3 0,1-1 0,3 1 30,9-3 0,4 0 0,-3 1-30,-9 2 0,-1 1 0,0-1 0,4-1 0,1-1 0,-6 2-175,-11 3 1,-3 0 84,23-1 180,-9 2 370,-9 0-460,-7 0 1218,-6 0-1218,-2 0 1682,-1-2-1682,1-1 534,0-3-534,12-5-270,-13-1-539,2-8-720,-17 1-630,-15-5 2159,-10-3 0,-18-1 0,-6-1 0</inkml:trace>
  <inkml:trace contextRef="#ctx0" brushRef="#br2" timeOffset="21473">2782 6671 15764,'-18'-8'3957,"12"5"-1452,-7 6-1786,17-3 485,-3-19-1114,2-2 0,-19-26 0,1 18 479,-18-5-479,2 18 1884,-9 9-1885,-7 11 91,-10 14-340,25-2 0,-1 2 205,-1 6 0,0 2-348,-2 4 1,2 3 347,0 3 0,2 5-15,6-1 0,0 4 0,3 1 0,5 0 0,3 1 0,2 1-30,0-2 0,1 1 0,4-2 44,6 14 1,12-5 0,16-14 0,9-7-45,-7-10 0,5-4 1,9-4 1,7-3-1,-1-4 44,14-7 0,-2-5-45,2 1 0,-2-2 0,-9-2 0,-5 0 0,1-3 0,-7 2 0,-8 0-90,-3 0-180,-5-2-882,2-9-2536,-10-4 3867,-3 1 1,-9 7 0,-4 10-1</inkml:trace>
  <inkml:trace contextRef="#ctx0" brushRef="#br2" timeOffset="22840">3724 6074 22284,'0'-5'810,"0"1"629,0 4-1349,0-2 90,0-2-90,0-1 90,0-4 90,-6 4-1,0-1 91,-7 3-90,-1 1-90,-5 2 0,-6 10 0,-6 9-180,-1 13 90,-1 11-90,4 6-200,5 6 200,11 6 0,13-4 0,7 2 0,5-15 0,3 1 0,8 17 0,4-4 0,-7-27 0,3-7 0,23 7 0,-15-23 0,3-14 0,1-6 0,2-11 0,-3-6 90,-1-9 0,-1-3 90,7-8-91,-9 9 1,-1 1 270,-1-2-360,-12 17 290,-3 3-200,-11 21-90,-2 11 0,0 12 0,3 11 0,2 9 0,5 5 0,2 0-270,2-17 0,2-1-539,10 11-361,15 4-269,-10-31-450,1-6-539,-1-18 2428,-4-8 0,-5-17 0,-4-6 0</inkml:trace>
  <inkml:trace contextRef="#ctx0" brushRef="#br2" timeOffset="23212">4300 6323 12294,'-12'-55'4227,"2"17"-2089,3 0-1689,4 26 1390,3 6-1569,5 18 937,4 7-1117,7 15 0,3 7 3047,-1 4-3047,6 17 771,-9-7-861,-1-14 0,-12-32 0,-3-35 0,-2-15 90,4-9 0,5 0 0,3 2 0,3 6-1,0 8 91,2 8 270,15 11-180,-7 8-90,11 13-90,-15 4-90,-2 9 90,-3-3-90,-2-1 0,-6-3-180,1-5-90,-6 1-360,0-7-359,0 3-2159,-4-4 719,0 0 2429,-5 0 0,5 0 0,0 0 0</inkml:trace>
  <inkml:trace contextRef="#ctx0" brushRef="#br2" timeOffset="23857">4800 6007 18506,'0'-7'4048,"0"0"-3598,0 5 180,0 0-451,0 0 1261,0 1-1171,-4-1 1,0 10-90,-6 2-90,-1 10 0,-1 3 0,0 4-90,5 3 0,2 3 90,5 1-90,0 13 0,5-9 0,0-1 0,5-16 0,-4-14 0,4-3 0,-3-4 0,3 0 0,0 0 0,7-10 0,4-12 0,1-8 0,-7-7 0,-9 3 90,-4 2 0,-6 0 180,-6-7-90,1 13-90,-1-4-90,3 17 89,6 6-89,-3 9 0,13 29 0,3 5 0,10 24-252,2-10-18,3 0-449,-1-5-271,1-4-539,-5-7-810,-2-9 2339,-3-11 0,-3-12 0,-2-7 0</inkml:trace>
  <inkml:trace contextRef="#ctx0" brushRef="#br2" timeOffset="24707">5039 5875 21924,'-4'-52'2699,"0"4"-2429,4 14 0,0 12 89,4 15-89,4 16-90,19 37 0,4 11-180,-2 1 0,2-1 0,-4-5 0,-15-29 0,-8-17-180,-2-16 90,-6-4 0,3-16 90,-2-30 0,5 13 0,2-18 0,7 20 180,1 20 0,3 4 0,-2 27-90,1 13 90,5 33-180,-1 12 90,-4-2-90,-6-11 0,-8-28 0,0-7 0,0-9 0,0-32 0,2 0 0,2-29 0,2 6 0,2-4 90,0 1-180,0 8 270,8 5-90,-5 21 0,7 13-1,-6 20-89,8 34 0,-3 3 90,2 1-90,-8-11-90,-7-31 90,-2-4-179,-2-30 179,0-6 0,4-21 0,0-1 0,3 15 0,2 0 0,6-26 0,2 4 0,-2 27 90,-5 22-90,3 14 0,1 8 0,0 9 0,2 4 0,2-4-90,-1-3 90,3-6-90,6-11 0,-3-12 0,9-18 0,-5-17 45,-8 3 0,-1-7 135,-2-2 0,-3-2-45,0 2 0,-2 1 0,-3 6 0,-5 4 45,-6 1-90,-4 15 90,-1 16-90,-4 36 0,7 13 0,2-8 0,1 2-90,2 28-360,3-22 0,3 1-630,2-6 1,2-2 134,0-1 1,2-3-1394,16 3 2338,-10-36 0,2-17 0,-1-11 0</inkml:trace>
  <inkml:trace contextRef="#ctx0" brushRef="#br2" timeOffset="25090">6111 5134 20755,'11'-55'3418,"-3"5"-2968,-2 11-90,-4 8 89,2 11 1,0 8 0,4 16-180,2 17-90,4 15-90,1 14-90,1 3 90,-2 1-90,-1-6 179,-2 1 1,-6-20-90,1-11-90,-6-26 90,1-19-90,3-13 90,5-11 0,3-5 90,6 1 0,3 7 180,5 10-180,0 19-180,23 25 0,-23 13 0,-1 5 0,2-3 0,-1 3 0,0 13 0,-4-1 0,-2 0 0,-1 2 0,-9-22 0,-3-9-540,-1-11-3598,-5-10 4138,-6-3 0,-4 3 0,-5 8 0</inkml:trace>
  <inkml:trace contextRef="#ctx0" brushRef="#br2" timeOffset="26364">6209 8431 17787,'-10'-12'5397,"0"-1"-4678,5 6 631,-2 0-811,6 5 1,-6 2 0,6 0-91,-3 0 1,4-2 360,0 2-810,6-2 0,4 0 0,28-3 0,4 0 0,2 0 0,12 0 0,7-2 0,-5 1 0,-6 1 0,-1 0 0,0 0 0,4 0-457,1-1 1,4 1 0,0-1 0,1 1 0,-4-1 456,4 0 0,-1 1 0,-3-1 0,-1 2-879,3-1 0,-2 0 1,0 1 878,0 0 0,0 0 0,0 0 0,-3 1 0,1 0 0,2 0-441,-5 1 0,3 1 0,-1-1 0,-2 1 441,-1 0 0,-2 0 0,2 0-144,10 1 0,1-1 0,-5 0 144,-3 1 0,-4 0 0,-1-1 0,-1 0 0,-5 0 0,2 0 0,13-1 0,1-1 0,-16 2 0,0 0 356,10 0 1,-1 0-357,13 1 0,-6 0 0,-5-2 0,-5-1 0,0-1 0,15-1 0,-5-1 0,-2 1 0,-3 0 0,12-1 0,-32 1 0,-1 1 0,19-3 0,-18 2 0,0 0 0,15-1 0,-2 1 799,-1 1-799,-3 1 641,0-1-641,6 2 0,-13-1 0,6-1 0,-24 2-467,-1-3-1512,-20 3 1751,-4-2 228,-19 3 0,-8-1 0,-10 2 0</inkml:trace>
  <inkml:trace contextRef="#ctx0" brushRef="#br2" timeOffset="27000">7232 6934 23468,'-14'-14'2699,"0"1"-2340,0 8 1,-1 1-52,-3 16 52,0 9-181,-4 25-89,5 5 0,0 7-946,6-14 1,0 2 0,1 1 855,-1 0 0,0 0 0,2-1-45,-4 20 0,3-6-90,3-26 0,1-3 194,0 21-959,-3-16-629,8-11-524,-3-13-7778,-1-14 9073,0-17 0,-2-17 0,4-10 0</inkml:trace>
  <inkml:trace contextRef="#ctx0" brushRef="#br2" timeOffset="27208">7054 7051 17273,'14'-54'1229,"0"0"1,-4 21-1,0 0-959,4-11 0,1 4 90,1 11 1914,0 6-1374,15 9-540,-6 14 543,14 14-813,-6 17-45,-9 1 0,1 6-90,1 6 0,-1 3-732,0-1 1,-2 1 596,-1 0 1,-3-3-451,2 15 736,-1-9-2624,-1 7 629,-5-22-7942,-1-4 9500,-9-21 0,-2-16 1,-2-2-1</inkml:trace>
  <inkml:trace contextRef="#ctx0" brushRef="#br2" timeOffset="27382">7188 7173 20845,'-50'-2'3058,"0"2"-2698,25-2 0,5 2 0,30 0-180,12 0 0,15 0-180,4-2 0,3 0-180,-9-1 0,1-1-963,15-1 1,-2-2 512,-15 1 1,-2-3 629,6-5 0,-3-2 0,8-12 0,5-12 0</inkml:trace>
  <inkml:trace contextRef="#ctx0" brushRef="#br2" timeOffset="27625">7614 6667 21655,'0'-18'2968,"0"2"-2428,0 0-91,0 3 91,0 1 90,0 5-91,4 11-179,4 10-90,6 13-90,6 11 0,5 8-180,1 10-204,1 4 204,-14-29 0,0 1 0,10 29 0,-3-2-179,-4-7-271,-4-6-1619,0 0 450,-7-16-900,1-6 2519,-6-18 0,1-11 0,2-2 0</inkml:trace>
  <inkml:trace contextRef="#ctx0" brushRef="#br2" timeOffset="28610">8142 6834 20575,'0'-27'3328,"0"2"-2788,-4 2-90,0 5-180,-1 5-90,-4 4-91,8 4-89,-10 3 90,-1 14-90,-2 1 0,-11 24 0,11-11 0,-3 8 0,7-3 90,5-6-180,2 3 90,3-8 90,0-2-90,0 0 0,0 1 0,0-3 0,0-7-90,0 3 90,0-10 0,0 8 0,0-9 0,3 3 0,7-4 0,2 0 0,3 4 0,-1-3 0,1 3 0,1-4-90,0 0 90,1-4 0,-1-3 0,9-31 90,-14 10-90,6-20 90,-17 19-90,0 4 90,0 2-90,-6 3 0,1 4 0,-8-1 0,4 3 90,-5 4-90,6 4 0,-2 6 0,5 0 0,2 0 180,3 0 270,21 16-270,8 16-90,15 11-45,-15-1 0,-2 2-45,-9-13 0,-2 3-1054,1 7 0,-1 4 1,-2-2 1053,-5-2 0,-2-1 0,3 12 0,-5 1-158,-11-9 1,-5-3 247,-8 13-90,2-21 0,-3-6 0,-15-11 0,-2-8 0,4-18-90,1-37 0,17-4 45,10 11 0,4-2 840,6 7 1,3 0-841,3-1 0,4 0 0,2 0 0,2 1 45,3 2 0,2 1-45,1 1 1,2 3 44,0 2 0,1 2 84,10-3 1,-1 1-85,16-8 135,-18 10 0,-1 1 405,-4-8-270,-6 5-180,-18 9-90,-13 13 90,-3 4 1276,-2 0-1366,0 6 258,1 14-258,5 4 90,2 12-90,8-7 0,4 3 0,6-7-90,21 4 90,-5-16 0,22-15 0,-24-16 90,1-17-90,-21-4 0,-15-26 0,-5 16-270,-12-10-179,-2 30-451,-7 13-539,-5 11-990,-5 14 2355,-2 14 1,6 17 0,1 9 0</inkml:trace>
  <inkml:trace contextRef="#ctx0" brushRef="#br2" timeOffset="32526">10326 13514 18956,'-4'-6'4048,"0"-1"-3418,4-2-181,-3-2 91,2 1-90,-3-1-91,4 2-89,0 0-90,0 0-90,0 0-90,0 2 180,0 2 540,0-1-271,0 5 181,0-3-450,-3 4-90,2 4-90,-8 5 90,2 12-90,-3 10 0,1 2 0,2 4-180,1 21-540,0-5 1,3 1-990,11-14 0,2-3-3207,-2 2 1,2-2 4038,5-6 1,3-4 0,13 10 0,-1-1 0</inkml:trace>
  <inkml:trace contextRef="#ctx0" brushRef="#br2" timeOffset="36357">9994 9286 17697,'-15'-7'3778,"3"4"-3418,2-1-91,5 4-89,2 0 450,3 0 269,0-2-359,0 0-90,0-1 719,0 1-989,0 0 0,0 2 0,0-7 90,7 4-90,6-3-1,13-1 1,10 2-45,3 0 0,2 0-135,-8 2 0,2 0-39,9 1 0,4 0 1,0 0 38,18 0 0,0 2-402,-20 0 1,0 0 0,0 0 431,1-1 0,-1 0 0,-2 1-30,9 0 0,-2-1 45,3-1 0,1 0 0,3 1 0,0 0 0,2-3 0,0 1-45,3 1 0,0 1 0,-2-1 0,4 0 30,-6 1 0,3-1 0,-3 1-458,-13 0 0,-3 0 0,2 0 428,10 0 0,2-1 0,-5 1 0,-1-1 0,-3 0 0,-4-1 0,0 1 0,11-1 0,-1-1 0,-13-1 0,-1 1 0,10 0 0,-1 1-344,-13-1 1,-3-1 343,1 3 0,-1-1 0,2-1 0,-1 0 0,31-1 0,0-2-29,-22 6 0,1 0 29,-3 0 0,1 0 0,-2 1 0,1 0 496,3 0 1,0 0-497,-8 0 0,-1 0 0,1 0 0,0 0 0,0-1 0,-2 0 0,17-2 0,-15 1 0,-1 0 0,17-3 45,-11 3 0,0 0-45,4-1-1575,14 1 1665,-19 2 613,1-2-703,2 0-47,-3-2 0,4-1 47,-5 1 0,0 0 0,8 0 0,-2-1 0,22-1 0,-25-1 0,-3 2 0,21-5 0,-13 4 0,-2 1 0,1 0 2681,12 0-2681,-18 1 0,1 1 0,18 1 0,-16 0 0,0 2 0,20 0 0,-22 0 0,-2 0 0,12 0 0,-18-1 0,1 0 0,15 0 204,-8-1 0,2 0-204,-7 2 0,-1 0 0,2-1 0,0 0 0,1 0 0,-3 2 0,16-1 0,-17 0 0,-1 0 0,14 0 0,-12 0 0,-1 0 0,4 0 0,5 0 0,-11 0 593,1 0-593,1 0 0,23 0 0,-12 0 0,16 0 0,-17 0 0,17 0 0,-14 0 0,12 0 0,-18 0 0,1 0 0,1 0 0,18 0 0,-14 0 0,9 0 0,-17-2 0,-4 1 0,-1-1 0,-3 2 0,-1 0 0,-2 0 0,-1 0 0,-1 0 0,-3 0 0,6 0 0,-2 0 0,2 0 0,-3 0 0,-6 0 0,2 0 0,-1 0 0,1 0 0,-1 0 0,-3 0 0,9 0 0,-8 0 0,8 0 0,-9 0 0,12 0 0,5 0 0,-1 0 0,1 0 0,0 0 0,7 0 0,-3 0 0,1 0 0,-15 0 0,1 0 0,10 0 0,-11 0 0,15 0 0,-20 0 0,4 0 0,-10 0 0,-4 0 0,-2 0 0,0 0 0,-4 0 0,2 0 0,4 0 0,-3 0 0,5 0 0,-4 0 0,0 0 0,0 0 0,0 0 0,4 0 0,-3 0 0,3 0 0,-6 0 0,0 0 0,-2 0 0,0 0 0,2 0 0,9 0 0,-3 0 0,4 0 0,-8 0 0,-4 0 0,0 0 0,0 0 0,0 0-270,0 0-900,-2 0-1438,0 0 179,-13 6 2429,0 2 0,-13 9 0,1 2 0</inkml:trace>
  <inkml:trace contextRef="#ctx0" brushRef="#br2" timeOffset="39742">12458 8055 20126,'0'-7'1259,"0"3"-1169,0 2 2248,0 2-2158,0-2 0,0-3-90,-3 2 0,2-1 0,-6 2-90,2 2 0,-3-4 0,4 1 0,-4-1 90,7 1-90,-6 1 0,-3 2 0,1 0 0,-12 0 0,9 0 0,-11 0 0,8 0 90,-16 0-90,9 6 0,-8 2 0,6 5 0,1 3 0,1 0 90,-4 12 90,5 7-180,6 0 90,6 5-90,9-9 90,7 22-90,2-13 90,11 13-90,5-22 90,21 4-90,-1-14 0,16-2 0,-10-15 90,4-8-90,-2-3 0,-18-3 0,1-2 179,22-12-89,-3-1 0,-22 5 0,-17 11 0,-7 3 0,-2 3 0,-4 1 0,-2 2-90,-8 0 0,-5 8 0,-25 14 0,5 3 0,-12 10 0,14-9 0,5-4 0,5 2 0,13-7 0,12-3 90,13-8-90,12-2 0,9-3 0,10 3-90,6-4 180,4 0-90,2-4-90,-2 1-1650,-4-6 1740,-6 2 90,-10-2 180,0-2-90,-13-2-90,-4-3-90,-12-2 90,-9-4-90,-1-2 0,0-5 0,-7-2 0,0-4 0,-9-3 1830,0 0-1830,1 6 0,-1 1 0,-11-18-175,7 16 1,0 1 174,-8-11-90,-3 4 90,3 6 0,1 5 0,1 6 0,2 4-90,-13-2 90,9 8-90,-9-2 90,11 10 0,-1 2 0,-3 2 0,-24 0 0,5 8 0,-2 0 0,-2 2-45,17 1 0,0 0 71,-15 3 1,1 1-27,14-3 0,1 0 0,0 1 0,1 0 0,2-1 0,-1 3 0,-7 8 0,1 3 0,-13 15 0,22-11 0,6 3 90,7 21-90,14 6 0,16 3 0,12-18 0,6-1-402,-3-11 0,7-2 402,7 1 0,7 1 0,1-4 30,-5-9 0,1-3 0,-1-1-60,-1 1 0,0-1 0,-1-1 30,14 2 0,-5-4 0,2-4-90,-9 1-90,-9-9 90,-5 3-270,-5-4 0,-4 0-89,11-6-268,-10-1-183,7-9-179,-14-2 197,-4-4-1366,-4-6 2248,-4-1 0,-6-5 0,-2 0 0</inkml:trace>
  <inkml:trace contextRef="#ctx0" brushRef="#br2" timeOffset="40108">13116 7843 21565,'8'-39'2338,"-1"3"-1978,-1 4 0,-2 7-270,0 5 90,-2 7 90,2 5 359,5 13-269,2 13 0,9 16-135,-5 9 0,-1 6-454,-1-9 1,-1 4 258,3 10 0,1 8 0,-1-4-857,-1-2 0,0-1 857,-2-6 0,1 1 0,-1-3-75,-1-1 0,0-1 45,4 10 0,0-1-225,-2-10 0,-1-3 0,0-1 1,-1-3-1665,8 6-1256,-14-44 3145,1-14 0,-6-25 0,0-9 0</inkml:trace>
  <inkml:trace contextRef="#ctx0" brushRef="#br2" timeOffset="40508">12771 7861 19406,'-23'-5'3148,"3"1"-2698,12-5-270,8 2 180,30-14-270,10 5-46,-8 3 1,4 0-1285,0 2 0,1 1 1240,2-1 0,2 0 0,0 0 0,1-1-1099,13-2 0,-2 0 1099,-14 2 0,-1 1 0,6-1 0,-2 0-364,2-1 544,-11 2 90,-9 4 0,-6 0 1091,-6 3-1361,-6 1 3115,-2-1-3205,-4 4-1143,0-2-2635,0 10 3868,0-6 0,0 12 0,0-7 0</inkml:trace>
  <inkml:trace contextRef="#ctx0" brushRef="#br2" timeOffset="41307">13847 7590 16797,'-4'-10'4408,"0"1"-3419,4 3-539,0 3-180,0-3 180,0 3-1,0-1-269,0 1 90,0 1 90,-5 2-180,-4 10-90,-9 7 0,-6 15 0,-7 8-30,5-5 0,-5 7 0,4-5-60,7-7 0,1-1 0,-21 26 0,8-4 90,23-24-90,7-4 0,10-5 0,21 0 89,20 2-89,4-3 0,8 4 0,-15-6 0,14 10 90,-17-9 0,5 6 90,-26-15-90,-4-3 90,-7-4-180,-4 0 90,-4 0 0,0 0 0,-2-6-90,-7-28 90,-3-6-344,0 6 1,-2-3 253,2 3 0,-2-2 0,-6-16 0,-1-2-90,-1 3 0,1 0 45,2 2 0,0 3-90,2 10 1,2 5-316,5 0-90,-4 10-179,10 8-91,-5 6-2878,1 21 3688,0 2 0,-7 21 0,2-2 0</inkml:trace>
  <inkml:trace contextRef="#ctx0" brushRef="#br2" timeOffset="41493">13750 8422 21565,'-5'25'1979,"-2"-4"-1710,6-4-269,-3-9 90,4 2-90,0-5-180,0 0-179,4-1-1710,8-4-270,0-4 2339,3-9 0,-5-8 0,-2-9 0</inkml:trace>
  <inkml:trace contextRef="#ctx0" brushRef="#br2" timeOffset="41798">13965 7581 18825,'8'-42'2699,"-2"4"-1759,2 6-490,-3 5 573,0 5-663,-2 0 172,-2 11-442,1 1 797,4 20-797,5 9 436,5 15-526,-1 2 0,3 5 45,2 8 0,0 3-1102,1 0 0,0 1 1057,0 1 0,-1-2 0,-6-16 0,-1-1-243,4 9 0,-1 0 153,7 16-90,-7-20 0,-1-3-810,0-1 271,-1-9-91,-8-11-449,-4-15 1177,-2-1 82,-4-9 0,-2-9 0,-5-5 0</inkml:trace>
  <inkml:trace contextRef="#ctx0" brushRef="#br2" timeOffset="42142">13595 7653 21835,'-20'-3'2788,"2"-9"-2698,14 2 0,13-12-90,19-1 90,17-2-45,-15 10 0,1 1-258,4-1 0,2 0 258,2 0 0,3 0 0,12-3 0,1-1-45,-15 7 0,-1-1 0,6-2 0,-3 0 0,2-1 37,-11 2-397,-9 3-180,-6 4-269,-9 3-541,-4 2 1350,-10 8 0,-5 3 0,-7 7 0</inkml:trace>
  <inkml:trace contextRef="#ctx0" brushRef="#br2" timeOffset="44393">11776 6803 21565,'-18'-16'3058,"0"0"-2698,5 4-180,5 3-90,1 5 0,6 2-90,-3 10 89,6 8-89,4 16 45,2 5 0,1 5-45,-1-9 0,1 1-308,3 17 1,-1-1 307,-4-15 0,-1-2-29,2 7 1,-1-2 298,-1 11-90,1-1-1,-7-35-89,-7-19-90,-3-17 607,-8-22-517,-2-17-342,10 24 1,-1-2 251,1-6 0,0-1-974,1-5 0,2-1 974,2-1 0,1-1 0,0 1 0,3-1 30,4 11 0,3-2 0,1 2-30,2-3 0,2 1 0,8-9 0,6 5-613,0 19 1,3 6 612,5-1 0,3 4-304,4-1 0,3 3 304,4 2 0,4 2 22,-3 3 0,4 1 1,-1 2-383,-4 2 0,-1 2 0,0 0 406,23-5 0,-5 5-766,-18 5 1,-10 6-1620,-13 9 2626,-20 11 1,-17 6 0,-9 4 0</inkml:trace>
  <inkml:trace contextRef="#ctx0" brushRef="#br2" timeOffset="45076">12389 6495 22914,'-10'4'1799,"-2"-3"-1619,-4 11 0,-6 0 0,-7 15-90,-3 5-46,8 1 1,2 3-45,-6 20-238,13-16 1,3 1 327,7 16-32,10-21 1,4 0-59,20 22 0,5-5 0,9-28 0,-13-21 0,3-12 0,-3-10 0,2-40 0,-15 4-953,-10 13 1,-5-1 952,-7 8 0,-4 2 0,-3-1 0,-5 0-3,-14-8 0,-8 3 3,-3 4 0,-3 3 0,1 1 0,1 3 0,3 9 0,4 4-90,-1 1 90,11 8 0,17 1-90,32 4 90,38 0-45,-26 0 0,2 0 988,8 0 0,-1 0-943,-10 0 0,-1 0 0,11-4 0,1-2 45,1-4 0,-2-1 44,-7 1 1,-2 0 90,23-14 90,-42 13-173,-2 4-7,-3 2 0,4 9 90,7 24-90,2 7-90,8 20-1035,-6 2 1035,-12-27 0,1 1 0,-2 1 0,0 0-269,0 0 1,0-1 268,10 24 0,-3-8 270,0-1-90,-10-24-90,-1-4 0,-18-31 966,-8-14-1056,-14-20 0,13 14 0,-1-2 163,-1-9 0,0-3-163,0-7 0,1-3-536,1-4 1,1-1 535,2-2 0,2-1-45,4 3 0,3 1 45,-1 5 0,5-1-45,13-9 0,7 3 45,-4 18 0,6 4-45,12-8 0,8 8-180,-3 19 1,3 8-181,4 3 0,2 4-225,3 3 1,-1 4-361,1 4 1,-1 3 989,-2 2 0,-1 2 0,-4 3 0,-2 2 0,-3 1 0,0 0 0</inkml:trace>
  <inkml:trace contextRef="#ctx0" brushRef="#br2" timeOffset="46068">13514 6169 21205,'-22'5'2429,"1"-1"-2160,1-4 1,4 0-90,7 0 0,4 0-90,5 4 0,0 2-90,0 5 90,0 0-90,0 3 0,0-3 0,0 0 0,0-6 0,2 3 0,-2-7 0,5 3-90,-2-8 90,5-5 0,-2-9 0,-1-7 360,-2-17-270,-8 12 0,-2-7-90,-5 19 90,-2 8-90,-2 12 89,-5 15 1,-7 34-90,10-2-416,8-15 0,3 2 416,7 16 0,10-2-151,21 7 151,0-19 0,17 1-90,-11-22 90,1-9 0,-3 4 0,3-11 90,-14 9-90,-4-9 811,-22 7-811,-13-3 262,-11 0-262,-34-1 0,20-6 0,-2-2 45,1 1 0,-1-3-45,-13-8 0,3-6 0,15-4 0,4-5 45,-5-7 0,4-2-45,11 6 0,4-2 0,6-3 0,3 1 90,0 1-90,6-12 0,0 23-90,13 2 90,6 6-90,42-3 0,-12 7 0,4-1 90,4-2 0,2-1-721,-12 4 0,2-1 1,-2 1 675,12-6 0,-1-1 45,2 0 0,1 0-1293,-1-2 0,0-1 1293,-5 1 0,-1 1 90,-4-1 0,-2 1-282,-7 2 1,-1 0 371,23-12 90,-13 4 90,-4 3-270,-18 6 1205,1 6-1205,-20 17 3039,2 15-3129,-3 18 0,1 2 0,0 4 45,-1-10 0,1 2 101,4 26 1,1-1-147,-4-29 0,0-1 0,2 9 0,1-4 0,2-1 0,-3-6 0,-4-10 90,-2-11-90,-2-3 0,-6-22 0,-2 0 773,-10-15-773,-7 2 0,-7 3 0,-25 4 0,11 10 0,-14 14 0,21 10 0,4 11 0,-8 16 0,16-8 0,-6 8-179,19-17-181,2-2-270,7-3-359,2-2-271,3-7 1260,3 2 0,7-9 0,5 3 0</inkml:trace>
  <inkml:trace contextRef="#ctx0" brushRef="#br2" timeOffset="46429">14253 6405 24713,'0'11'540,"0"2"-450,7 3-90,4 6 0,11 0 0,3 2 0,11 7 0,-11-11-90,2 4 90,-17-17-90,-4-3-90,-4-4 90,-15-8 90,-13-4 0,-7-3 90,0 8 0,-1 3 90,-12 4-1,3 6 1,-1 3 90,-6 9-180,-9 9 0,29-7 0,8 0 0,6-2-90,7 7-180,15-8-90,4-1-449,11-10-271,-4-8-989,1-5 1979,-4-6 0,-1-8 0,-3-4 0</inkml:trace>
  <inkml:trace contextRef="#ctx0" brushRef="#br2" timeOffset="47348">15187 5455 21385,'0'-23'3238,"-3"1"-2698,2 1-91,-3 3-179,4 4-180,0 3 0,0 6 0,0 25 0,0 15-45,0-4 0,0 5-171,0 2 0,0 3 216,1 24 0,-2 3-1163,-1-23 0,-2 0 0,1 0 1118,2 20 0,0-2 0,-6-6 0,1-6-45,5-2 90,-2-13 90,3-20 79,18-28-170,-1-3-89,20-16 3392,-4-4-3392,4-3 0,-2-1-90,-1 3-179,-3 6-361,-5 5-1619,5 1 2249,-3-1 0,-1 4 0,-4-1 0</inkml:trace>
  <inkml:trace contextRef="#ctx0" brushRef="#br2" timeOffset="47743">15809 5604 15697,'-8'-34'2338,"1"2"581,-16-7-2649,-6 15 977,-1 9-1067,-11 45-90,19 4 508,-3 25-598,16-9 45,6-15 0,2 1 2048,7 16-2093,6 9 0,7-31-90,3-10 1,5-11-91,8-23 135,-15-16 0,-4-9 135,0-2 0,-4-2 44,0-16 1,-5 1-45,-5 19 0,-2 3 0,0-18-90,0 30 0,0 8 0,0 7 0,3 11-90,2 7-90,5 9-269,-2 5-1440,6 12 180,-7-9 1709,2 4 0,-6-21 0,-1-3 0</inkml:trace>
  <inkml:trace contextRef="#ctx0" brushRef="#br2" timeOffset="48061">15898 5419 19496,'0'-21'3688,"0"1"-3149,0 2-269,0 4-90,0 5 90,2 5-90,2 14-90,0 6 90,8 36-180,-3-10 0,3 19 90,-6-25-90,-2-2 0,-4-9 90,0-11 0,0-10-90,0-17 0,3-10 90,2-13 0,5-5 269,9-21-269,-3 19 90,10-7-90,-8 28 0,17 16-90,-6 12 0,25 28-360,-23-3-179,5 11-1710,-14-5 180,-7-12 2069,3-3 0,-6-14 0,0-8 0</inkml:trace>
  <inkml:trace contextRef="#ctx0" brushRef="#br2" timeOffset="48533">16572 5156 20935,'2'-35'1664,"0"-1"0,2-19-1484,-9 9-90,-4 32-90,-4 27 90,-1 17-90,4 13 0,4 10-90,-1 3 180,6 1-180,-3-7 0,4-7-180,0-9 270,4-17-90,4-27 90,3-16 180,1-21 360,-7 5 0,-2 1-271,1-8-560,-3 10 1,0 4 290,-1 10 90,0 7-90,2 9 0,7 29 0,3 10 0,2 6 0,0 3 0,1 3-433,5 17 1,-1 2 432,-3-11 0,-3 2 30,-4-2 0,-1 4 0,-2-3-30,-3 5 0,-3 0 0,-1-9 0,-2 1 0,-4-4 0,-8-4 0,-3-3 44,-2-4 1,-3-3-45,-1-5 0,-3-2 360,-9-2 1,-1-3-361,-13 0 0,-13-26-180,51-50-45,17 7 0,6-3-415,5 2 1,5 2 324,7-5 0,4 5-135,-9 19 1,1 3-900,21-19-720,-9 13 2297,-9 11 0,-13 18 0,-7 9 1</inkml:trace>
  <inkml:trace contextRef="#ctx0" brushRef="#br2" timeOffset="49108">15248 6925 20485,'0'-41'2789,"0"0"-2250,-5 3 1,-2 1 90,-14-4-450,3 15-90,-13-2 89,11 21-89,-4 13 90,12 39-180,3 4 0,10 9 0,2 4-408,0-20 0,1-1 408,3 19 0,0-1 0,-1-17 0,0-1-319,2 14 1,-2 0 3,-2-6 0,0-2 45,0-1 1,-1-3-541,-7 18 810,-18-26 0,4-23 0,-15-1 0</inkml:trace>
  <inkml:trace contextRef="#ctx0" brushRef="#br2" timeOffset="49593">14935 7400 11304,'-22'-23'3508,"3"2"-707,9 1-2621,5 2 1319,10 0-1499,9 0 680,14 0-1130,13 0-270,12 0-539,3 2-630,-1 0-90,-5 3-4947,-7-1 10678,-6 0-964,-9 3 630,-8 0-89,-6 2-1710,-5 0 180,-5-2-1260,-3 3-89,-1 0-90,0 3-90,0 3-270,0 0 90,4 8-90,2 3 0,12 23 0,1 8 180,2 13-180,-9-21 89,-6-6 1,-6-25-180,0 3 90,2-18 0,5-14 0,4-4 90,5-5 0,2 14 0,1 3 0,1 6-90,0 3 90,1 7-90,-3 2 0,-2 8 0,-2-1 0,-3 8-90,-1-1-270,-4 1-539,0 3-270,-4-2-630,0 0-720,-2-7 2519,4-3 0,4-10 0,4-2 0</inkml:trace>
  <inkml:trace contextRef="#ctx0" brushRef="#br2" timeOffset="49933">15991 6825 20305,'-14'-9'3059,"3"4"-2879,-14 7-1,4 8-89,-1 12 0,-1 5-90,3 8 0,4 3 0,7 1 0,4 1-90,5-3 0,0-3-89,5-7-91,2-7 0,7-8-90,8-14 270,-4-10 270,11-29 0,-16 5 45,-2 3 0,-3-2 134,-1-18-269,-1 4 0,-2 17-180,-2 23 180,7 17-90,-1 5-90,3 12-89,-3-1-361,1-1-90,-1 2-719,-2-4-630,0-3 1979,-2-9 0,-2-3 0,0-6 0</inkml:trace>
  <inkml:trace contextRef="#ctx0" brushRef="#br2" timeOffset="50594">16093 6852 17982,'8'-16'3148,"0"1"-2020,0 3-858,0 5 0,2 3-91,1 8 272,1 5-361,-2 7 48,0 7-48,-2 4 337,-2 1-427,-1-1 0,-4-3 0,-1-5 0,0-7-90,0-2-180,0-9 180,4-11 1,2-6 89,5-19 0,1-2 89,0-6 91,0 0-90,-1 4 0,-2 7-90,-2 10 0,-1 6 0,-4 9 0,3 11 0,0 6 0,1 6 0,2 2 0,-2 0 90,2-8-90,-1 1-90,0-11 90,0-4 0,3-6 0,0-6 0,4-4-90,8-7 90,1 12 90,0 4-90,-2 26 0,-6 13 0,-3 3 0,0 0 0,-4-13 0,2-8 0,0-4 0,3-6 0,1-6 0,2-4-90,2-10 90,3-5 0,-3-9 0,-2-2 90,-5-3 270,-5-11-180,-10 16 0,-3-4 0,-5 22 539,-13 17-449,5 11 0,-10 20 0,9 29-180,11-11-90,8-15 0,5 0 90,16 15-90,16-4-90,13-6-450,10-8-868,-27-19 1,1-3-212,29 1-1080,-4-5 2552,-10-6 0,-10-4 0,-8-1 0</inkml:trace>
  <inkml:trace contextRef="#ctx0" brushRef="#br2" timeOffset="91545">18537 9069 13759,'-34'-11'3418,"13"5"-651,-9-7-2497,23 10 1092,2-1-1182,5 2 614,0 2-614,0-4 2073,0 3-1804,0-1-89,7 2-90,2 0 180,20-2-180,-4 0-90,12-3-1,-4-1 1,3-1 0,5-2-90,-6 1 0,2 1-90,22-6 45,-18 5 0,0 0 45,18-3-45,-18 5 0,1-1 45,18-3-266,-20 4 0,-1-1 176,13-2 90,3 0-90,-2 0 0,2 2 0,-2-2 90,-1 4-90,-15 2 0,1 0 0,18 0 0,-20 2 0,-1 0 90,13-1-90,1 0 0,3-3 45,-11 2 0,0 0 0,-7-1 0,0 1 0,11-1 0,0 1-45,-10-2 0,-1 1 0,1 2 0,1-1 0,0-1 0,3 0 0,5-1 0,4 0 0,-3 0 0,-2-1 0,-1 1-772,24-3 1,-4 0 771,-5 2-876,-3-1 876,-1-2-514,0 0 514,0-2 212,-1 4-212,3-2 0,-2 2 0,2-2 0,-2 2 0,-15 3 0,0-1 0,21 0 0,-23 3 0,2 0 0,10 0 0,0 0 0,12 1 0,-13 1 0,0-2 1326,1 0-1326,1-2 0,3 1 0,-11-1 0,4 0 0,8 1 0,2 1-838,1-2 0,1 1 838,2-1 0,-2 1 0,-14 1 0,-1 0 228,16 0 1,2 1-229,-2 0 0,-1 0 0,0 1 0,-1 0 0,-8 0 0,-3 0 0,16 0 0,-19 0 0,0 0 0,-8 0 0,-1 0 0,9 0 0,0 0 0,17 0 0,-18 0 0,1 0 0,18 0 18,-12 0 0,1 0-18,-12 0 0,1 0 0,7 0 0,0 0 0,-10 0 0,-1 0 0,24 0 0,-21 0 0,-3 0 2864,1 0-2864,-3 0 0,5 0 0,-3 0 66,19 0-66,6-4 0,0 1 0,0-1 0,-18 2 0,1 2 0,-3 0 0,26-4 0,-25 1 0,19-2 0,-31 3 0,3 2 0,1 0 0,25 0 0,6 0 0,-22-1 0,0 0 0,20 1 0,-11-2 0,-19 2 0,-3 0 0,-1 0 0,13 0 0,-10 0 0,11 0 0,-13 0 0,1 0 0,-3 0 0,1 0 0,2 0 0,-1 0 0,-3 0 0,-6 0 0,-8 0 0,-3 0 0,-10 0-360,-1 0-540,-9 0-2877,-9 0 3777,-1 0 0,-12 0 0,4 0 0</inkml:trace>
  <inkml:trace contextRef="#ctx0" brushRef="#br2" timeOffset="92628">20844 5233 22284,'-13'-42'689,"0"0"1,-1 1 0,-1 1-465,0 3 0,-2 1-257,0 3 0,-1 1 212,-1 3 0,0 1 90,-18-17-180,0 6 168,5 12-168,1 11 90,3 14 175,-4 19-130,3 25 0,2 11-896,1-4 0,0 4 731,3-1 0,-2 5 0,2 4-15,3-4 0,2 3 0,0 0 0,1-2-15,-1 4 0,2-3 0,0 3-30,1-3 0,0 3 0,2 0 0,2-1 22,3-6 1,3 0-1,1-1 1,0-3-23,1 1 0,0-3 0,3 3 0,1 2 0,2 5 0,1-2 0,1-7-90,4 4 0,1-5-135,3 11 1,4-5-702,-2-22 1,3-9-3483,12-12 4408,-3-16 0,-11-44 0,-13-7 0</inkml:trace>
  <inkml:trace contextRef="#ctx0" brushRef="#br2" timeOffset="92948">19589 6056 22014,'-33'-11'1440,"12"-2"-1260,19 3-1,24 1-179,17 6 0,8 2-30,-4 0 0,2 0 0,1 1-367,1 0 1,2 0-1,2 0 397,-3-1 0,4 0 0,0 0 0,-4 0 270,0-2 0,-2-1 0,0 0 209,4-3 1,1-1 0,-5 0-121,1-2 1,-7-2 354,8-12-355,-32 8-179,-4 5-90,-8 4-90,0 7 270,1 29-90,6 36-135,-5-29 0,1 2 81,1 9 1,1 0-127,-1-10 0,-1-1-45,0-2 0,0 0-405,7 29-449,-3-8-541,-1-10-628,-4-9 2068,-2-11 0,-2-11 0,-2-8 0</inkml:trace>
  <inkml:trace contextRef="#ctx0" brushRef="#br2" timeOffset="93096">20726 5681 13913,'-26'-57'1439,"1"5"1002,-3 5-2890,14 20-9382,1 14 9425,17 21 0,6 19 0,5 3 1</inkml:trace>
  <inkml:trace contextRef="#ctx0" brushRef="#br2" timeOffset="93328">20872 5939 26692,'6'-14'1799,"17"3"-1709,7 8-90,19 10 0,-1 13 0,-10 5 0,1 4 0,-10-6 0,1 2-572,9 10 0,0 1 572,-13-9 0,-1 0 0,-1-1 0,1 0-179,17 22-766,-20-21 1,-2-1-496,7 6-262,-6-4-8129,-15-21 9120,-10-16 0,-3-9 0,-5-8 1</inkml:trace>
  <inkml:trace contextRef="#ctx0" brushRef="#br2" timeOffset="93513">21457 5812 22194,'0'-50'2969,"0"-5"-2610,0 28 91,0 11-90,-5 40-270,-4 17 0,-2 6-45,1-4 0,-2 1-435,0-2 1,-2 4-1,0-2 390,-4 10 0,-1-1-135,-2 0 0,0 0-180,-1-3 1,-1 0-586,4-8 1,-1 1-1,2-3-314,-2 2 0,1-1 1214,-4 7 0,3-3 0,8 0 0,4-9 0</inkml:trace>
  <inkml:trace contextRef="#ctx0" brushRef="#br2" timeOffset="94027">21591 6106 21475,'10'-39'2518,"-1"5"-2248,-4 10-90,1 8-90,1 6 0,1 6-90,3 4 90,6 0-90,7 0 0,7 0 0,18 0 0,-11-6 0,9-1 0,-18-9 0,-3-4 0,-5-5 0,-5-9 180,-6-2 0,-6-5 269,-8-16 1,-13 6-270,-6 3 0,-10 18-90,-2 21 90,-2 17-90,-3 11 0,14 11 0,2 5-45,6-7 0,2 2-226,-3 11 1,3 2 270,6 22-45,9-22 0,2-1 45,8 19-90,-2-24 0,2-2 0,11 3 90,3-9-90,-1-4 0,9-3 90,-8-11-90,6-1 0,-7-12 90,3-5-90,1-2 0,5-7 450,8-8-450,-9 4 0,3-4 0,-15 8-90,-4 3-90,-2-1-1079,2-3 1259,-9-10 0,2 6 0,-7-4 0</inkml:trace>
  <inkml:trace contextRef="#ctx0" brushRef="#br2" timeOffset="94586">22610 4966 21745,'4'-33'1214,"0"0"0,3-28-854,-1 13 0,-2 10-180,-2 9 359,1 11-179,-2 13 90,1 16 90,-2 19-181,0 19 1,0 17-135,0-2 0,0 4-706,0-14 1,0 2 510,0-6 0,-1 4 0,2-4 15,0 6 0,1-3-45,1 2 0,1-1 0,1-4 0,2 2 45,5 13 0,1-1-45,-4-19 0,1-1 0,3 8 0,-1-3 0,2 3 0,0-3 90,-6-20-90,-1-5 0,-7-18 0,0-6 1051,-6-8-1051,-13-32 0,-4-2 0,5 7 0,-1 0-1535,-18-18 1535,-5 5 0,-7 12-237,-4 13 237,-4 18 0,-2 17-1403,19 12 1,3 8 1402,10-7 0,3 3 0,-5 13 0,6 2-58,13 23 58,17-23 0,10-1 0,16-3 0,7-5 0,-2-1 0,4-4 23,12-9 1,0-9-24,-13-8 0,-2-6 0,-1-1 0,-1-3-135,-2-3 0,-3-3-426,21-16-924,-26 5 1,-6-3 2203,-11-23 1,-13 11-1,-32 13 1</inkml:trace>
  <inkml:trace contextRef="#ctx0" brushRef="#br2" timeOffset="95484">19691 7377 23274,'-37'0'2338,"6"0"-1888,9 0 0,11 0-90,19-2-91,24-9-179,0 1 0,8-2-758,6-2 0,9-3 0,4 0 0,-2 0 780,-5 2 1,0 0-1,1 0 1,3-1-98,-4 2 0,3-1 0,2 0 0,1 0 0,-1 0 0,-1 1-392,2 0 0,-3 1 0,1-1 1,1 1-1,5-1 377,-9 3 0,3-1 0,1 0 0,2 0 0,2-1 0,-1 1 0,1 0 0,-2 0 0,3 1 0,0-1 0,1 1 0,-1 0 0,1-1 0,0 1 0,0 0 0,-1-1-206,0 1 1,1-1-1,-1 0 1,0 1-1,1-1 1,-2 1-1,0-1 1,-1 2 205,2-2 0,1 2 0,0-1 0,-2 1 0,-2 0 0,-2 0 0,-4 1-139,9-3 0,-5 1 0,-1 0 0,0-1 139,6-1 0,2-1 0,-2 0 0,-5 1 0,-3 0 0,-5 1 0,1-1 0,6-1 0,0 0 0,-8 1 684,-14 2 1,-4 2-685,28-9 1568,-22 8-1838,-6 1 2015,-18 7-4804,-16 2 3487,-21 13 1,-4-2 0,-15 11 0</inkml:trace>
  <inkml:trace contextRef="#ctx0" brushRef="#br2" timeOffset="98512">20251 7739 21115,'0'-27'3058,"0"2"-2698,0 0-90,0 4-90,0 3-90,0 9 90,4 3-1,9 28 1,3 5-180,8 27 0,-4 5-1122,-10-26 1,0 2 1121,1 1 0,-1 3-45,3 16 0,-1 1 0,-2-16 0,-2 0-45,3 10 0,-2-3-830,-3 2 380,-2-8-269,-4-9-271,0-10-1079,-6-10 2159,-2-6 0,-7-16 0,-1-3 0</inkml:trace>
  <inkml:trace contextRef="#ctx0" brushRef="#br2" timeOffset="98817">20263 7829 20395,'-21'-63'2699,"5"0"-2339,8 3 89,8 2-1691,8 6 1602,10 2 0,11 5 324,11 4-595,-2 21 1,2 4-90,23-4 28,-21 13 1,-1 6-29,10 17 45,-24 5 0,-3 6-45,3 18 45,-16-11 0,-6 0-45,-17 18 0,-12-11 0,-6-1 0,5-11 0,-2-1 45,-13 10 0,-2-3-45,12-14 0,-1-3 0,-7 3 0,-1-3-3287,-18 5 3017,5-4 181,29-15-810,21-4-2519,32-6 3418,2-3 0,26-8 0,-7-1 0</inkml:trace>
  <inkml:trace contextRef="#ctx0" brushRef="#br2" timeOffset="99213">20665 7825 20485,'15'-9'3328,"-3"-2"-2338,-2-11-450,-2 4-91,2-10-269,-2 17-90,6 1 0,0 16 0,5 8-90,3 11 90,6 31-90,-8-10 0,1 16 90,-12-4-3482,-11-37 3302,-3 2 90,-7-46 0,5-15 0,2-10 0,12-4 0,6-3 45,-1 16 0,2 0 0,3-10 0,2 4-45,17 4 90,-16 30 3392,6 11-3392,-7 15-90,-2 1-90,-6 5-360,-9-9-180,0-5-269,0-3-180,2-4-720,2-4-630,6-5 2429,4-11 0,10-8 0,6-6 0</inkml:trace>
  <inkml:trace contextRef="#ctx0" brushRef="#br2" timeOffset="99478">21339 7377 18686,'21'-25'4588,"-5"4"-4049,-8 10 91,-4 5-180,-13 18 0,-4 11-91,-11 18-269,-1 13 0,-1 6-45,14-18 0,3 1 45,-4 18-90,13-18 0,6-3 0,9-3 0,16-2 0,-3-24-90,1-17 90,-5-12 0,-12-14 0,-3-5 0,1-25-423,-6 17 1,-4-2 332,-2 12 0,-2 2-3501,-9-28 2871,-1 7-1259,-9-2-1978,3 20 3957,3 5 0,8 20 0,9 9 0</inkml:trace>
  <inkml:trace contextRef="#ctx0" brushRef="#br2" timeOffset="99781">21514 7259 20215,'22'-11'2429,"17"-12"-1979,-9 2-180,6-3 0,-15 10-1,-7 8 181,-3 1 90,-1 1-1,-2 1-89,-4 1-180,2 0 270,-4 10-270,7 32-180,0 10-90,-2-8 0,0 3-1109,-1-3 0,-1 0 1064,-2 4 0,0 1 45,-1 0 0,0 3-332,-3 3 0,-1 4 0,-1-5 287,-1-4 0,-2-1 0,-1 22 0,-3-7-314,-10-20-271,0-10-269,-1-9-361,-1-12-719,0-9 2477,-1-17 0,3-13 0,2-11 0</inkml:trace>
  <inkml:trace contextRef="#ctx0" brushRef="#br2" timeOffset="99920">21648 7092 18026,'-6'-36'569,"0"-1"1,0 2 0,1 0 1514,-5-24-1994,6 9-180,0 12 634,4 11-1354,0 13-370,2 12 1180,2 11 0,4 14 0,3 2 0</inkml:trace>
  <inkml:trace contextRef="#ctx0" brushRef="#br2" timeOffset="100264">22001 7431 22284,'-17'-31'2519,"11"1"-2789,36 17 90,10-3 0,8-2 90,2 0 90,-13-3 0,-2-5 180,3-21-135,-16 18 0,-5-2 135,-22-17-90,-17 16 90,-7 7-90,-8 9 90,-18 22-90,12 15-90,11 16 0,3 8 0,12-10 0,4 2-278,-3 16 0,3 1 188,8-14 0,2 0-405,5 10 1,4-1-1,-2-15 0,3-1-147,9 10 1,5-6-1,10-14 1,13-5-1</inkml:trace>
  <inkml:trace contextRef="#ctx0" brushRef="#br2" timeOffset="100780">22594 7210 22644,'5'-28'1709,"-2"3"-1529,-3 9-180,0 7 0,0 5 90,4 4-180,-2 6 90,6-4-90,2 4 0,-1-6 90,5-12 0,-8 1 180,0-21-90,-4 11 0,-6-3 0,-2 13 0,-4 6 90,-4 11 90,-12 28-181,8 9-44,5-11 0,2 2-374,3 28 329,6-1 90,10-2-90,8-7 0,9-7-90,9-10-201,5-11 111,7-12-90,4-16 90,4-17 90,-26 4 0,-1-5 90,1-3 0,-1-4-277,1-4 0,-3-4 277,0-3 0,-3-2-1343,-1-2 1,-1-3 1432,-2-1 0,-2-1 89,-2 3 1,-1-1 55,-3 3 0,0 0 80,-2-6 0,-2 1-180,-2 9 0,-2 3-135,2-27 104,-4 32-104,-4 36 402,-8 37-402,6-2 0,-1 4 0,-2-1 0,2 2 1079,2 8 1,2-2-1125,-1-13 0,0-1-540,4 12 1,-1 0-585,-2 18 1122,3-19 1,0-4 0,0-8 0,0 3-1</inkml:trace>
  <inkml:trace contextRef="#ctx0" brushRef="#br2" timeOffset="100928">22911 7047 21385,'-29'-32'1799,"5"1"-1709,7 7-90,11 4 90,14 5-270,14 1-180,19 1-270,14 1-310,-22 6 0,1 1-95,3 1 1,0 1 1034,-1-2 0,1 1 0,-1 3 0,-1-1 0,-2 0 0,1 0 0</inkml:trace>
  <inkml:trace contextRef="#ctx0" brushRef="#br2" timeOffset="101262">23516 6834 17067,'10'-4'4768,"-3"-3"-2880,-2 0-808,-5 2-720,-3 1-91,-4 8 271,-16 11-90,-3 13-360,-1 3 0,1 4-90,14-8 90,4 15 0,4-12-90,8 9 90,6-16-90,23 3 0,-1-8 0,15 3 0,-12-3 0,4 11 90,-14 14-90,-4 0 0,-22 3 0,-12-12 0,-10-6-180,-5-4-360,-4-4-629,-3-10-810,0-2 1979,3-8 0,3 0 0,3 0 0</inkml:trace>
  <inkml:trace contextRef="#ctx0" brushRef="#br2" timeOffset="108870">26066 8218 19586,'-14'-9'3148,"0"2"-2698,3 1-180,5 3-1,2 1-89,4 0 450,0 2-270,2-2 90,2 2-1,6 0-179,3 0 0,8 0 0,4 0-90,11-4-90,9-1-1651,-1-2 0,3 0 1695,-6 2 1,1 0-45,19-2 0,2-1-310,-10 4 1,2-1 309,1-1 0,5 0 0,2 1-23,-11 0 1,1 1-1,1 0 1,0 0-23,0 0 0,0 0 0,0 0 0,1 0-554,-1 0 1,2 0 0,-2 0-1,-3 0 509,1 1 0,-3 0 0,0 0 0,2 0 0,-1 0 0,0 0-52,-3 1 0,1 0 1,1-1 51,14 1 0,3 0 0,-3 0 0,-14 1 0,-4 0 0,3 0 502,10 1 1,3-1 0,-5 0-503,4 0 0,-4 0 0,2 0 0,-1 0 0,1-2 0,-1-1-466,0 1 0,-1-1 466,0 0 0,0-1 0,-3 0 0,0-1 840,-2 0 1,-1 1-841,-2-1 0,-2 0 0,-4 0 0,-1 1 0,-2 0 0,-1 1 0,-2-1 0,-1-1 0,-1 0 0,1 0-82,13-3 0,2 1 82,-11 1 0,0 1 0,10-2 0,2 1 0,2 3 0,-1 1 0,-12 0 0,0-1 0,12 3 0,-1 0 0,-15 0 0,-1 0 247,14 0 1,2 0-248,2-2 0,0-1 954,-2 2 1,-1-1-955,-5-2 0,-3-1 0,11 1 763,-4-3-763,-6 3 0,-7-2 624,-2 3-624,-14-1 0,-3 3-1080,-20 0-942,-13 2 2022,-26-2 0,10 1 0,-3 1 0,-8-1 0,1 0 0</inkml:trace>
  <inkml:trace contextRef="#ctx0" brushRef="#br2" timeOffset="109645">26931 6667 20935,'-51'-14'3058,"4"1"-1798,-1-3-901,21 4-89,6 1 0,29 7 0,47-4-270,5 4-208,-13-1 0,3-1 208,-9 3 0,0-1 45,13-2 0,2-3 134,-6 1 1,-1 0 0,-2-1 0,-3-1 180,18-7 214,-34 3-124,-6-6-450,-11-3 0,-2 2 0,-9 3 0,4 26 382,0 9-382,4 23 0,-2-4 0,0 4 0,-3 10 0,-1 2-321,3 1 0,-2-1 321,-4 3 0,-2-3 0,1-14 0,-2-1 0,-4 9 0,-2 0 0,2-12 0,-2 0 0,-1 4 0,-3-3 0,-12 4 0,-23-14 0,-10-24 0,-1-10 0,6-18 0,21-2 0,-1-15 0,18 11-90,-1-10-629,17 18-271,0 2-449,4 3-8392,8-2 8558,3 5 1,11 1 0,-1 8 0</inkml:trace>
  <inkml:trace contextRef="#ctx0" brushRef="#br2" timeOffset="109984">27788 6703 22014,'2'-32'2519,"0"5"-2159,-2 2-90,0 7-90,-6 9-91,1 9 1,-6 13 0,2 12 0,3 30-90,4-10 90,8 19-90,6-25 0,5-4 0,5-11 0,2-11 0,10-17 0,-9-12 0,-2-16 90,-15-9-90,-6-3 0,-9-1-180,-17-10-179,-5 22-181,-15-5-360,4 28-2518,-17 4 3418,17 6 0,-2 6 0,24 2 0</inkml:trace>
  <inkml:trace contextRef="#ctx0" brushRef="#br2" timeOffset="110466">28096 6282 21655,'11'-56'2878,"-1"3"-2338,-4 8-181,-2 7-179,-2 10 360,0 20-90,0 49-270,0 12-90,-1-7 0,0 1-322,-1-5 1,0 0 276,0 2 0,0 1-328,0-2 1,0 0 327,0-2 0,0-1-45,0 5 0,0-1 90,-4 19-90,3-13 0,-2-34 325,3-29-325,2-11 0,13-28 0,1 13 792,10-13-792,-4 27 0,-2 11 0,2 6 0,6 34 0,-7 1 0,-2 24 0,-13-6 0,-11 19 0,-6-19 0,-13 12-90,-9-26 90,-8-6 0,-6-11-90,0-6-359,-10-14 89,22-5-180,3-10-89,28-6-361,18-7-899,7 6 0,4 0 1889,21-18 0,-12 18 0,1 1 0,18-6 0</inkml:trace>
  <inkml:trace contextRef="#ctx0" brushRef="#br2" timeOffset="111031">29136 6418 21565,'4'-25'2518,"0"4"-2068,-4 4-270,0 3 0,0 3-90,-5 4 0,-4 3-90,-7 12 0,-3 2 90,-1 10 90,0 2 269,-4 22-179,6 7-180,4 6-45,10-23 0,3 1-45,8 15 0,0-4 0,7-14 0,-2-22 0,1-4 0,1-6 0,0-2 0,2-5 0,2-4 0,10-15 0,-7 5 0,4-5 0,-11 10 0,-2 3 0,-2 1 0,0 1 0,0 0 0,1-1 0,1-3 0,-2-1 0,0-2 0,-4-4 90,-2-2-90,-2-5 0,-2 2 0,-9-2 0,-4 3 90,-13 4-180,-17 0-180,-8 11-180,2 7-449,7 14-2159,10 16 3058,17-4 0,-1 9 0,16-8 0</inkml:trace>
  <inkml:trace contextRef="#ctx0" brushRef="#br2" timeOffset="111335">29692 6016 22194,'11'-62'2429,"-3"6"-2159,-4 6 0,-2 9-180,-2 11-90,0 8 90,0 13-1,-4 7 181,-2 17 450,-16 41-585,7-8 0,-1 4-90,1 2 0,0 1-523,-2 8 1,3-1 522,4-15 0,3-1-45,3-2 0,0 0-178,-1-2 1,1 0-318,3 11 0,1-1-90,-2-16 1,0-1-271,2 8 1,0-4-1665,0-2 2519,0-13 0,0-13 0,0-7 0</inkml:trace>
  <inkml:trace contextRef="#ctx0" brushRef="#br2" timeOffset="111498">29505 6337 20215,'-6'-25'2159,"-3"4"-1979,8 5-180,1 5 90,10 4-180,8 1-1259,32-1-540,-18-1 0,2-1 1889,2 0 0,0-1 0,0-6 0,-1-2 0,15-14 0</inkml:trace>
  <inkml:trace contextRef="#ctx0" brushRef="#br2" timeOffset="111713">29985 5943 18866,'20'-57'3868,"-5"3"-3328,-8 6-91,-5 8-89,-2 6-90,-5 11 90,-2 9-90,-7 14 179,-13 40-269,4 6-1786,2 10 0,1 6 1606,8-19 0,2 0 45,-3 17 0,2 0-196,6-17 0,2-2 106,1-1 0,1 0-90,0-2 0,2-2-584,-1 28-361,0-8-808,0-10 1888,-4-10 0,0-9 0,-5-5 0</inkml:trace>
  <inkml:trace contextRef="#ctx0" brushRef="#br2" timeOffset="112037">29830 6346 13036,'0'-25'2609,"2"2"120,4 3-2729,8 2 1469,9 2-1469,31-4 0,-8 8-45,-14 3 0,1 1 877,11-4-832,-3-4 3318,-5 2-3048,-1-11-90,-15 7-90,-6-11 90,-17 1-180,-6 7 90,-5 2-90,-6 17 180,-1 15-90,-5 14 0,1 14 0,1 11 0,4 5-90,5 0-135,14-7 0,3-2-1214,2 1 134,2-8 1,4-8 1214,6-23 0,2-4 0,5-6 0</inkml:trace>
  <inkml:trace contextRef="#ctx0" brushRef="#br2" timeOffset="112482">30529 6147 23454,'0'-32'2158,"0"5"-1888,0 0-270,0 16 90,2-1-90,0 20 0,4 8 90,-4 14 0,2 9 0,-4 6-90,0 3 90,0-1 0,-5-1-90,-2-8 90,-4-6 90,5-7 0,-1-13-90,6-4 0,-6-14-90,6-8 0,-3-15 45,10-6-1,3-3-44,5-25 45,5 10 0,3 1 225,12-5-180,5 10 90,-7 39-90,-8 25 0,-1 10 0,-3 5-90,-4-4 90,-3-4-90,-4-6 0,-2-8 0,-3-4-1259,-2-6-91,-2-8-269,0-4-809,0-9 2428,0-1 0,-6 3 0,-1 2 0</inkml:trace>
  <inkml:trace contextRef="#ctx0" brushRef="#br2" timeOffset="113082">29972 6224 18237,'6'18'3687,"2"-2"-3417,9-7-90,5-3-90,3-6-90,3 0 90,0 0-90,-1-6 180,-3-3 270,-1-17-270,-12 3 0,-2-8-1,-33-1-179,4 11 0,-20-7-89,10 21-91,2 0-180,3 12-1619,-6 12-450,12 1 2429,-4 12 0,13-3 0,0 3 0</inkml:trace>
  <inkml:trace contextRef="#ctx0" brushRef="#br2" timeOffset="127954">24665 2311 13559,'-5'-7'6656,"2"3"-5666,3 2-360,2 2-271,2 0-89,2-2 0,2 1-90,-3-1-90,0 0 0,-4 2-90,2-2 0,-1 0 0,1 1 90,0-1-180,1 2 180,3 6-90,12 0 180,11 5-90,5 0 0,7 1-90,10 1 0,-13-1 0,18-1 0,-20 0 90,1-2-90,-2 4 0,19 5 0,-12-3 89,16 3-89,-15-7 90,3-2-90,0 0 0,-2 2 0,-5 0 90,-3 3-90,-3 2 0,-3 0-90,-1 4 180,13 12-90,-17-10 0,0 0 0,0 1 0,1-1 0,1 3 0,-1-1-90,14 10 180,-1-1-90,3 1 0,-14-10 0,1 2 0,1 3 0,-1 1-155,0-1 1,-1 0 154,-3-1 0,-2-1 0,9 11 0,-1-1 0,1-3 0,-1-1 0,-8-9 0,-1 0-90,13 12 135,-12-11 0,-1 0-135,12 9 180,-2 0-90,1 0 0,-3-3 0,11 17 0,-10-12 90,9 11-90,-16-15 0,6 12 0,-11-11 309,4 6-309,-5-7 90,-5-9-90,3 3 0,-3-10 180,10 3-180,-6-4 90,15 9-90,-17-11 90,7 2-90,-1-6 0,-3 0 0,5-4 0,-7-1 0,-3-4 0,-4 0 0,0 0-90,-4 0 0,-2-6-270,0-4-179,0-8-181,4-5-1259,2-6 1979,4-5 0,-1-5 0,1-1 0</inkml:trace>
  <inkml:trace contextRef="#ctx0" brushRef="#br2" timeOffset="128965">26301 4035 21475,'-4'-3'1259,"0"1"-899,4 2-270,15 0 90,32 4-90,9 1-299,-14 0 0,1 1 209,-5-1 0,-1 0 0,3 1 0,0 1 0,-1-1 0,1-1 45,0 2 0,-1 0-45,-1-3 0,-1 0 0,1 1 0,-1 0-629,-1-5 0,0 1 629,-2 0 0,-1 2 0,30 1-45,-8-3 45,-7 3 0,-9 0 90,-7-3-90,-9 3 0,0-4 267,-11 0-357,-1 0 1309,-9 0-1759,-2 0-844,0-6 1384,-11-20 0,8 0 0,-7-16 0</inkml:trace>
  <inkml:trace contextRef="#ctx0" brushRef="#br2" timeOffset="129249">27438 3573 21475,'0'-45'1439,"0"4"-1169,4-7-180,-1 18-90,1-1 90,-1 18-90,-2 8 90,1 1-90,-2 22 90,0 7-90,-4 24 0,-1-5 0,-2 3 0,2-9 0,0 1-288,-1 14 0,1 1 288,1-18 0,1 0 0,2 10 0,1-2-90,-4 15-225,4-20 1,0-2-406,0-7 720,0-6 0,0-24 0,0-12 0</inkml:trace>
  <inkml:trace contextRef="#ctx0" brushRef="#br2" timeOffset="130001">26127 4112 16078,'-16'6'5757,"1"-5"-5308,1 5-89,4-6 0,4 0-90,2 0 0,4 0-180,0-2-1,7-4 1,33-22 0,11 0-683,-7 3 1,5 0 637,1 2 0,4 0-45,-9 4 0,4-3 0,2 1 0,-3 0-601,4-1 0,-1 1 0,2-1 601,-3 1 0,4-1 0,-1-1 0,-1 1 30,11-6 0,-2 0 0,-4 1 30,-13 7 0,-3 2 0,1-2 0,7-4 0,1-1 0,-6 3 30,-5 2 0,-5 1 0,2-2 0,-2 0-90,8-6 90,-2 1-90,-24 13 0,2 0 0,-9 5 950,1-1-950,-8 7 419,-2 2-419,0 8 0,0 0 0,0 8 0</inkml:trace>
  <inkml:trace contextRef="#ctx0" brushRef="#br2" timeOffset="177766">1758 11149 20305,'-6'0'2609,"-5"0"-2249,4 0-90,-3 0 89,0 0 1,5 0 0,-2 0 180,6 0 449,-3 0-539,-1 0 0,4 0-181,-5 0-89,6 0 0,0 0-180,4 0 90,2 0-90,8 0 90,15 0-180,13 0 180,17-4-90,5-1 0,-14 0 0,-9 1 0,-19 4 0,-5 0 0,-5 0 0,-2 0 0,-4 0 0,2 0 0,0 0 0,2 0 0,2 0 0,1 0 0,-1 0 0,0 0 0,0 0 0,-1-2 0,6-1 0,-4 1 0,5 0 0,-2 0 0,-2 1 0,3-1 0,-1 2 0,-2 0 0,-1 0 0,-5 0 0,-2 0 0,-2 0 0,0 0 0,-2 0-6836,0 0 6836,-2 6 0,0 6 0,0 7 0</inkml:trace>
  <inkml:trace contextRef="#ctx0" brushRef="#br2" timeOffset="183685">2952 7775 19496,'-7'0'3418,"-3"0"-2968,8 0-91,-3 0-179,1 0 90,3 0 450,-2 0-630,3-2 0,5-5-90,7-4 90,11-9 0,8-3 0,7-6-1,3-3 1,5-2-275,3-2 275,2 1-90,2 2 90,1 1-382,-25 15 0,1 0 292,2 0 0,1 0 45,1-1 0,3-2 0,20-7 0,1-1 0,-13 8 0,-1 0 0,15-7 0,0 2-45,-19 9 0,-1 2 45,-1-1 0,-1 1-45,-1 1 0,-1 1-142,-1-1 1,-1 1 141,28-10 45,-18 7 0,0-1-45,-11 3 0,1-1 0,11-2 0,0-1-235,-11 4 1,-1-1 234,2 0 0,1-1 0,1 0 0,-1 0 0,1 0 0,0 1 45,-2-2 0,1 0 119,9-1 0,0-1-164,-4-1 0,1-1 45,10-3 0,-1 0 231,-14 6 0,1-1-276,12-6 0,0 1 0,-17 9 0,1 0 0,26-11 0,1-1-503,-22 11 0,-1 0 503,12-5 0,-1 1 0,-14 5 0,0 0 0,13-7 0,1-1 0,-12 6 0,-1-1 0,12-6 0,-1 0 0,-14 6 0,-1 1 75,2 0 0,-1 0-30,-1-2 0,1 0-101,12-8 0,0-2 56,0-2 0,-1 0 45,0 0 0,-2-1-227,-3 4 1,-4 2 181,7-6 1263,-2 3-1263,-5 4 339,-4 1-339,3 1 25,-3-1-25,3 2 0,-3 1 435,1 2-435,-5 2 0,0 1 0,-5 3 90,-3 1 0,-4 2-90,0 0 90,-5 2 89,-1 2 271,-6 3 90,-2 2-270,0-6-180,0-17 0,-4-3-90,1-6 0,0-4 0,-8-19-347,5 14 0,0-2 347,0 5 0,0-2 0,0-3 0,0-3 0,0 2 0,0-9 0,-1-1 0,1 8 0,0-4 0,0 5 0,0-4 0,0 3 0,0 0 0,0 1 0,0 4 0,0-2 0,-4-10 0,0 1 0,3 13 0,-1 1 0,-4-7 0,0 1-34,-6-12 34,-3 8 0,-4-9 0,5 19 0,-4-7 0,8 20 0,-4-4 0,-1 4 691,2 2-691,-2 1 37,8 12-37,-8-3 0,4 10 0,-22-1 0,-21 18 0,26-8 0,-1 0-373,-12 8 0,-1 2 373,4-3 0,-2 0 0,-6 5 0,-3 1-45,-5 2 0,-2 0-504,18-6 1,-2 1-1,0 0 549,-3 1 0,-1 0 0,-5 1-18,6-2 0,-4 1 0,-2 0 0,0 0 0,3-1 40,-4 0 1,3 0 0,-1-1-1,-3 1-496,-2 2 0,-4 0 1,-1 1-1,1-1 1,4-2 473,-1 0 0,4-1 0,0-1 0,-1 1-23,0 0 1,0 0-1,0 0 1,1 0-273,1 0 0,1 0 1,0 1-1,1-1 295,3 1 0,0-1 0,1 1 0,1 1 0,-12 4 0,1 2 0,1 0 0,4 1 0,2 1 0,0 1 0,4-1 0,1 2 0,0 0 0,2 1 0,1 1 0,0 0 0,1 1 0,1 0 0,1 1 0,0-1 0,0 1 0,1 1 0,0-1 0,0 0 0,0 0 0,2-1 0,-1 0 0,1 0 0,0-2 0,0 0 0,0 0-14,1-1 1,0-1-1,-1 0 14,-16 10 0,-1-2 45,0-1 0,0-3 126,0-1 0,0-1-171,1-2 0,-1 0 0,0-2 0,0-1 0,1 0 0,0 0 0,2-4 0,1 0-45,1-2 0,2 0 938,3-2 0,1-1-893,3-1 0,2-1 0,3 0 0,2 1 0,-27 9 0,24-8 0,1-1 0,-12 7 0,-8-1 0,26-6 1775,2-3-1775,1 3 548,1-2-548,3 1 1070,1-1-1070,-9 4 369,8-4-369,-12 4 0,19-6 0,3-4 0,9-1 0,4 0-90,2 3 90,4 2 0,3 3 0,3-1 0,2 2 0,0 3 0,4 6 0,2 1 0,3 9 0,16 16 45,-16-20 0,2 0-90,-2 0 0,1 0 45,0-1 0,-1-1 0,7 8 0,-1 0 0,-1-1 0,-1 1 0,-1 3 0,0-1 0,-1-2 0,12 14 0,-5-7 0,7 8 0,-15-17 0,-4-4 0,-10-7 90,0 2-90,-2-1-90,2 1 90,2 1 0,3 2 0,3-1 90,-1-1-90,1-1-90,-2-2 90,0-1 90,4 6-180,1-2 90,7 13 0,-5-10 0,1 3 0,-4-7 0,-2 2 0,3 0 0,-3 0 0,0 0 0,-3-5 0,1-2 0,-4-2 0,2-3 0,0 1 0,-1-1 0,4 5 0,-5-5 0,1-2 0,-5-1 0,0-3 0,2 1 0,1-2 90,5-2-90,-7-3 0,4 9-90,-8-9 90,0 9 0,0-9 90,2 4-90,2-5-90,-2 0 90,-2 0 0,-5 0 90,2 0-180,-2 4 180,4-3-90,-4 3-90,4-4 90,-4 4 90,2-3-180,-2 3 90,0-4 0,4 0 0,2 0 0,4 0 0,1 0 0,1 4 0,-4-3 0,4 3 0,0-4 0,2 0 0,6 0 0,12-4 90,-3 1-90,8-6 0,1-2-90,-9 1 90,8-5 0,-11 3 90,1 1-180,-3 0 90,-4 4 0,-2 0 0,-3 3 0,-3-1 0,0 1 90,-2-1-180,4-1 90,2-2 90,5-1-180,1 2 90,8-3 0,-10 4 0,3-4 90,-7 1-180,3-1 180,-2 1-90,-1 5-90,-8 2 90,-4 0 0,-2-1 0,-2 1 0,3-4 0,2 3 0,3-4 0,4 4 90,-2-1-180,8-2 90,-5 0 0,3-2 0,-2-1 90,-3 2-90,2-6-90,-4 7 90,1 0 0,-2 6 0,0-4 0,2-1 0,-2-2 90,2-1-90,-3 5-90,-3-2 90,-2 5 0,-1-2 0,0 0 0,4-3 0,-2 3 0,3 0 90,-4 2-2548,0 0 0,-2 10 1,0 3-1</inkml:trace>
  <inkml:trace contextRef="#ctx0" brushRef="#br2" timeOffset="187618">6160 7223 19496,'0'-13'3148,"0"1"-2878,0 1-90,0 4 0,0 2 0,0 1 0,0 4 359,0-2-449,-3 2 0,2 0 0,-7 0 0,8 16 0,-4 6-90,4 23 0,0 7 45,0-6 0,0 4-45,0 4 0,0 2-439,0 1 0,0-1 439,0-3 0,0-1 0,0-5 0,0-2 0,0 20 0,1-25 0,0-2-1,1 5 1,0-5 0,0-4 0,-2 10 0,0 5 90,0-2 787,4 13-877,-3-27 2,4 10-2,-3-20 0,2-3 0,0-6 0,-1-7 0,0 1 0,-2-7-90,0 3-2968,-1-4 3058,0-6 0,0-4 0,0-6 0</inkml:trace>
  <inkml:trace contextRef="#ctx0" brushRef="#br2" timeOffset="190005">6249 7056 17157,'-10'-5'4408,"4"3"-3959,-1 0-269,6 2 0,-3-2 0,4-1 0,0-1 90,0 1 0,0-1 179,4-2-179,4-2-90,4-3 0,6 0-90,3 0 0,3-5-90,3 2 90,3-2-90,2 3 0,5-1 0,25-7 0,-10 3-559,-16 5 1,1 0 558,18-8 0,-14 5 0,4 0 0,-2 0 0,1 0 0,10-4 0,-2 0 0,-12 7 0,-3 0 0,25-11 0,-3 5 0,-16 4 0,15-5 0,-19 5 0,2 1 0,-1-2 0,1 0 0,0 2 0,-3-1 0,13-3 0,-13 6 0,9-6 0,-14 7 0,17-7 0,-9 6 0,16-5 0,-15 5 0,-8 3 0,1 1 0,15-5 0,-16 4 0,0 1 0,29-6 0,-16 2 0,12-1 0,-22 4 0,15-4 0,-11 1 558,-5 4 1,2 0-559,24-3 0,-1 0 0,-10 4 0,-21 0 0,-3 3 0,-1-1 0,13-1 0,3-1 0,0 0 0,-3 2 0,-18 3 0,2 0 0,-7 0 0,1-3 0,-5 3 0,8-2 0,-4-1 0,7 0 0,14-6 0,-13 4 0,9-2 0,-19 4 0,-6 3 0,2 2 0,-1 0 0,1 0 0,-2 0 0,0 0 0,2 0 0,-2 0 0,-1 0 0,-4 0 0,-3 0 0,2 0 0,0 0 0,2 6 90,2 4 90,-1 8 0,2 3 90,0 3 89,4 17-179,-3-7-90,1 11 0,-3-15-90,0-3 0,2 0 0,-1-2 90,-1 0-180,-2 0 180,2-3-90,-4 3 0,4 0 0,-1 14 0,0-9 0,7 18 0,-7-21 0,2 5 0,-4-11 0,0 3 0,-2-5 0,0 3 0,-1-6 0,2 0 0,2-2 0,3 7 0,-1-5 0,-2 5 0,0-7 0,0 7 0,0-7 0,2 5 0,0-8 0,-2 1 0,2 1 0,0 1 0,-1-1 0,2 1 0,-2 2 0,3 0 0,-4 0 0,4 1 0,-4 7 0,0 7 0,4 7 0,-5-5 0,8 10 0,-4-18 0,1 12 0,0-12 0,-4 0 0,4 2 0,-2-2 90,6 14-90,-3-9 0,3 10 90,-4-7-90,-2-11 90,3 4-90,-5-12 0,5-7 90,-7 3-90,8-5 0,-7 6 90,4 5-90,-5-4 0,2 3 0,4-1 0,-3-8 90,1 8-90,-2-9 0,-2 6 90,4-2-90,-2 0 90,0 2-90,4 7 90,0 3-90,1-2 0,1 0 0,-5-7 0,2 1 90,-3 1-1,2-3-89,-4 1 0,0-7 90,4 5-90,-4-5 0,4 6 0,-2-2 90,0 0-90,2 2 0,-1-1 0,-1 1 0,-1 0 0,3 5 0,-1-8 90,3 8-90,-6-14 90,4 10 0,-4-7 90,4 2-180,-2 1 180,0-7-180,-2 3 0,2 0 0,-2-3 0,1 3 0,2-4 0,-4 0-1305,3 0 1,-13 0 0,-3 0 0</inkml:trace>
  <inkml:trace contextRef="#ctx0" brushRef="#br2" timeOffset="259178">17750 8349 19586,'-5'-2'2878,"1"0"1440,4 2-3779,4 6-359,-1 1 90,1 7-90,-1 0 0,-2-1-90,2 3 90,2 0 0,-1 4-180,4 3 0,-4 2 0,2 2 0,-2 0 0,-2 2 0,0-1 0,-2 3 0,0-1 0,0 1 0,-5 17 0,0 6 0,-7-2 0,7-2 0,0-21 0,1 5 0,3-2 0,-2-2 0,3-2 0,1-3 0,7 8 0,-1-8 0,5 4 0,-4-14 0,-2-3 0,-1-1 0,-2-2 0,-2 2 0,0 0 0,-1 3 0,0-2 0,0-1 0,0-2 0,0 0 0,2-4 0,0-1 0,3-4 0,-3-4-720,0-1-629,-2-6 1349,-18-21 0,6 13 0,-15-14 0</inkml:trace>
  <inkml:trace contextRef="#ctx0" brushRef="#br2" timeOffset="272645">12942 1990 20755,'43'-8'419,"0"-1"1,4-1 0,1-1-375,6-1 0,2-1-1183,4 0 0,6 1 1138,-17 4 0,4-1 0,1 1 0,-3 0-330,3 1 0,-2 0 0,2 1 330,-2-1 0,2 1 0,0 0 0,-5 1 0,17 1 0,-6 1-90,-4 1 0,-2 0 94,-8 1 1,-3 2-500,-7 1 0,-3 0 495,14-1 0,-31 7 0,-17-3 0</inkml:trace>
  <inkml:trace contextRef="#ctx0" brushRef="#br2" timeOffset="273011">12812 2678 21385,'-19'7'989,"7"-1"-899,15-6 0,14 0 90,15 0-180,13 0 90,10-4-45,-7-2 0,2-1-45,-11 2 0,1-1-1219,14-3 1,0 1 1218,-16 4 0,-1 1 0,-1 0 0,-1 0 0,-2 1 0,1 1-45,9 0 0,-1 0-135,20 1-675,-14 0 1,0 0 854,15 0 0,-5 6 0,-18 2 0</inkml:trace>
  <inkml:trace contextRef="#ctx0" brushRef="#br2" timeOffset="273294">13197 3379 18686,'-18'35'3328,"4"-4"-3058,5-11-90,6-4-90,8-9 0,7-5 0,15-9-90,15-6 0,15-8-337,-20 10 1,1-1 336,3 0 0,2 1 0,3 3 0,1 0-90,0 3 0,-1 1-180,-1 2 0,1 0-315,-5 2 1,-1 0-541,-2 0 1,-3 0 1124,25 0 0,-16 4 0,-8 1 0</inkml:trace>
  <inkml:trace contextRef="#ctx0" brushRef="#br2" timeOffset="273539">13258 3885 20215,'-43'33'1709,"6"-6"-1439,13-5-180,12-4 90,14-2-90,14 0-90,18-3 0,15 1 0,13-7 45,-26-1 0,0-2-488,3-3 1,0-1 442,3 4 0,0 0-45,-1 0 0,-1-1-45,-2 2 0,0 0-240,-4 1 1,-2-1-1290,23 0 1619,-6-1 0,-9-4 0,-1 0 0</inkml:trace>
  <inkml:trace contextRef="#ctx0" brushRef="#br2" timeOffset="273757">13181 4424 21205,'-31'16'1079,"12"-7"-989,16-3 0,22-6-90,22-4 0,22-3-1634,-22 1 1,2-1 1498,5-1 0,2 0-405,2-1 1,2-1 556,-1 1 0,0-2 1,-4 0-1,-1 0 1,-1-2-1,-1 1 0</inkml:trace>
  <inkml:trace contextRef="#ctx0" brushRef="#br2" timeOffset="274598">14286 2479 16797,'0'-7'4948,"0"0"-4589,0 5 91,0 0-360,3 2 0,2 0-90,3 0 180,4 12-180,-3-3 90,2 10-90,1 3 90,-3-6-90,3 7 0,-2-9 90,9 6 0,1-12 90,32-4-180,-8-15 0,-8 1 0,1-3-279,0-2 0,-1-1 324,7-4 0,2-1-90,2-2 0,6-2 67,-8 4 1,5-4 0,2 0-1,-3 2-22,3-3 0,-3 2 0,2-1-200,-5 3 0,1-1 0,0 1 0,-6 2 200,12-6 0,-9 5 0,3-2 0,-11 5 90,-8 2 90,-6 3-180,-5 1 90,-3 1-90,-4 4 511,-5 1-511,0 3 846,-5 1-936,2 2-359,-2 6-181,-7 4 630,-7 14 0,-4-4 0,-4 6 0</inkml:trace>
  <inkml:trace contextRef="#ctx0" brushRef="#br2" timeOffset="276175">14716 2406 17157,'0'-7'4408,"2"1"-4049,4 1-89,13-1-270,0 3 90,8-1-90,-6 4 90,-3 0-90,0 8 90,-5 2-90,-2 10 0,-4 3 0,0 16 0,-2-7 0,-1 12 90,0-14-90,0-1 90,2-6 0,4-1 0,9-8 90,16-11-90,5-10-90,16-14 0,2-8-256,-23 13 1,2 0 255,4-3 0,1 0-486,4-1 0,2 1 531,0-1 0,1-1-45,1 2 0,0 0 0,-3 1 0,-2 1-77,-3 2 0,-3 1 77,-4 3 0,-3 0 0,23-7 90,-12 2 180,-4 0 271,-15 6-541,-1 0 1005,-12 7-915,-3 1 90,-4 2-180,-2 0 0,-2 0-1079,1 0 1079,-5 0 0,-7 0 0,-8 0 0</inkml:trace>
  <inkml:trace contextRef="#ctx0" brushRef="#br2" timeOffset="278293">18066 9109 15178,'0'-5'3598,"0"-1"-1979,0 6 1440,0-2-3059,4 2 0,2 0 0,15-2 90,12-3-90,0 2 90,12-1-90,-18 4 0,0 0 0,-9 0 0,-8 0 0,7 0 0,-5 0 0,9 0 89,-6 0 1,12 0-90,-7 0 90,10 0-90,-12 0 0,0 0 0,-1 0 0,-3 0 0,4 0 0,-7 0 90,2 0-90,-8 0 0,0 0 0,-2 0 0,1 0 0,0 0 0,0 0 0,0 0 0,2 0 0,-2 0 0,2 0 90,-2 0-90,0-2 0,6-2 0,-1 1 0,5-3 0,0 3 0,2-2 0,2-1 0,3 1 0,-3-2 0,0 5 90,0 0 0,-5 2 0,-1 0 0,-8 0-90,0 0 0,2 0 0,-1 0 0,4 0 0,-6 0 0,0 0-9831,-3 0 8803,-7 0 0,-4 0 1,-7 0-1</inkml:trace>
  <inkml:trace contextRef="#ctx0" brushRef="#br2" timeOffset="339253">27666 1194 20395,'0'-20'1709,"0"0"-1529,0-1-90,0 1-90,0 4 90,0 0-90,0 3 90,-6-1 0,0-5-90,-5 1 90,5-2-90,-3 5 90,2 1-90,-7 1 0,0 1 0,-2-1 90,-8-5 0,6 3-90,-5-2 90,6 6 0,1 2-90,0 2 90,0 0-90,-1 3 90,-1 1-90,0 1 90,-4 2-90,-1 0 90,-10 10 0,8-1-90,-8 10 89,10-1 1,-14 23-45,17-13 0,-1 4 0,-7 13 0,2 5-45,1 8 0,3 2-351,3-10 0,3 0 351,2 0 0,3-2 90,2 17-90,5-24 0,4 0-45,8-5 0,3 0 45,-1-3 0,3-2 0,25 10 0,0-30-90,5-7 0,4-12 0,3-11 0,1-12-67,-25 10 0,-1-3 112,0-4 0,-1-1 45,-2-3 0,-1-2-177,-1-1 0,-2 0 177,-2-1 0,-3-1 0,0 2 0,-2 0 0,-3 1 0,-2 0 90,3-27-90,-6 6 90,-3 10 0,-5 7-1,-2 0-89,-3 14 0,3 4 978,4 14-888,3 14 303,3 22-393,13 32 0,-3-15 0,3 6 0,-3-12 0,1 3 0,0 0-296,0 5 0,-1 1 0,0-1 296,2 12 0,-2-2 0,-4-2 0,-4-3 0,-4-17 0,-2-1 90,-6 8 0,-5-1 0,-7-1 0,-3-3-154,1-2 0,-2-2 64,-5-6 0,-1-4 90,-14 0-90,2-7 180,5-9 865,0-11-1045,19-10 0,1-12 0,25-13-90,11-10 90,-2 17 0,3 1-222,5-3 0,3 0 222,1 0 0,6-4-792,4-1 1,8-6 0,1-1 0,-7 6 791,0-3 0,-2 0 0,-1 6 0,5-5 0,-3 1 0,-11 8 90,-8-7-90,-8 8 0,-8 5 0,-6 9 458,-10 7-458,-6 15 0,-23 33 0,8 2 1696,12-9 0,1 2-1696,6 2 0,4 0 0,3 18 0,6 10 0,13-31 0,3-9 0,5-12 0,13-18 90,-4-33-135,-16 9 0,-6-4-90,-9-5 0,-7-1-315,-14-18-269,-14 18-451,8 30-809,4 4 1979,7 6 0,12 6 0,5 2 0</inkml:trace>
  <inkml:trace contextRef="#ctx0" brushRef="#br2" timeOffset="339577">28458 1353 21025,'31'-20'2519,"-10"-1"-2070,-30-4-269,-12 12-180,-17 5 90,3 19-90,4 12 0,7 11 0,11 9-90,6 7 45,15-15 0,7-2 45,5-5 0,4-3 0,10-1 0,3-10 0,0-18 0,-3-13 45,-6-15 0,-9-8-45,-14-11 0,-11-3 0,-1 9 0,-8 3-90,-18 0 0,-8 9-405,8 20 1,-1 7-990,-1 5 0,4 5 1484,-4 16 0,38 12 0,23-9 0</inkml:trace>
  <inkml:trace contextRef="#ctx0" brushRef="#br2" timeOffset="340093">29132 1235 21565,'19'-34'1439,"-7"2"-1169,-14 1-180,-10 7 0,-24 19 0,7 17-90,-9 26 0,16 15 0,13-6 0,4 4-45,4-3 0,2 0 45,1 0 0,2-3 0,3-8 0,4-9 0,15-14 0,-6-17 0,7-22 90,-13-7 0,-4-5 89,8-22-296,-9 16 1,0 1 206,1-13 90,-1 0-90,5 32-90,1 18 0,5 44 0,-7 14 0,-2 8 0,-4-9 0,-1 3-471,0-4 0,-1 4 0,-2-3 471,-6 10 0,-3-1 0,-1 0 0,-3 0 0,-3-5 0,-4-1 0,-2-3 0,-3-2 44,0-8 1,-3-2 0,1-6 0,-3-3-1190,-5-3 1,-1-5 1234,-11-2-90,0-16-90,36-34 0,16-21 45,5 17 0,4-2-272,6-7 0,3 0 92,7-4 1,1 1 101,4-4 0,0 1-192,3 0 0,-1 0-270,0 0 1,-2-1-586,-1 1 1,-3-1 1169,-2 2 0,-3-1 0,-4 1 0,-3 1 0,-2 1 0,0 0 0</inkml:trace>
  <inkml:trace contextRef="#ctx0" brushRef="#br2" timeOffset="340570">29615 837 19586,'16'-16'2788,"1"2"-2608,-3 7 0,-2 3 0,0 12 0,-2 10-90,1 19-45,-7 3 0,-2 6 0,0 11 0,0 3-564,-2 0 1,1-1 563,1 1 0,0-4-45,2-20 0,1-2 0,2 3 0,5-3 0,19 8 0,17-24 0,-3-32 0,3-33 0,-14-7-330,-18 23 1,-1-2 329,-1-3 0,-2 0 89,0-1 1,-3-1 238,-2-11 0,-4 1-58,-6-18-135,-3 30 0,-5 5 135,-20 11 0,-8 32 0,-7 27-564,21-6 1,3 5 338,-3 6 0,3 3 45,1 3 0,5 2 0,3 1 0,5 1-45,3-2 0,4 0-45,8-2 0,4-2 45,5-4 0,5-2-45,3-5 0,7-4-360,20 1 0,4-6-90,-15-10 1,2-6-271,13-1 1,-2-8-1080,6-21 1799,-14-16 0,-23-4 0,-11-2 0</inkml:trace>
  <inkml:trace contextRef="#ctx0" brushRef="#br2" timeOffset="341129">26695 2601 11844,'-36'-1'899,"-1"0"1,2-1-1,1-1 2237,-25-2-2686,10-1-90,14 1 1232,17-1-1502,27-3 0,35-1-45,-1 3 0,7 1-230,-5 2 1,4-1 0,3 1 274,-5-1 0,2 0 0,2 0 0,2-1 54,7 1 0,2 0 0,2 0 0,1-1-108,-7 1 0,2 0 0,0-1 0,1 1 0,1 0-6,-7 0 0,1 1 0,1 0 0,0 0 0,0 0 0,1 0-30,1-1 0,1 0 0,-1 1 0,2-1 0,1 0 0,2-1-214,-5 1 1,4 0 0,1-1 0,1 0 0,0 0 0,-1 0-1,-3 0 1,-2 1 228,4-2 0,-4 1 0,-1 0 0,-1 0 0,1 0 0,2-1-156,-2 0 0,3 0 0,1 0 0,-1 0 0,-1-1 0,-3 1 0,-5 0 141,6-2 0,-5 1 0,-3-1 0,-1 1 30,10-3 0,-2 0 0,-3 1-60,-7 1 0,-3 0 0,-1 0 328,13-3 0,-5 1-298,-10 2 0,-2 0 1380,23-2-1380,-17 4 2255,-13 5-2525,-10 2 1942,-8 0-2662,-7 0 321,-9 0-1939,-12 6 2608,-15 4 0,-13 8 0,-10 2 0</inkml:trace>
  <inkml:trace contextRef="#ctx0" brushRef="#br2" timeOffset="342834">28624 2945 21115,'0'-14'1799,"0"3"-1529,0 4-270,-3 13 90,-2 16-90,-3 19 45,4 5 0,0 7-45,-1 10 0,0 3-322,3-22 0,0 1 1,1 0 321,-2 22 0,1-4-45,1-21 0,2-4-90,-1-3 0,0-2-315,0 19-742,0-14-427,0-19-360,0-13 1979,1-21 0,3-15 0,3-12 0</inkml:trace>
  <inkml:trace contextRef="#ctx0" brushRef="#br2" timeOffset="343246">28640 3270 20215,'2'-64'2159,"2"8"-1889,3 10-90,1 11-90,5 12 0,26 5 0,-7 15 0,5 5 45,11 5 0,0 4-90,-3-2 0,-7 11 89,-7 37 1,-19 11-90,-25-20 0,-10 1-370,7-2 0,-1 1 0,-6-4 325,-19 0 0,-3-8 0,14-12 0,1-3 90,-23 15-90,12-6 0,11-10 0,15-2 90,13-11-90,19-1 0,15-6 0,13 0 0,-5 0 0,0 0 0,21 6 45,-22-2 0,-1 4-45,16 29 0,-20 0 0,-2 16 90,-24-8 795,-13-1-795,-8-2-90,-12-5-90,-3-5 0,-3-8-180,-1-6-359,1-8-361,4-4-899,7-16 1889,10-9 0,6-15 0,6-7 0</inkml:trace>
  <inkml:trace contextRef="#ctx0" brushRef="#br2" timeOffset="343679">29485 3166 20575,'23'-25'2699,"1"3"-2429,-9 9 179,2 36-359,-10 8 0,-4 9-90,2 22 0,-1 5-696,-1-3 1,0-1 740,-2 4 0,0-5-45,-1-19 0,0-4 0,0 27 329,0-15-329,0-16 0,0-17 0,-6-24 0,0-24 0,-1-29-486,3 17 0,2-4 486,4-8 0,2-3 45,-1-8 0,2-2 45,0 22 0,1 0 0,0 0-113,3-18 0,2 1 113,-1 7 0,1 2-45,-1 11 0,2 2 45,8-19 90,4 30-180,6 29 89,0 27 1,-1 14-90,-9-4 0,-2 5 0,-1 1 28,2 1 0,-1 2 0,-3 0-28,-4 4 0,-3 2 0,-4-3-45,-7 3 0,-5-2-90,-4-2 1,-4-1-181,-3-4 0,-3-2-270,-2-4 1,-3-2-541,-1-4 1,-1-3 1124,0-4 0,-1-3 0,0-4 0,-1-2 0,-30 9 0</inkml:trace>
  <inkml:trace contextRef="#ctx0" brushRef="#br2" timeOffset="345024">28563 3632 16438,'0'-5'4857,"0"1"-3508,0 4-809,2 0-450,-1 14 90,0 16-90,-6 9-90,-2 11 0,-5-5 0,0 3 0,0 2 0,1-2 0,1-1 0,2 8 0,0-15 0,4 3 0,0-20 0,0 1 0,0-3 0,-1 0 0,2-6 0,-1-4 0,3-2 0,-2-4 0,3 3 90,0-7-180,0 3 0,9-4-90,4 0-270,13 0-719,6-2 1169,27-6 0,-13 4 0,16-4 0</inkml:trace>
  <inkml:trace contextRef="#ctx0" brushRef="#br2" timeOffset="348911">23877 4487 14998,'-3'-7'5307,"2"-2"-4497,-3 4-360,0-1-91,4 3 91,-8-3-360,7 3 180,-6-5 90,6-1 449,-15-15-629,9 7-90,-12-8 0,9 13 0,-2-1 0,0 2 0,-1-3 0,1 3-90,-2-1 90,-2 1-90,-1-2 90,-3-1 0,-7-10-90,3 7 90,-8-8 0,6 5-90,-4 0 0,-3-5 0,3 5 0,-2-1-207,-18-12 207,15 9 0,-3 0 45,-5 0 0,0 2-45,9 4 0,-2 1 0,-10-6 0,-2 2-906,12 8 0,1 1 906,1 1 0,-1 0 0,-12-3 0,0 1 0,12 5 0,0-1 0,-7-2 0,2 0 0,-12-2 0,18 5 0,-1 0 0,-2 1 0,-1 0 0,0 1 0,0 1 0,1 1 0,1 1 0,-18 1 0,13 2 0,0 0 0,-23 0 0,22 0 0,2 0 0,-15 0 90,2 0 0,2 0-1350,15 0 0,-2 0 1260,-18 0 45,18 0 0,0 0 608,-19 0-563,-2 4-90,-4 3 90,-2 5-90,32-5 0,-1 1 0,-1 0 0,-1 0 0,0 1 0,-1 0 0,0 1 0,-1 0 0,-18 4 0,0-1 45,14-2-1,0 0-44,-13 2 0,1 0 45,17-3 0,3-2-45,-2 2 0,1-1 45,2-1 0,1 0 45,-31 9-90,6-3 90,2 4-90,18-6 0,0 2 0,-23 11 45,21-9 0,1 1-45,-20 12 0,-2 1 0,31-14 0,-1 1-27,1 0 1,0 0 71,-1 1 0,1 1-45,0-1 0,1 0 0,0-1 0,-1 2-1029,-17 16 0,1 2 1029,17-14 0,0 2 0,-4 4 0,-3 4 0,5-2 1230,-10 16-1230,14-18 0,1 1 299,-6 15-209,1 0-90,2 7 0,7-7 0,1 3-45,4-10 0,0 2-835,-5 16 0,1 0 880,5-14 0,2 0 0,-2 1 0,1 2 788,1-2 1,0 4-789,0-2 0,1 3 0,0-2 0,-2 8 0,1 1 0,-2 3 0,0 5 0,0-2 0,3-14 0,0-2 0,1 0 0,-1 1 0,1 0 0,0-1 173,-5 15 0,1-3-173,5-15 0,1 0 0,-2 18 0,1 2 0,4-15 0,2 1 0,-2 4 0,0 5 0,1-6 0,4-3 0,1-3 0,-5 16 0,1-2-187,3-16 0,1-3 187,-1 3 0,-2 2 0,1-1 0,0 4 0,-1-2 0,0 7 0,-1 2 0,0 4 0,0 6 0,0-7 0,-1-5 0,0-3 0,2 15 0,1-2 0,0-20 0,1-2 0,0-1 0,2 1 0,0-1 0,1 1 1099,3 19 0,0 0-1054,1-13 0,0-1-45,2 15 0,1-2 45,-2-16 0,1-2-45,-1-2 0,2 1 0,5 14 0,1-1 0,-4-14 0,1 0 0,4 10 0,1-3 90,8 13-90,1-7 451,2-2-451,12-6 0,5-1 0,-19-18 0,1 0-957,22 17 1,1-4 956,4-9 0,4 3 310,-14-13 1,2 1-311,4 2 0,1-1 29,1-1 0,0-1-29,-2-2 0,-3-1-833,-10-6 0,-3 0 833,2-1 0,0 0 0,0 0 0,1 0 0,-1-1 0,1 0 45,-1 0 0,1 0-90,-2-1 0,1-1 877,14 4 1,0 0-833,-12-2 0,0-1 0,11 3 0,0 0 0,-14-6 0,1-1 0,15 3 0,2 0 45,-13-2 0,1 0-45,12 2 0,1 1 0,2 1 0,-2 0 0,-11-4 0,1 0 0,14 1 0,0-2 0,-16-3 0,-1 0 0,2 0 0,0 0 0,-2 0 0,1 0 0,0 0 0,-1 0 0,-1-1 0,0 0-447,-1 0 0,1-1 447,-3 0 0,1-2-919,15-2 1,-1-1 918,-13 1 0,0-1 0,10-1 0,-1-1 509,13-5-509,-4 1 342,-3-1-342,-2 0 0,3-2 0,-7 4 0,0-1 320,9-4 0,1-2-320,-2 1 0,-4-3 0,-12 0 0,-1-1 0,1-1 0,-1 0 0,-4-1 0,-4 0 447,12-14-447,1 1-179,-3-3 179,2 1 90,-3-1-90,1-3 0,-12 12 0,1-1 0,-7 7 0,0-1 0,15-15 0,2-3-917,-8 8 1,-1 2 916,-1-2 0,-1 1 0,-2 2 0,-2 1 1976,8-13-1976,-12 13 0,1-2 45,0-1 0,0-2-45,-1 1 0,0-1 0,4-11 0,-2 2 90,4-10-45,-9 18 0,-1 1 632,8-16-587,-8 15 0,1-2 45,-1-3 0,0-1-232,0 2 1,0 0 141,-2-1 0,-2 3-45,6-19 0,1-4 0,-9 29 0,0 0 44,0-1 1,1-2-45,5-15 0,1-1 0,-5 12 0,-1 1 0,5-10 0,-1 0 45,-6 17 0,-1 1 45,7-29-90,-2 0 90,-2 0 0,-1 2 0,-3-2-90,-4 2 0,-2 0 3241,-1 1-3241,2-1-202,1-2 202,0 2 0,-2-4 0,0-2 0,-2 31 0,0-3-464,0-19 0,0-3 464,0 14 0,0-1 0,-2-15 0,-2 0 0,2 17 0,-2 2 0,-3-3 0,0 0 0,0 0 0,-1-1 0,-1-2 0,0-1-292,0 1 1,0-1 291,-1-1 0,-1 0 0,1 1 0,0 1 0,0 0 0,0 1 0,-1 0 0,0 1 0,0 1 0,-1 0-256,0 0 1,0 1 210,0 3 0,-1 0-90,2 3 0,-2 0-675,-5-8 1,-1 2 44,4 12 1,-1 1-271,-5-7 1,-1 3 1074,-13-6 0,0 5 0,1 2 0</inkml:trace>
  <inkml:trace contextRef="#ctx0" brushRef="#br2" timeOffset="359829">11236 8236 22734,'0'5'810,"0"-1"-631,0-4-89,0 4 90,0-3 0,4 3 90,0 2 0,4 4 180,8 16-270,-5-3-1,7 7 1,-8-5 0,0 2 0,0 3 90,6 26-270,-1-11-112,-5-12 1,0 0 290,8 17-89,-4-15 0,2 0 0,8 16-45,-8-20 0,2 0 45,17 20 0,-6-16-90,10 6 90,-8-16-90,3-5 90,15 10-90,-9-9 90,11 7-90,-12-8 0,1 1 0,1-1 0,4 1 0,-2-3 45,-12-5 0,0 0-45,17 7 0,-12-3 0,1 0 0,15 7 90,-1-1-90,-9-6 223,-15-6-223,1-1 0,0 1 0,5 0 90,3-1-90,5-3 90,4 3-45,-10-7 0,2-1 225,18 5-225,-17-4 0,0-2 135,11-1-90,2 0 0,-13 2 0,1 0-90,21 3 0,-25-2 0,-1-1 0,9 2 0,-10 0 0,25-3 0,-22 0 0,1-2 0,2 0 0,0-3-170,3-1 1,-1-1 169,24-5-332,-32 4 1,-1 0 331,2 0 0,-1 1 0,28-8 0,-20 5 0,1 0 0,-3 1 0,0 0 0,0 0 0,-1 0 0,-3 2 0,-2 1 0,14-4 0,-8 4 0,2-1 0,20-6-242,-16 4 1,0 0 241,-12 2 0,0-1 0,14-1 0,2 0 0,-13 2 0,0 0 0,20-2 0,1-1-1350,-12 2 0,-2 0 1350,0 0 0,-1 0 0,-1 0 0,-3-1 420,18-4-420,-14 2 0,1-1 0,-8 0 0,0 0-852,11-3 1,0-1 851,-10 2 0,-1-1-703,15-6 1,0-1 702,-11 5 0,-1 1 0,11-5 0,-2 1 1668,12-6-1668,-23 10 0,0 0 0,16-8 0,-11 6 0,0 2 12,4-2-12,-4 2 0,1 0 0,7-5 0,-15 6 0,1-1 1801,18-7-1801,0-3 0,-15 6 0,0-1 0,18-13 0,-19 12 0,-1-1 2814,12-12-2814,1-2 0,2-3 0,-13 7 0,2-1 0,-10 8 0,1-3 0,5-3 0,3-4 0,-3 3-554,-2-1 1,-2 1 553,12-11 0,0 1 0,-14 8 0,-1 2 0,1 0 0,-1 0 0,-3 1 0,1-3 0,8-10 0,0-1 0,-9 10 0,-2 0-290,7-11 1,-2 0 289,-9 12 0,-1-1 0,7-19 0,1-2 0,-8 14 0,0-1 0,6-14 0,-1 0 0,-9 20 0,-2 0 0,6-14 0,-1-1-36,-3 12 1,-1 1 35,5-11 0,0 1 0,-6 14 0,0 0 0,4-10 0,0 0 0,-6 11 0,0-1 0,5-20 0,-3 1 0,-1-11 327,-7 23 0,-1-3-327,-2-4 0,-2-2 0,0-7 0,0-1 0,0-2 0,0 0 4,0 1 1,0 2-5,-2 14 0,-2 0 0,2 1 0,-1-4 0,0 2 0,-3-8 0,-1 0 0,3 7 0,-1-3 0,0 3 0,-2-5 0,0 2 0,0 1 0,0 1-467,-2 1 1,0 1 466,0 3 0,-1 1 0,0 4 0,-2 1 0,0 2 0,0 0 0,-13-24 467,-3 5-467,8 20 0,-1 1 0,-15-13 0,4 9 0,-3 1 0,-12 0 0,15 11 0,-3 1 0,-6 0 0,-2 2-33,9 3 0,-2-1 33,-5-3 0,-5-1 0,3 1-255,2 1 0,0 0 255,-12-7 0,-3-1 0,1 1 0,2 1 0,12 7 0,-1 0 0,-3 0 0,-3 0 0,3 2 0,4 3 0,1 2 0,-14-2 0,0 2 0,15 7 0,1 1 0,-1 2 0,1 2 0,-2-1 0,1 2 247,0 0 0,0 0-247,2 0 0,-1 0 0,0-1 0,1 2 0,2 0 0,1 2-6,0 0 0,-1 1 6,-9 3 0,0 1 0,-22 1 0,26-1 0,0 0 19,-10-3-19,-1 9 961,0-5-961,8 0 0,-3 1 0,11-2 0,-2-1 0,-10 3 0,-6 0 0,3 0 0,2 1 0,0-1-15,6-2 0,-4 1 0,1 0 15,0-1 0,0 1 0,2 0 0,-5 1 0,-2 0 0,-2 1 0,-4 1 0,5-1 0,7-1 0,3 0 0,-14 3 0,2 0 0,16-3 0,2 0 0,0 1 0,0-1 0,0 1 0,-1 1 0,2-1 0,-1 0 0,2 1 0,-1-1 0,1 0 0,-1 0 0,2 1 0,-1-1 0,2 0 0,-1 1 0,-12 3 0,0 0 0,10-3 0,1-1 0,-10 3 0,2 0 0,-18 2 0,0 2 0,0-2 0,16-3 0,-2 0 0,11-3 0,0 0 0,-11 3 0,1 0 0,-18 5 0,0 0 0,1 0 0,0 3 0,2-1 0,0 3 0,0-1-244,2 3 244,-2 0 0,4 4 0,1 1 0,3 2 0,0-1 0,3 1 429,-1 2-429,2 2 0,0 4-756,5 4 756,-1 1 0,3-2 411,-1 0-411,4-2 0,3-3 328,3 0-328,5-3 0,0 0 0,-1-1 0,1 7 1039,-4 0-1039,7-7 0,0 1 0,-13 21-131,13-20 1,1 0 130,-8 16 0,3-5 0,3-1 0,4-4 0,2-1 0,3 0 0,3 18 0,0-12 0,4 14 0,-4-18 0,2 0 0,-4 0 0,1-2 0,-3 2 0,4-5 0,-8 15 0,12-18 0,-8 13 0,14-19 0,-3 3 0,1 0 351,4 15-351,-4-9 0,4 10 0,0-16 0,0 9 0,0 5 0,0 0 0,0-1 0,0 1 0,0-11 0,0 11 0,0-14 0,0 1 0,-5-1 0,3 4 0,-7-4 0,8 4 0,-6-4 0,6 4 0,-2-2 0,3 12 0,0 3 0,0-2 0,0-6 0,0-12 0,0-3 0,0 8 0,0-9 0,0 8 0,-4-8 0,3 0-3392,-3 18 3392,4-8 0,0 15 0,0-13 0,0 1 0,0-3 0,2-2 0,4 7 0,-1-10 0,3 4 0,-4-11 3392,0-1-3392,0-1 0,2 7 0,2-10-720,-3 4-1619,7-15-1888,5-3 4227,3-4 0,9-2 0,-4-1 0</inkml:trace>
  <inkml:trace contextRef="#ctx0" brushRef="#br2" timeOffset="368000">1555 9123 21655,'-4'0'1529,"0"0"1169,4 0-1888,6 0-450,-1 0-91,6 0 1,0 0-90,3 4-90,2-3 0,6 9 90,6-9-90,9 11 0,8-10 0,7 10 90,6-10-180,3 8 0,0-9 0,-2 9-253,-1-9 253,-1 9 0,0-9 0,-2 3 0,1 0 0,-1 1 0,4 4 0,2 2 0,4 1 0,-32-6 0,1-1 0,2 1 0,-1 0 0,1-1 0,-1 1 0,1-1 0,0 1 0,-1 0 0,0 0 0,0-1 0,0 1-627,-1-1 0,1 1 627,-2 0 0,1-1 0,-1 1 0,1 0-130,29 5 130,1 0 0,1 1-361,-30-6 0,-1 1 361,2 1 0,1 0 0,3-1 0,-1 0-146,2 1 0,0-1 146,3 0 0,1-2 0,-1-1 0,3-1 0,0 0 0,3 0 0,-2-1 0,7 1 0,1-1 14,-7 0 1,3-1 0,-4 1-15,3 2 0,-3 0 0,0-3 0,-2-1-42,-2 4 0,-1 0 42,-3-4 0,-2 1 0,-4 4 0,-1 0 0,25-3 0,-7 4 0,-5-6 0,1-2 0,3-5 0,7-2 0,-24 1 0,1 0 136,2 0 1,2 0-137,3-1 0,1 0 0,1 0 0,1 0 0,3 1 0,0 0 0,0 0 0,-1 0 0,0 1 0,0 1 0,-2-1 0,-1 0 0,-4 1 0,0 0 169,8 1 0,-2 1-169,18 0 0,-26 2 0,-1 0 0,9-1 1118,0-3-1118,-11 2 0,2 1 0,18-6 0,-16 6 0,-1 1 0,14-4-91,-3 5 91,-3-1 489,-4 2-489,-5 0 200,-1-2-200,-1 0 0,2-3 0,5-1 0,-7 0 0,4 1 0,6-3 0,2-1-20,-1 2 0,2 0 20,1-2 0,-3 1 4,20-4-4,-20 4 0,1 1 0,-12 0 0,-1 2 0,9-1 0,2 1 0,10-3 0,-1 1 0,-17 3 0,0-1-1152,20-3 0,-1-1 1152,10-2 0,-31 3 0,1 0 107,1 1 1,3 0-108,16-5 0,2 1 0,-13 3 0,0 0-1284,12-3 0,-1 0 1284,-17 4 0,-3 1 0,-1-1 0,0 0-119,12-3 1,-1-1 118,-11 2 0,0 0 0,9-3 0,2 0 0,0-2 0,0 0 0,-9 3 0,-1-1-314,13-4 1,-1-1 313,-13 5 0,-1-1 0,1 0 0,-1-1 25,-2 1 1,1-1-26,9-4 0,1-1 0,18-9 0,-24 11 0,-2 0 0,11-6 0,-5-2 0,1 0 0,-2-2 0,-1 2 0,-3-2 2164,-1 2-2164,0-4 0,1-1 314,3-3-314,-8 9 0,-1-1 3392,13-12-3392,-14 14 0,-2 0 0,4-8 0,-3 3 0,-3-1 0,-3 4 0,-5 0 0,0 1 0,-2-1 0,2-5 0,1-1 0,1-3 0,2-3 0,1 1 0,1 2 0,-2-2 0,0 2 0,-1-2 0,-1 0 0,-4-2 0,8-21 0,-11 25 0,1 0 0,-1-1 0,1 0 0,0 0 0,0 2-1089,4-17 1089,-2-2 0,-2 2 0,-5 13 0,-2 0 0,0-20-150,-2 19 1,0 0 149,-3-21 0,0-3-552,0-3 552,0 31 0,0-2 0,-2-2 0,0-1 0,-1-2 0,0-2 0,-2-2 0,-1 0-586,-1-1 1,0-1 585,0-2 0,0-1 0,-2-1 0,0 0-282,0-1 0,-1-3 282,1 2 0,0-4 0,0 3 0,-2-11 0,0-1-218,2 9 0,0-4 1,1 4 217,-2-8 0,0 1 0,1 0 0,0-1 0,-3 2 0,0-3-565,0 8 0,-2-3 0,0 3 565,3 14 0,-1 1 0,0 0 0,-4-12 0,-1-1 0,-1 4 405,-4-2 0,-1 4-405,-1-1 0,-1 0 0,-1 2 0,-1 1-120,0 0 1,0 1 119,-1 0 0,0 1 0,1 2 0,-2-2 146,3 5 0,-2-2 0,0 0-146,-1-1 0,0 0 0,-2-1 0,3 3 0,-2-1 0,0 1 0,1 1 541,-2-3 0,1 3 0,0 0-541,0 1 0,0 1 0,2 2 0,-3-1 0,1 0 0,1 2 0,-2-3 0,1 3 0,-6-8 0,0 0 0,5 7 0,-2-1 0,1 2 0,-6-5 0,-1 3-66,-3-2 0,-3 1 66,-6-1 0,-3 2-74,15 12 0,-2 0 0,-1 1 74,-4 1 0,-1 1 0,-4 0 0,-2 0 0,-5 0 0,-2 0 0,0 1-386,8 3 1,-1 2 0,-1 0 0,0-1 0,0 1 385,1 0 0,-1-1 0,0 0 0,0 1 0,1 1 0,0 1 0,-1 0 0,1 1 0,1 1 0,2 0-185,-15-2 1,3 1 0,0 1 184,13 3 0,-1 2 0,0-1 0,0 2 0,-1-1 0,0 1 0,-1 0 0,1 1-256,-1 1 0,-1 0 0,1 1 0,0 0 256,1 1 0,0 1 0,0 0 0,1 0 0,-14 1 0,0 1 0,2 1-5,4 1 0,1 0 0,1 1 5,4 1 0,0 1 0,2 0 0,3 0 0,1 1 0,1 1 0,-19 4 0,0 1 0,3 0 0,1 3 0,-1 2 0,1 1 0,17-4 0,1 0 0,-1 2 0,-4 1 0,0 1 0,-1 1 0,-3 1 0,-1 1 0,-5 1 0,7-3 0,-3 1 0,-3 1 0,0 0 0,4-1 0,-3 0 0,4 0 0,-1-1 0,-3 2 0,2-1 0,-3 1 0,-2 0 0,1 0 0,2 1 0,2-2 0,1 2 0,0-1 0,2 0 0,2-1 225,-14 7 0,3-1 1,-2 2-226,6-3 0,-3 2 0,0 0 0,6-2 0,4 0 0,4-1 0,0-1 0,2 1 0,-1 0 0,-2 1 0,0 1 0,-4 1 0,-1 1 0,3-1 135,-2 2 0,2-1 0,-5 3-135,3-2 0,-5 2 0,-2 2 0,1 0 0,2-1 0,-2 2 0,2-1 0,0 0 0,-1 2 252,3-3 1,-1 0 0,-1 1-1,1 1 1,1-1-253,4-2 0,0 0 0,1 0 0,1-1 0,3-1 0,-12 9 0,4-3 0,2 0 0,5-3 0,2 0 0,2 1 0,5 0 0,1 0 0,3-1 0,-7 8 0,2 0 0,5-3 0,0 2 0,2-2 0,-3 8 0,3-1 0,0 7 0,1 2 0,-1 1 0,0 1 0,1 3 0,0 1 0,0 1 0,0-1 0,2-1 0,1-1 0,0-2 0,1-1 0,4-4 0,1-1 0,2-4 0,0 1 276,1 10 0,2-1-276,4-14 0,1 0 0,-2 9 0,2-2 0,4 17 642,2-20 0,0 2-642,2 0 0,0 0 0,-1 2 0,-1 0 437,0-5 1,-1-3-438,-1 18 0,0-5 1120,4-2-1120,0-4 0,2-1 0,6 18 0,-1-12 0,-1-19 0,1 0 0,2 15 0,1 3 0,-2 0 0,2 1 0,0 0 0,4 2 0,2 1 0,5 3 0,0 0 416,1-4-416,-2-1 0,-3-7 0,-2-1 0,-2-4 0,-1-1 394,0 2-394,2-2 0,0 2 9,4-1-9,1 0 134,-3-13 1,3 2-135,1 0 0,2 0 0,-1-1 0,1 0 0,-1-3 0,0-1 0,17 21 0,-9-11 0,4 9 0,-11-15 0,-3-1 0,6 8 0,-7-9 0,13 19 0,-8-8 0,6 10 0,-10-10 0,-2-6 0,-7-9 0,2 1 0,6 10 0,-5-7 0,5 4 0,-8-11 0,0-1 0,-2 0 0,1-1 0,0 3 0,4 0 0,1 4 0,2 1 0,1 0 0,6 8 0,0 2 0,6 4 0,-7-4 0,-5-12 0,-6-8 0,-1-6 0,4 6 0,-1-10 0,5 12 0,-5-18 0,-1 9 0,-2-9 0,-2 3 0,0-4 0,-2 0 0,0 4 0,-2-3 0,2 9 0,-1-8 0,2 10 0,0-11 0,-1 9 0,2-9 0,-4 3-1170,2-4 1170,-20-6 0,-1-1 0,-17-7 0</inkml:trace>
  <inkml:trace contextRef="#ctx0" brushRef="#br3" timeOffset="458586">2063 9168 24443,'-5'0'1079,"-4"0"-719,1 0-90,-8 0 90,-7 0 90,-3-4-1,-5-1-179,-3-6-90,-3-1 0,-3-3 0,7 1 0,-1 0 0,-16-9-180,0-6 0,1-1 0,2-1 0,13 4 0,1 0 0,3-4 0,9 6 0,-1-3 0,-3-4 0,-2-2 0,-6-13 0,-1-1 0,4 6 0,3 1-1696,0-3 0,3 2 1696,6 9 0,1 1 0,2-1 0,0 0-41,0 0 0,1 0 41,1 0 0,0 1 0,-9-29 0,0 2 0,5 1 0,7 18 0,0-1 0,4-5 0,1-1-135,-3 1 1,1 0 134,1 0 0,1 0 0,0-1 0,-2 0 0,1 11 0,0-1 0,0-11 0,0 1 0,-6-17 0,5 31 0,0 1 0,-8-32 0,-3 3 0,2 0 0,-2 5 0,1 1 0,1 3 0,0 3 0,-2 1 0,-1 1 0,1 2 0,6 12 0,0 0 0,-2-17 0,7 16 0,1 1 3218,2-13-3218,4 11 0,0-1 59,1 0 0,2 0-59,2-11 0,1 0 92,0 11 1,0 1-93,3 2 0,0 1 0,5-15 0,-2-1 0,4-2 0,-6 14 0,-2-2 0,6-19-168,-6 18 0,-1 1 168,1-16 0,0 2 0,2 0 0,3 2 0,1-4 0,2 0 0,2-7 0,-3 15 0,0-2 0,-3 11 0,0-1 0,5-13 0,0 1 0,-4 14 0,0 2 0,0 0 0,1 0 0,0 2 0,2 1 0,0 1 0,0 1 0,2 1 0,1 0 0,1 2 0,2 0 0,11-11 0,1 0 0,-6 9 0,0 0 0,9-7 0,0 1 0,-9 8 0,-1 2 0,3 0 0,1 1 0,1-2 0,1 0 0,3-1 0,1 0-363,4-1 1,1 0 362,2-1 0,2 1-361,2-1 1,1 0 360,0 2 0,0 2 0,-2-1 0,0 2 0,-5 4 0,1 0 0,9-4 0,-2 2 0,-13 6 0,0 0 0,7-2 0,-2 0-491,14-6 491,-3 2 0,0-1 0,0 2 0,1-3 129,1-2-129,2 0 0,2-4 0,0 1 0,0-1 302,0 2-302,-4 0 0,-1 0 0,-1 0 0,2-2 0,0-1 0,3-2 0,-28 17 0,0-1 0,1-1 0,0 0 0,2 0 0,-1 0 0,2-1 0,-1 0 0,3 0 0,-1 1 0,2-1 0,-1 1 0,2 0 0,0 2 0,1-2 0,1 0 0,-2 1 0,3 0 0,0 0 0,2-2 0,-1 1-287,8-4 1,0 1 286,-5 1 0,3-2 0,-4 2 0,6-2 0,-2 1-45,2-1 1,0 1 44,-3 1 0,-1 0 0,-2 2 0,2 0 0,4-4 0,4-2 0,-5 3 0,-8 3 0,-2 1 0,4-2 0,3-2 0,-9 3 0,-1 1 36,15-3-36,-11 4 0,17-2 0,-7 3 0,11 0-39,-26 7 1,0-1 38,3 1 0,1 0 0,1-2 0,-1 0 0,1 2 0,0 0 0,-1 0 0,1-1 730,9-2 0,2 0-730,-1 1 0,0 1 0,-3-1 0,0 0 91,-5 2 1,-3 1-92,18-3 117,4 0-117,-15 2 0,2 1 0,-12 0 0,2 2 67,25-3 0,1 0-67,-15 4 0,-2-1 0,0 1 0,-2 0 0,-6 1 0,-4 1 0,5-1 0,-1 2 0,1-2 510,1-2-510,-8-1 0,0-1 0,17-2 0,13-1 0,-12 5 0,-17 4 363,5-2-363,-15 2 0,-4 0 0,2 0 0,2 4 0,1 1 0,7 4 0,1-4 0,25 11 0,-14-7 0,17 11 0,-25-9 0,-1 1 0,11 4 0,-11-3 0,-1 0 0,3 5 0,1 3 0,-1 3 0,3 1 0,-3 4 0,2-1 0,-3 1 0,17 8 0,-12-7 0,13 7 0,-13-10-214,5 3 214,5-1 0,6 1 0,2-1 0,0-2 0,-2-2 0,-6 0 0,-4 0 0,-7-2 0,8 15 0,-4 3 0,-16-15 0,0 2 0,14 16 0,2-2 0,-10-11 0,-1 1 0,1 0 0,13 13 0,-13-11 214,11 11-214,-17-16 0,1 3 0,-1 0 0,13 14 0,-9-11 0,9 10 0,-14-13 0,8 10 0,-1 2 0,-1-2 0,-4-3 0,-7-11 0,1-1 0,1 2 0,1 1 0,-1 3 0,1 1 0,-1 1 0,0-2 0,1-1 0,-1 0 0,0-1 0,1 1 0,-1-1 0,-1 1 0,-3 0 0,3 14 0,-7-11 0,4 10 0,-12-13 0,2-2 0,-4-1 0,4-2 0,6 24 0,-3-16 0,3 19 0,-6-18 0,-2 1 0,0 5 0,-2 0 0,0 20 0,-3 2 0,-1-24 0,1 0 0,2 20 0,3-6 0,0-15 0,3 18 0,-1-13 0,1 11 0,-3-17 0,0-1 0,-1-1 0,0 0 0,-4-2 0,3 2 0,-4-2 0,4 2 0,-2 2 0,0-1 0,-2 3 0,-2-3 0,0 3 0,0-1 0,0-1 0,0 3 0,0-3 0,0 1 0,0-3 0,0-2 0,-4-4 0,4-1 0,-4-4 0,4-1 0,0-1 0,0-2 0,0-1 0,0-2 0,0 0 0,0 12 0,0-7 0,0 24 0,0-19 0,0 11 0,0-12 0,0-1 0,0-4 0,0 10 0,0-9 0,0 12 0,0-10 0,0 0 0,0 2 0,0-2 0,-4 0 0,3 2 0,-6-2 0,3 2 0,-4 2 0,-1 1 0,1 4 0,-2 2 0,0 2 0,-2 3 0,0-2 0,-4 13 0,3-14 0,-3 12 0,2-16 0,-6 18 0,-5 2 0,2 0 0,-1-8 0,8-17 0,0 0 0,-2 3 0,-11 18 0,6-10 0,-9 12 0,0 3 0,6-15 0,-9 15 0,12-21 0,0 0 0,0-5 0,-1 0 0,-12 11 0,9-10 0,-6 9 0,-2 0 0,10-11 0,-10 9 0,12-14 0,1-3 0,2 0 0,-2-4 0,-12 6 0,5-7 0,-8 5 0,10-7 0,1 1 0,2-1 0,-17 9 0,9-4 0,-13 6 0,11-6 0,-15 8 0,10-6 0,7-4 0,1 0 0,-3 2 0,-11 1 0,17-8 0,-1-2 0,1 0 0,-1 1 0,1-1 0,-2 0 0,-1 0 0,-1 0 0,-1 0 0,-16 4 0,11-3 0,-15 5 0,14-4 0,-3 1 0,-3 1 0,-3-1 0,-2 3 0,0 1 0,3 2 0,2-2 0,3-2 0,-15 3 0,16-6 0,-11 4 0,19-4 0,1-2 0,-1 2 0,-16 3 0,11-2 0,-13 1 0,16-2 0,3 0 0,2-1 0,-1 1 0,1 0 0,-3 0 0,-1 3 0,-21 6 0,10-5 0,-16 4 0,17-5-708,-1-1 708,-1 1 0,0 0 0,0-1 0,3 1 0,-17 5 0,13-4 0,-14-1 0,16-2 0,-1-6 0,-1 5 0,-2 0 0,14-4 0,0 1 0,-20 5-1579,10-2 1,-2 1 1578,-10 3 0,18-4 0,1 0-299,-23 9 299,-2 1 0,30-10 0,1 0 0,-29 10 451,2-1-451,25-9 0,1-2 0,-12 2 0,-6-1 0,29-10 3232,4 0-3232,4 0 481,0 0-481,-15 0 0,2 0 0,-15 0 0,6 4 0,-5 1 0,-2 0 0,-1-1 0,-1 2 0,2-5 0,1 5 0,1-6 0,1 0 0,-3 5 0,0 2 0,-5 4 0,-3 3 0,-6-1 0,14-4 0,-2-2 0,11-3 0,0 0-337,-11 3 0,0 0 337,-17-6 0,0 5-123,1-6 123,3 0 0,1 0 0,2 0 0,-2 0 0,4 0 0,0-2 0,3 0 0,3-5 0,0 0 0,3-2 0,-1 2 0,0 1 0,-1 3 0,-3 1 0,-4 0 0,0 2 0,-1-2 0,19 2 0,-1 0 0,1 0 0,0 0 0,1 0 0,1 0 0,-23 0 0,19-2 0,1 1 0,1-5 665,2 1-665,1-4 132,3-2-132,-1-1 0,-14-5 0,0-4 0,-10-6 0,16 4 0,-2-10 0,17 13 0,-6-4 0,9 9 0,-1 1 0,1 2 0,0 1 0,0 4 0,-1-1 0,1 1 0,0-4 0,-2-1 0,-3-1 0,-3-1 0,-3 0 0,-1 1 0,-3-1 0,1 3 0,-1-2 0,2 1 0,5-1 0,4 1 0,1 1 0,3 2 0,0 0 0,-2 4 0,-3-3 0,-3 5 0,-19-8 0,10 6 0,-9-4 0,17 5 0,5 1 0,2-1 0,3 2 0,-10-5 0,7 0 0,-13 0 0,6 0 0,-15 3 0,11-1 0,-6 3 0,14 0 0,5 2 0,-3 0 0,5 0 0,-7 0 0,2 0 0,-5 0 0,-5 0 0,0 0 0,-1 0 0,-4 0 0,6 0 0,-2-2 0,12-3 0,4 0 0,5-3-1440,7 3 1440,15 0 0,5 11 0,12 4 0</inkml:trace>
  <inkml:trace contextRef="#ctx0" brushRef="#br3" timeOffset="490031">7841 1163 22014,'0'-44'2429,"-3"4"-1979,-2 4-90,1 6-181,-5 7 1,7 8 450,-10 18-270,-1 13-135,-6 20 0,-4 9-166,2-5 1,-2 2 0,-1 3-242,2-1 1,-1 2-1,0 1 1,-1 0 181,0 2 0,-1 1 0,1-1 0,1-2-352,-2 3 0,3-2 0,0-2 352,-4 11 0,4-4-129,10-14 0,4-4 39,-3 13-180,6 2-179,5-28-1187,0-12-433,0-8 2347,-4-13 0,-2-8 0,-4-6 1</inkml:trace>
  <inkml:trace contextRef="#ctx0" brushRef="#br3" timeOffset="490540">7147 1583 20485,'8'-36'3328,"2"0"-2878,4 4-90,3 5 90,-3 13-91,0 12 1,-2 17-90,-3 19-90,-3 18-775,-5-19 1,0 2 594,-4 5 0,-2 0 45,1 2 0,-1 0-142,-2-1 1,-2 0 96,1-3 0,2-1 0,-3 26 180,4-11-180,5-14 90,9-11 0,7-13-90,17-12 90,10-11-90,9-7 89,9-7 296,-29 11 0,0-1-340,1-1-1,1 1 61,-2 1 0,-1 1-105,26-9 0,5 2 180,-23 10 0,-5-2 0,-23 8 403,-16-5-493,-10-2 0,-13-5-45,-2-1 0,-3-2-45,-21-15 45,15 8 0,1-3-45,10 4 0,1-1 0,0-1 0,1-3 0,-5-11 0,3-2-134,8 13 1,1-1 88,-2-7 0,2 1-225,3-1-450,7 11-359,0 11-540,8 18-1170,-2 13 2789,3 16 0,0 14 0,0 9 0</inkml:trace>
  <inkml:trace contextRef="#ctx0" brushRef="#br3" timeOffset="491622">9717 1484 21924,'-26'-36'1979,"1"-1"-1439,1 1-90,4 2-180,9 0-90,7 1-1,20-1 1,22-3-90,-4 18 0,8 2-647,-2 5 1,4 1-1,3 2 647,13-1 0,4 2 0,3 1-670,-7 3 1,3 1-1,1 1 1,2 1 633,-9 1 0,1 1 0,2 1 0,2 1 0,4 2-272,-8 2 0,4 1 0,2 1 1,3 1-1,-1 1 0,1 0 1,-3 1-1,-3-1 230,-2 0 1,-2 0 0,-2 0 0,0 0 0,0 2 0,1 0 0,3 1-146,-4-1 0,3 2 0,1 0 0,1 0 1,-1 2-1,1-1 0,-3 1 0,-2 1 1,-4-1 132,7 4 0,-4 0 0,-2 1 0,-1 0 0,-2 2 0,0 0 62,7 3 1,-3 1-1,0 1 1,-1 3-1,-1 3-17,-5 1 0,1 3 0,-2 2 0,0 1 0,-3 2 0,-2 0 27,2 8 0,-2 0 0,-4 2 0,0 2 0,0 1-27,-5-5 0,1 2 0,-2 1 0,0 0 0,-3 0 0,-2-1 8,-2 2 1,-2 1 0,-2-1 0,-2-1 0,-2-4-54,4 11 0,-3-3 0,-2-4 0,2 7 0,-3-8 1217,-1-7-1217,-4-13 1954,-2-18-1954,0-18 2921,4-37-2921,-1-4-225,-3 9 0,0 0-721,0-21-853,-2 1-1080,-2 4 2879,-9 7 0,-4 11 0,-8 5 0</inkml:trace>
  <inkml:trace contextRef="#ctx0" brushRef="#br3" timeOffset="491981">12706 2913 23004,'-36'0'1169,"0"0"1,-25 0-541,20 6-269,34 6 0,26 12-180,36 12-135,-17-12 0,2 0-633,5 5 0,2 1 588,3 3 0,0 0 45,-1 0 0,-1 0-412,-1 1 0,-2-1 367,-4-3 0,-1 0 0,4 3 0,-1 0 45,-8-6 0,-1-2 45,-4-3 0,-1-2 90,9 1 0,-16-23 1072,3-16-1162,3-18 90,5-21-262,-17 18 1,1-5-1,-1 0 172,3-9 0,-2-2-90,-2 6 0,0-4 0,-3 4-384,-2-3 0,-4 2 384,-3 4 0,-4 2-214,-2 5 1,-4 3 213,-20-21-225,-4 34 1,-5 8-856,-28 7 315,19 11 1,-3 8 764,-4 19 0,2 8 0,12-7 0,1 3 0,-10 12 0,-1 0 0</inkml:trace>
  <inkml:trace contextRef="#ctx0" brushRef="#br3" timeOffset="526908">1572 12605 17967,'-5'0'3688,"1"0"-2699,4 0-629,0 4 90,0-3 2068,0 3-2158,4-8-180,2-1 0,6-4-90,5 0 0,5 0 0,4 0-90,32 0 0,-4 4-339,-14 2 0,1 0 339,-3 1 0,-1 0 0,4-2 0,1 1 45,3-2 0,0 0-45,2 1 0,0-1 0,-1 1 0,1-1 45,0 2 0,-1-1-45,-1 0 0,2 0 0,18 1 0,1 1 0,-16-3 0,1 1 45,14 3 0,1-1-45,1-3 0,-2 0 0,-17 3 0,1 1 0,14-4 0,-1 1 0,-22 2 0,-1 0 0,0-1 0,-1 1 0,0 1 0,-1 0 0,-1-1 0,1 0 0,16-3 0,3-1 0,-12-1 0,0-1 0,1 0 0,-1 0 0,0 0 0,1 0 30,1-2 0,1-1 0,-3 1-30,5-1 0,-3 1 45,1 0 0,0 0 0,-3 2 0,1 0-139,14 2 1,2 1 93,1 1 0,0 1 0,-1 2 0,0 0-1508,-3 1 0,-3 0 1508,-15 0 0,-1 0 0,3 0 0,-1 0-160,0 0 0,0 0 205,0 0 0,-1 0-45,-2 0 0,1 0 218,11 0 0,2 0-218,2 0 0,1 0 0,0 0 0,-1 0-133,1 0 0,-2 0 133,-11 0 0,0 0 0,1 0 0,1 0 45,0 0 0,1 0-45,17 0 0,0 0 0,-16 0 0,-1 0 0,12-1 0,-1 0 0,9-1 0,-1-3 0,-7 3 0,4-2 0,-4-1 0,4 0 0,-1-3 0,5 0 0,-30 4 0,-1-1 1538,2 1 1,0-1-1539,-1 1 0,1-1-45,14 0 0,2 1-76,-13 2 1,0-1 120,10 0 0,4 0 19,-7 1 1,2 0 0,5 0-20,7-2 0,5 0 0,1 0 0,-3 0 0,3 0 0,-3 1 0,3-1-190,-4 0 0,4 1 0,-3-1 0,-9 1 190,-7-1 0,-5 1 0,3 1 0,-1-1 0,0-1 0,0-1-221,0 2 1,1-1 220,-2 1 0,1-1 0,1 1 0,0 0 0,-1 0 0,1 1 0,-1 1 0,-1 0 0,0 0 0,0 0 0,11 1 0,0 0 0,-14 0 0,-1 0 0,7 2 0,1 0 312,-7-2 1,0 1-313,4 1 0,0 0 0,-1-2 0,0 0-213,2-1 0,-2 0 213,23-4 0,-17 3 0,2-1 0,-15 1 0,1 0 0,11 0 0,-1 0 0,12-3 0,0 0 1191,-3-3-1191,1 1 0,2-2 0,2-3 0,4 3 45,-17 0 0,4-1-45,2 1 0,1 1 111,0-1 1,0 1-112,-4 1 0,-2 2-45,-16 2 0,0 1 45,12 1 0,2 0 45,4-1 0,1 2-10,0-1 1,1 2-36,0-1 0,-2 0 0,-9-1 0,1 2 0,-1 0 0,4 0 0,1 1 0,5-1 0,3 1 0,-1 0 0,0 0 0,1 1 0,-1 1-453,1-1 1,1 0 0,-4 0 452,5 1 0,0 1 0,-4-2 0,3 1 0,-3 0 0,8 1 0,0-1 0,-10-1 0,3-1 0,-5 0-66,3 1 1,0-2 65,-5 0 0,3-1 0,1-1 0,1 1 0,0 0 0,4-2 0,4-1 0,5-1 0,0-1 0,-4 1-491,-3 0 1,-3 0 0,1 0 490,7-3 0,1-2 0,-3 1 0,-13 2 0,-1 0 0,0 1-604,5-1 0,0 0 0,1 1 604,1 0 0,-1 0 0,1 1 0,-1 0 0,-1 0 0,-2 1 135,5 2 0,-3 0-135,2-1 0,0 0-78,-2 1 1,0-1 77,-2-1 0,-1 0 0,-1 1 0,0 1 0,-4-2 0,-1 0 385,-2 0 1,-1 1-386,-3 1 0,-1-1 0,29-6 0,-4 3 2647,-6 0-2647,-19 1 0,0 0 469,-1 2 1,0-1-470,8-3 0,-1-1 0,21-3 0,-4-1 0,-15 2 0,5 4 0,2-1 0,2 3 0,1 1 0,-8 2 0,7 0 0,-5 0 0,-8 0 0,-1 0-742,9 0 0,5 0 0,-8 0 742,8 0 0,3 0 351,2 0-351,-14 0 0,1 0 0,-10 0 0,-1 0-94,11 0 0,-1 0 94,15 4 0,-2-3 0,-2 3 0,-18-2 0,0 0 0,20 3 0,-22-2 0,0-1 0,13 2 0,-14-1 0,1-2 0,19 0 0,-18 1 0,-1 0 0,11-2-28,14 0 28,-18 0 0,19 0 0,-25 0 3052,7 0-3052,-11 0 37,-1 4-37,1-3 0,-3 3 0,1-4 271,-3 0-271,-1 0 42,6 4-42,1-3 0,0 3 0,-1-4 0,-8 0 0,1 0 0,1 5 0,0-4 0,1 3 0,-1-4 0,-1 0 0,-3 6 0,0-5 0,-1 5 0,-3-6 0,9 4 0,-7-3 0,8 3 0,3-4 0,-1 0 0,1 4 0,-5-3 0,-10 3 0,6 0 0,-7-3 0,5 3 0,-8-4 0,-2 0 0,-2 0 0,-3 0 0,-2 0 0,-1 0 0,1 0 90,-2 0-90,-8 0 0,5-4 0,-5-11 0,7-4 0,-3-13 0,-2 3 0,1-3 0,-4-2 0,7 0 0,-2-4 0,3 1 0,0 1 0,-7-18 0,5 22 0,-5-13 0,7 27 0,0 0 0,0 6 0,-4-1 0,-1 6 0,-4-5 0,-2-4 0,1 2 0,3-2 0,4 13 0,3-1 0,0 4 0,-4 0 0,3 8 0,-2 16 0,3 4 0,0 11 0,0-7 0,0 0 0,0-3 0,2 19 90,-2-21-90,2 11 0,-2-22 0,0-9 0,0 4 0,0-10-90,0 3-90,0 0-270,0-3-539,0 3-450,0 0-810,0-3 2249,-6 3 0,-2 2 0,-7 1 0</inkml:trace>
  <inkml:trace contextRef="#ctx0" brushRef="#br3" timeOffset="529106">3184 8526 18596,'-29'0'3418,"1"0"-2968,-1 0-90,1 0-90,3 0 90,3 0-1,6 0-179,13-4-180,13-5 90,26-9-45,-4 5 0,4 1-359,12-4 0,12 0 314,-13 7 0,9-1 0,6 1 0,2 1 0,-2-1 0,-6 2-789,3-2 1,-4 2-1,0-1 1,6 1 788,-1 0 0,6 0 0,3 0 0,0 0 0,-5 2 0,-7 0 0,7 2 0,-8 1 0,-1 1-502,-4 0 0,-2 0 0,-1 1 502,14 0 0,-4 0 45,-11 0 0,-1 0-45,-2 0 0,-3 0-90,10 0 187,-3 0-2976,-26 0 3526,-7-2 1,-2-1-1,-5-1 1</inkml:trace>
  <inkml:trace contextRef="#ctx0" brushRef="#br3" timeOffset="529443">6497 8476 21205,'-14'-18'1979,"0"-2"-1440,-2-5-449,7 8 90,7-2-90,19 9-90,22 3 90,15 3 0,13 0 0,-9 2 0,4 1 0,1 1-623,2 0 1,0 1 0,1 0 554,-12 0 1,1 0 0,-1 0-1,-3 1-554,-1 2 0,-3 1 0,-1 0 532,-1-2 0,0 1 0,-1 0 0,14 2 0,-2 0-288,-8-2 0,-3-1 288,-8-1 0,-3 0 0,19-2-90,-17 0-90,-10 0-441,-11 0 621,-8 0 0,-5-2 0,-2-1 0</inkml:trace>
  <inkml:trace contextRef="#ctx0" brushRef="#br3" timeOffset="529856">12361 9661 23813,'-20'-18'1799,"1"2"-1709,5-4 0,15-6-90,17 4 0,23-1 0,13 1 60,-1 6 0,6 1 0,1 1-941,2-1 1,0 0 0,2 2 880,-8 2 0,1 2 0,0 0 0,-2 1 0,0 2 0,-2 1 0,3 1 0,-1 1 0,2 1 0,1 0 0,0 2-531,-4-1 0,1 2 0,-2 0 0,1 0 553,-2 0 1,-1 0-1,0 0 1,-3 1-23,6 0 0,-2 1 0,-7-1 45,-8 0 0,-3 0 45,28-2-90,-23 0-630,-8 0-965,-21-4 1595,-3-5 0,3-5 0,5-4 0</inkml:trace>
  <inkml:trace contextRef="#ctx0" brushRef="#br3" timeOffset="530179">19816 9652 21924,'15'-34'2339,"3"-8"-2069,-2 12 90,8-2-90,10 10-90,13 3-136,-16 9 1,3 0-609,5 1 1,1 0 608,5 0 0,2 0-45,2 0 0,0 2-1320,1-1 0,-1 2 1275,0 2 0,-2 1-135,-3 0 1,1 0-900,12 2 1,-2 0 313,-13-1 1,-1-1-4152,11 0 1,-1 0 4593,-13-2 0,-1 0 0,5 0 0,1-1 0,2-1 0,0 0 1</inkml:trace>
  <inkml:trace contextRef="#ctx0" brushRef="#br3" timeOffset="530365">27455 9154 22464,'46'-7'-115,"0"-1"1,0 1-1,-1 0 1,1 1-1,-1 0 1,0 1 0,0-1-1,-1 2 1,22-2-1,0 1 1</inkml:trace>
  <inkml:trace contextRef="#ctx0" brushRef="#br3" timeOffset="531606">1543 13148 17967,'-24'12'4497,"3"-1"-3867,1-2-270,7-4-91,5-1 181,5-4 90,10 0-180,11-2-90,19-3-181,16-4 1,12-2-45,-29 5 0,1 0-45,14-2 0,1 1 0,-15 4 0,1 0 0,7-2 0,-1 0 90,7 2 0,-7-3-90,-3 3 0,-8-1 90,-5 4-90,-10 0 0,-4-2-270,-4-1-269,-5 1-2430,-2 0 2969,-3 2 0,4 0 0,0 0 0</inkml:trace>
  <inkml:trace contextRef="#ctx0" brushRef="#br3" timeOffset="532147">2944 13030 20665,'-16'12'2159,"0"-1"-1619,-1-6-1,1 3 91,2-7-270,1 7-90,7-7-90,3 3-1,3-4 1,7 0-90,11-6 90,17-7-45,9-6 0,9-4-75,-2 3 0,4-1 0,1 0-789,3-1 1,2 1 0,2-1 750,-7 4 1,3-1 0,-1 1-1,0 1-648,-7 3 1,-1 1 0,-1 1-1,2-1 626,4-1 0,1 1 0,1-1 0,-1 1 0,2 0 0,-1 0 0,2 0 0,3 0-307,-8 2 1,3-1-1,2 0 1,0 1-1,-1-1 1,-4 2 306,12-3 0,-3 1 0,-1 1 0,3-1 18,-2 1 0,3 0 0,1-1 0,-2 1 0,-6 2-288,10-2 0,-6 1 0,-1 2 300,-5 0 0,-1 2 0,-2-1 193,-7 1 0,-2 0 1,-2 0-89,10 1 0,-4-1 719,-12 0 0,-3 1-764,6-4 2349,-24 0-2439,-22 2 1770,-17 0-1770,-21 1 838,8 1-1377,-5 0-1710,21 3 0,10 2 2249,4 6 0,10 4 0,0 6 0</inkml:trace>
  <inkml:trace contextRef="#ctx0" brushRef="#br3" timeOffset="532610">6745 12913 20215,'-33'-2'2249,"3"-1"-1799,0-3 0,5 3-91,3-3 91,11 3-90,4-1-90,7-1 90,5 1-1,7-3-89,13 0 90,15-4-90,17-2-428,-21 4 0,3-1 203,6 0 0,1 0-405,4-1 0,2-1 360,-1 2 0,5-2 0,-1 2 30,3-1 0,1 1 0,0-1-30,-1 1 0,0 0 0,-1 0-325,-4 2 1,-1 0 0,-5 1 324,-1 1 0,-2 0 45,5-1 0,-1-1-45,14-2 0,4 1 0,-40 5 0,-6 4 405,-8-2-675,-4-1 489,-2-1-2648,-3 1 1206,-2 1 1223,1 2 0,2 0 0,3 0 0</inkml:trace>
  <inkml:trace contextRef="#ctx0" brushRef="#br3" timeOffset="532979">9238 12949 23184,'0'-11'899,"0"1"-629,0 6-90,0 2-90,0 2 270,9 0-270,4 0 90,17 0-90,9 0-1,14 0 91,10 0-45,-14-1 0,2 0-45,-11-1 0,-1-1 0,9 1 0,0-1 135,-9-1 0,-3 0-45,10-1 89,9-4-269,-37 4 0,-3 1-359,-11 0-1440,-4-1-2609,3 2 4408,2-1 0,6 2 0,2 0 0</inkml:trace>
  <inkml:trace contextRef="#ctx0" brushRef="#br3" timeOffset="533861">11614 13107 23634,'-14'-9'1709,"-1"0"-1440,1 0 1,2 2 0,5 1 90,4 3-180,8-1 180,38-4-181,20-2-1078,-6 1 0,8 0 959,-17 3 0,3 1 0,6 0-24,-1-1 0,7 0 0,4 0 0,2 0 0,0 0 2,-13 1 1,0 2-1,1-1 1,1 0-1,2 0 1,1 0 0,1 1-300,-3-1 0,3 0 0,1 0 0,1 0 1,1 0-1,0 0 0,-1 1 0,-1-1 1,-3 1 272,8-1 1,-2 1 0,-1 0 0,0 0 0,-1 0 0,-1 1 0,1-1-272,-2 1 0,0 0 1,0 0-1,-1 0 1,-1 1-1,-2-1 0,-3 0 259,3 0 0,-4 1 0,-1-1 0,-2 0 0,1 1-220,11-1 1,-1 0 0,-1 1-1,-1-1 220,-4 0 0,0-1 0,-2 1 0,0 0 87,10-2 1,-2 1 0,3-1-88,-12 0 0,3-1 0,-1 0 0,-1-1 0,10-3 0,-1-1 0,-1-1 0,-3 3 0,0-1 0,-5-1 0,12-5 0,-9 0 0,3-3 1403,-13 2-1403,-11 2 2200,-6 5-2200,-5 3 2101,-1 1-2101,11 3 0,3 0 0,-2 2 1266,-7 0-1266,-15 0 231,-4 0-231,0 0 0,0 0 0,-3 0 0,13 0 0,16 0 0,10 0 0,-2 0 0,1 0 0,17 0 0,-21-1 0,0 0 0,12-2 0,-6-1 0,-7 1 0,-7 1 0,-9 0 0,-6 2 0,-6-2 0,0 2 0,9 0 0,21 0 0,2 0 0,14 0 0,-15 0 0,13 0 0,-1 0 0,-20 0 0,-1 0 0,17 0 0,8 0 0,-29 0 0,7 0 0,-19 0 0,-2 0 0,-5 0 0,-2 0-1170,-10 0-3327,-11 6 4497,-3 3 0,-11 7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04:15.628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13729 2013 22374,'5'0'3148,"-1"0"-2068,-4 0-990,0 6 0,1 6 0,3 12 90,3 12-91,1 16 1,0 12-597,-3-9 0,0 3 507,-2-13 0,-1 1 45,1 14 0,-1-2-133,-2-19 0,0-1-47,0 7 0,0 0-315,0-7 0,0-2-359,0 29-271,0-31-629,-3-26-809,-2-16 2518,-3-10 0,0-20 0,0-11 0</inkml:trace>
  <inkml:trace contextRef="#ctx0" brushRef="#br0" timeOffset="332">13920 1344 21745,'-5'-7'1619,"3"2"-1529,-7 3 0,5 2 0,-1 14-90,2 2 89,3 25-89,3-13 0,2 7 0,3-17 90,0-9-90,-1-5 0,-2-12 90,-1-6-90,-1-21 0,-1-1-539,-2-7 89,0 17-450,0 11-1078,-4 19 1978,3 6 0,-6 10 0,2 3 0</inkml:trace>
  <inkml:trace contextRef="#ctx0" brushRef="#br0" timeOffset="738">15138 1420 21025,'-5'-45'1979,"-5"0"-1799,-9 0-90,-7 2 0,4 15 0,-3 1 44,-2 3 1,-3 2 90,-6 1 0,-1 3 45,-20-3 90,6 25-90,19 10-90,-1 15-1,3 14-44,9 5 0,4 9-878,8-8 1,2 4 0,0 2 742,0 0 0,0 2 0,4 3 22,3 2 1,4 4-1,1 0 1,1-5-53,0-6 0,2-4 0,1 4 30,0-5 0,1 4 0,1 1 0,0 0 0,0-4-242,4 15 1,0-4 0,0 1 61,-3-10 0,1 1 0,-1-1 0,-1-4 30,0-1 0,-1-3 0,-1-3-570,0 10 1,-4-8-630,-5-9-900,-7-8 2249,-5-27 0,-6-13 0,-3-8 0</inkml:trace>
  <inkml:trace contextRef="#ctx0" brushRef="#br0" timeOffset="914">14294 2221 22824,'-9'-23'1619,"7"3"-1529,16 2 0,16 2 0,21 3-135,-17 6 0,3 2-742,7 1 1,2 1 201,6 0 1,1 2-766,2 1 1,1 0 1349,0 0 0,0 0 0,-4 0 0,0 0 0,-3 0 0,0 0 0</inkml:trace>
  <inkml:trace contextRef="#ctx0" brushRef="#br0" timeOffset="1531">15983 1932 23184,'0'7'1979,"0"5"-1799,0-10-91,0 8 1,0-9-90,0 3 90,6-4-90,4 4 0,12-3 0,9 3 0,9-4 0,7 0 0,-10-1 0,2-2 0,-1-4 0,0-1 45,-1 0 0,-1-2-45,16-21 90,-30 2 90,-17-25-90,-11 10 0,-19-12 0,-10 21-90,-7 6 90,-9 9-90,13 14 0,-2 6 45,-5 10 0,1 6-355,1 0 1,1 5 309,3 9 0,4 5 45,13-6 0,4 5 45,1 20 0,5 3-90,5-13 0,5 1 0,3 16 0,7 0 0,7-18 0,6-2 0,3-1 0,5-1 45,6-2 0,3-4-90,4-2 0,2-3 0,3-3 0,2-3-436,-1-3 1,2-3 345,-3-3 0,-1-2-90,-2-3 1,-1-4-361,9-5 0,-1-6-360,-6-12 1,-2-6 134,-1 1 1,-2-6 698,-12-7 1,-3-6 0,-4 1 0,0-4 0,-3 1 0,-2 2-1,0 1 1,1-1 0</inkml:trace>
  <inkml:trace contextRef="#ctx0" brushRef="#br0" timeOffset="1815">17092 1601 16658,'11'-52'1948,"1"-1"1,-2 0 0,-2 3-142,0-10-1447,-5 9 378,-3 38-648,0 6 243,0 3-243,0 4 1129,4 28-949,1 5-90,0 23 0,1 7-135,-1-15 0,-1 2-263,0-2 0,-1 3 0,0-1 263,1 9 0,0-3-474,-1 1 0,0 0 429,1-2 0,0-1 0,0-5 0,1-1-90,-1-4 1,0-2-1,0-6 0,0-2-360,1 2 0,0-1-1079,0 15-1349,2-13-6953,-1-25 9312,6-30 0,10-16 0,5-12 0</inkml:trace>
  <inkml:trace contextRef="#ctx0" brushRef="#br0" timeOffset="2213">17912 1262 22284,'-22'-11'2069,"-1"2"-1889,-1 4 360,-9 17-270,-5 24-181,4 6-89,17-12 0,3 1 0,-1 18 90,7 0-90,10-1 0,12-5 0,11-3 90,13-1-399,7-5 219,6 0 90,0-1 0,-2 1 0,-19-6 0,-1 1 0,10 16 0,-16-15 0,-4 1 90,-3 14-90,-15 15-90,-11-18 180,-19 8-180,-10-23 135,7-12 0,-4-3-45,-2-4 0,-1-3-45,1-1 0,1-2-224,-26-9-181,29-9-180,8 0-269,12-4-2840,13-15 3739,13 5 0,14-14 0,6 10 0</inkml:trace>
  <inkml:trace contextRef="#ctx0" brushRef="#br0" timeOffset="2637">18184 1791 22194,'8'0'1440,"0"0"-1351,4 6 1,8 0 0,9 5-90,11-6 0,9 3-90,6-7 45,-11-1 0,0-2 45,-11-2 0,0-2-103,10-2 1,-3-4 192,6-15 45,-24 0 0,-4-4 135,2-20-90,-12 15 0,-5 0 90,-13-16-1,-8 19 1,-4 4-90,-15-7-45,8 15 0,-3 8 90,-6 19 0,0 10-180,7-3 0,2 5 45,-3 10 0,-1 8 0,6 3-45,2 19 0,8 3-621,-3 2 1,7 0 575,12 0 0,9-3 45,5-20 0,6-4-90,5 0 0,3-4 45,5-3 0,2-3-106,3-3 1,1-3 15,-1-4 0,4-5-495,22-9 1,0-7 224,-26 1 1,-2-4-181,18-5 0,-9-9 540,-28-14 0,-11-3 0,-9-5 0,-5 7 0,0 0 0</inkml:trace>
  <inkml:trace contextRef="#ctx0" brushRef="#br0" timeOffset="3398">13457 3822 22554,'-34'-20'3058,"1"1"-2698,-1-7-180,12 9-90,5-1 90,20 12 135,40 2 0,23 6-226,-5-3 1,7 1 0,3 1-833,-9-1 1,2 0 0,3 0-1,1 0 761,-5 0 0,2 0 0,1 0 0,0 0 0,-2 0-476,-4-1 0,-1 0 1,0 1-1,0-1 1,1 0 472,-5 0 0,0 0 0,2 0 0,0-1 0,0 1 0,1-1-219,2 1 0,-1-1 0,1 0 0,2 0 0,4-1 0,5 0 211,-15 0 1,4 0-1,4-1 1,3 0-1,2 0 1,1-1-1,0 0 1,0 1-1,-1-1 1,-2 0-1,-3 1 1,-4 0-157,9-1 1,-5 0 0,-2 0 0,-1 0 0,-1 1 0,2-2 0,3 1 0,3-1 148,-8 1 0,3-1 0,3 1 0,1-1 0,1 0 0,1 0 0,0 0 0,-1-1 0,0 0 0,-3 0 0,-1 0 0,-4-1-3,5-1 1,-3 0 0,0-1-1,-2-1 1,-2 1 0,0-1 0,-2 1-1,-1-1 1,-1 1 47,12-3 0,-4 0 0,-2 1 0,0-1 0,0 0 0,3-1 54,-1 0 1,3-1 0,1 0 0,0 0-1,-3 0 1,-2 0 0,-6 1-100,9-4 0,-5 0 0,-4 1 0,-1-1 0,11-3 0,-3 0 0,-2 0 0,-9 3 0,-2 0 0,-2 0 0,12-6 0,-4 1 0,-10 2 0,-3 1 432,-8 2 1,-2 0-433,0-3 0,-2 0 0,7-5 1682,0-3-1682,-23 17 0,-2 3 2515,-6 3-3684,-2 3 2287,-2 1-3187,-2 6 2069,0 3 0,-7 5 0,-2 1 0</inkml:trace>
  <inkml:trace contextRef="#ctx0" brushRef="#br0" timeOffset="4589">6599 6423 22644,'0'-14'3508,"0"3"-3148,0 2-180,0 4 90,0 3-1,0 2 1,0 8 90,2 8-180,2 18 0,4 14-90,-4 0 0,0 5-975,0-11 1,-1 0 929,-1 18 0,-1-1-45,0-19 0,-2-1-365,-1 11 1,-1-2 94,-2 18 0,2-26 1,0-2-1350,-1 6 90,4-20-810,0-4 2757,0-34 0,0-12 1,0-16-1</inkml:trace>
  <inkml:trace contextRef="#ctx0" brushRef="#br0" timeOffset="4764">6692 5613 23634,'-24'-50'1079,"-1"3"-989,5 8-90,2 9-270,5 8-270,7 9-359,2 6 899,12 9 0,1 9 0,7 8 0</inkml:trace>
  <inkml:trace contextRef="#ctx0" brushRef="#br0" timeOffset="5297">7894 5740 13982,'8'-42'569,"1"0"1,-2 0 0,0-2-284,-3-1 1,-2 0-152,1-2 0,-2 1 632,-3 0 0,-2 1-632,2 1 0,-2 0 180,-8-10 0,-1 3-226,3 14 1,-1 3 45,-5-8 0,-3 4 135,-12 2 1027,-4 9-1027,-3 9 90,-22 13-180,12 14-180,14 1 0,1 7 45,-2 21 0,4 13-23,10-1 1,2 10-1,2 2 1,0-2 107,1-10 0,0-2 1,1 2-1,1 3-130,2 2 0,1 4 0,1 2 0,1 0 0,2-2-184,2 8 0,2 0 0,2-2 0,0-2 214,0 4 0,1-3 0,1 2-30,0-4 0,2 3 0,0-1 0,2-5-67,1-5 0,1-4 0,2 2 67,2-2 0,2 2 0,1 0 0,-1-3 0,0 2 0,1-4 0,0 3-488,5 10 1,1 1 0,-2-4 487,1 1 0,-1-3 0,-2-5 0,-2 0 98,0-3 0,-1-2-98,-4-4 0,0-2-45,-1-4 0,-2-1 1209,2 25-1164,-4-9 251,-2-7-521,-2-7 2076,0-6-3425,-11-2 179,3-15 896,-11-3 544,2-20 0,-1-11 0,-2-9 0</inkml:trace>
  <inkml:trace contextRef="#ctx0" brushRef="#br0" timeOffset="5504">7037 6699 24623,'-35'-19'1439,"5"1"-1349,10 2 0,24-9-270,17 7-180,36-11-631,-19 17 0,3 2 496,9-3 0,2 1-315,6-1 1,2 1-1100,3-2 0,1 1 1909,-1 0 0,0 1 0,-3-2 0,0 1 0,-3-1 0,1 1 0</inkml:trace>
  <inkml:trace contextRef="#ctx0" brushRef="#br0" timeOffset="5965">9774 5233 21924,'21'-59'2519,"-3"5"-1440,-6-10-629,-5 24 0,-4-1-90,-8 29 179,-20 32-269,-4 25-135,5-5 0,0 12-429,8-3 0,-1 10 0,2 5 0,0 2 0,2-2 294,3-5 0,1-1 0,2 1 0,-1 0 0,0 3-450,0-1 1,-2 2 0,0 1 0,1 0-1,2-1 1,2-3 449,3-2 0,1-1 0,3-3 0,0-1 0,2-4 0,3 9 0,3-5 0,2-1-318,1-3 1,1-2-1,3-1 318,2-2 0,2-2 0,2-1-224,13 13 1,7-2 103,0-12 0,5-1 0,2-3-526,-1-6 1,0-2-1,1-2 286,-1-2 0,0-2 1,-2-4-361,13 2 1,-6-10-393,1-20 1112,-12-11 0,-15-17 0,-6-10 0</inkml:trace>
  <inkml:trace contextRef="#ctx0" brushRef="#br0" timeOffset="6514">15394 4862 22914,'12'-25'2698,"-1"5"-2518,1 2 0,3 10 90,13 2 0,21 10-90,-14 2 0,5 2-417,8 3 1,7 7 438,-6 3 0,6 6 1,2 3-1,-4 0-460,-9-5 0,-1 0 0,-1 3 0,4 5 287,1 3 1,4 4 0,1 5 0,0 1 0,-3 1 0,-5 1-561,-3 3 0,-4 2 0,-3 0 0,-1 1 1,0 0 530,0-1 0,1-1 0,-1 1 0,-4 1 0,-4 2 0,-5 3 0,-4 4 0,-3 0 0,-5-2 0,-4-4-592,-9 12 0,-7-5 0,-3-1 592,3 0 0,-2-1 0,-4-5 50,-3-11 1,-3-3 0,0-5-501,-7 1 0,0-7-989,-11 10 139,-6-6 1300,5-31 0,9-8 0,-11-8 0</inkml:trace>
  <inkml:trace contextRef="#ctx0" brushRef="#br0" timeOffset="7698">11293 6174 21475,'14'-27'1979,"2"-2"-1799,4 1-1,7-1 181,7 2 0,9 0-90,8-1-1840,6 3 1749,4 3-134,-30 12 0,3 2 0,12 0 0,2 2 0,-11 2 0,0 1-45,10 0 0,0 2 90,18 7-90,-2 4 0,-2 10 0,-4 3 0,-6 4 90,-7 4 270,-4 17-180,-19-5 245,-10 13-335,-25-14 0,-13 0-1,-12-3-89,-8-3 0,15-15 0,-1-2 0,-13 6-2923,-4 3 2923,28-21 0,8-1 0,5-6 981,6 0-1071,3 0 146,9 0-56,6-4 3392,13-1-3392,9-4 0,9 0 0,7 2 0,7 2 0,0 3 0,-2 2 0,-5 4-90,2 2 180,-21-1-90,0-1 0,-25-4 0,-4 0 0,-23 0 0,1 0-90,-35-4 90,16-6 0,-15-6 0,14-6 0,2-5 0,5-5 0,2-24 0,14 8 0,11 3 0,6-2-45,8 8 0,6 2-225,8-10 0,3 3-74,-1 11 1,2 5 73,3 4 0,1 6-360,20 2 91,4 7 179,4 5-827,0 4 1097,-2 6 0,-6-5 540,1 9-90,-21-9 214,-2 1-125,-23-8 1,-5-8 90,-3-9 0,0-8-1,-5-6 942,4-4-942,-5 3-179,6 1-90,0 8-180,0 4 0,0 9-90,0 5 90,0 7 0,0 24-90,4 13 0,-1 0 0,0 4-805,2 6 1,1 2 804,0 9 0,0 1 0,-1 6 0,0 1 0,0 2 0,0 1 0,-1-1 0,-2-1 0,1-1 0,0-2 0,-1-4 0,0-3 0,1-4 0,0-3-225,-1-6 0,1-3-854,3 24-956,-2-14 236,0-13-810,3-15 2609,6-11 0,7-19 0,5-3 0</inkml:trace>
  <inkml:trace contextRef="#ctx0" brushRef="#br0" timeOffset="8153">13855 5690 22014,'27'-26'2519,"-5"4"-2159,-8 13 359,-7 7-539,-11 9-180,-5 6 90,-9 3-90,1 0 90,-1-2-90,4-7 0,2-5 90,2-8-90,5-6 0,3-22 0,8 5-90,14-29 90,13 21 0,3 1 0,4 19 90,-10 27 0,4 46 0,-22-9 0,-3 5-45,-1 3 0,-5 1-341,-4 6 0,-7-2 386,-2-16 0,-6-1 135,-8 11 0,-4-3-90,6-15 0,-2-3-90,-8 6 0,-2-5-428,-16-7 383,-2-14 70,-1-15-70,18-14 0,1-6 0,-16-21-249,19 8 0,4-3 204,10 6 0,3 0 45,0-1 0,0-2-90,4 1 1,0 1 254,-1 1 1,2 0-796,1-9 0,1 1-359,-1-17 600,3 23 0,1 0 389,3 0 0,1 1 0,-4-15 0,4 14 0,0 0 0</inkml:trace>
  <inkml:trace contextRef="#ctx0" brushRef="#br0" timeOffset="8406">13721 4577 23723,'0'-20'2609,"0"0"-2339,0 6 0,0 1-90,0 6-180,0 0 89,0 4-89,0 1 0,-3 8 0,-4 8-3571,-12 41 3301,-1 3 45,6-12 0,-2 3-201,3-7 0,-2 3-114,1-3 1,-2 4-1,1-1-780,0-3 1,1 1 0,-1-1 1319,-6 20 0,1-4 0,4-11 0,1-6 0,-1 4 0</inkml:trace>
  <inkml:trace contextRef="#ctx0" brushRef="#br0" timeOffset="8698">13173 5609 23903,'-14'-9'2879,"5"-5"-2699,7-6-1,12-7-89,16-5-45,12 6 0,8 0 0,-3 4 0,4 1-1462,0 2 0,4 0 0,0 2 1417,-5 4 0,0 1 0,4 1 0,4 0 0,5 0 0,0 1 0,-3 0-139,2 1 1,-3 1-1,2 0 116,-5 0 1,2 0 0,0 1-1,-6 0-189,8 0 0,-5 1-13,3-1 0,-3 0-429,-16 1 0,-2 0-606,20-3-809,-32 3 2722,-28 3 1,-10 1 0,-10 2 0</inkml:trace>
  <inkml:trace contextRef="#ctx0" brushRef="#br0" timeOffset="9949">9145 8458 22554,'-7'-9'2339,"-4"0"-2069,-11 0 89,-9 2 91,-9 2-90,0 3 0,-4 2-270,9 4 0,0 0-578,-15 0 0,1 2 488,13 4 0,1 0 0,2 1 0,1 1-2825,-27 13 2825,29-4 0,6 5-89,7 37-86,16 2 130,16-30 0,9-1 0,23 12 0,4-2 0,-13-10 0,-1 0 45,11 7 0,-5 2 0,-24-9 0,-9-2 0,-13 8 90,-15-4 0,-8 1 45,-3-7 0,-2-3-90,-1 2 0,0-2 0,2-4 0,1-3-45,-3 3 572,0 1-572,18-5 3297,3 5-3297,19 1 0,8 5 285,5 8-375,16 17 90,-11-10 45,-9-12 0,-3 0-45,-4 6 0,-15 12 0,-17-7 0,-7 2-1696,4-5 0,0 0 1696,-9 11 0,5 0-165,11-2 0,9-4 165,11 10-45,4-21 0,5 0-45,17 8-89,7-5-181,5-6-180,2-5-359,-2-5-181,-2-6-683,-3-2-666,0-9 2429,-7-1 0,0 4 0,-3 2 0</inkml:trace>
  <inkml:trace contextRef="#ctx0" brushRef="#br0" timeOffset="10747">9571 15618 24983,'-12'0'1619,"5"0"-1709,2 0 0,16 0 90,11 0 0,21-4 0,16 3 0,-25-2 0,2 1-45,0 4 0,1 3 135,10 7 0,-3 5-45,-13-1 0,-4 3 45,3 9 0,-7 4 269,-15 25-419,-22 6 285,0-29 0,-3 0-45,-4 2 0,-3-2-90,-3 2 0,-1-1-90,1-2 0,-1 2 0,-7 6 0,2-1 0,12-12 0,3 1-83,1 12 0,9-3 83,21 0-180,30 7 0,16-20 135,-25-13 0,4 1 45,18 6 0,1 1-332,-14-5 1,-1 2 391,0 3 0,2 2 0,-5 1-15,-9-2 0,-3 2 0,5 6 0,-5 2 45,-6 16 0,-12 1-90,-9-1 0,-6-1 0,-6-4 471,-1-3-471,-1-1 0,8-4 164,-3 0-164,2 12 614,-3-9-614,-4 13 0,-2-13-360,-21 17 0,7-18-360,-15 8-269,10-24-450,-1-11-900,-7-7 2339,-5-15 0,-9-14 0,26 8 0,1 1 0</inkml:trace>
  <inkml:trace contextRef="#ctx0" brushRef="#br0" timeOffset="11639">10578 12565 22554,'0'-11'2968,"0"-3"-2698,0-2-90,0-2 90,2 0 180,2-2-1,2 1 1,3 1-90,-3 2 90,-2 7-270,-2 2-180,-2 5 0,-4 10 0,-22 31 0,-1 0 0,-3 5-565,-2 1 0,-2 3 565,0 3 0,-3 5 0,4-4 0,1-3 0,2 1 0,4 0 0,-1 6 0,7-4 0,7 4 0,5-3 0,0 0 0,6-2 0,8-8 0,4-3-234,15 9 234,3-1 0,7-7 0,-9-15 0,2-2 0,16 7 0,-10-15 0,3-4 0,25-8 0,-10-25 0,-9-4 0,-30-24 0,-9-3-189,-6 18 0,-1-2 189,0-5 0,-1-2-749,-3-4 1,0-1 748,0-3 0,0 0 0,-2 1 0,-1-2-172,2 7 0,-2-2 0,1 3 172,-1-3 0,-1 0 0,-3-11 0,1 4 0,-1-5-343,1-1 343,4 21 273,4 3-273,1 18 2337,10 6-2337,6 5 0,12 7 0,15 9 0,8 10 0,8 8 614,-2 9-614,-2 5 0,-10 6 0,-7 1 0,-11-2 0,-9-4 0,-8-7 524,-10-6-524,-12-5-3276,-16-11 3276,8-3 0,0-14-450,20-3-305,4-7-595,2-6-2068,16-23 900,3 1 2518,-2 10 0,2 0 0,-2 4 0,0 1 0,3-2 0,-1-1 0</inkml:trace>
  <inkml:trace contextRef="#ctx0" brushRef="#br0" timeOffset="11881">11200 12099 23454,'14'-34'3148,"-2"4"-2788,-4 5-1,-2 9 541,-2 7-540,2 17-360,0 15 0,6 25-338,-6-15 0,1 3 338,2 10 0,0 1-603,0 9 1,0 2 602,1 4 0,-1 5 0,-1-5 0,0 5 0,-1-3 0,-1-15 0,-1-3 0,0 3 0,1 9 0,0 2 0,0-2-150,-2-11 0,0-2 0,-1-4-414,0 3 1,-1-2-742,2 15 1,-2-5-675,-6-14 1979,-11-12 0,-1-36 0,-10-16 0</inkml:trace>
  <inkml:trace contextRef="#ctx0" brushRef="#br0" timeOffset="12917">10111 12230 22554,'-25'-9'1439,"5"0"-1259,10-2-180,10-1 180,16-5 90,16-2 45,17 1 0,7-1-1084,-4 4 0,4 0 888,0 1 1,4-1 0,0 1-60,-4 1 0,-1 2 0,5-2-42,-6 3 0,6-2 0,1 0 0,1 1 0,-4 0-687,1-1 1,-1 2 0,-1-1 0,4 0 668,-1 1 0,4-1 0,1 0 0,-2 0 0,-4 2 0,-6 1 0,-4 1 0,0 0 0,1 0-322,10-1 1,2 1-1,-1 0 1,-3 0 321,-2 0 0,-2 1 0,0 0-171,9-1 0,2 0 1,-7 1 170,-7 0 0,-5 1 0,-4 1 0,-2 1 0,-7 0 0,0-1 505,2 0 1,-2 0-326,11-4-90,0-1 2374,-21 3-2374,0-1 2066,-9 2-1976,3-1 1125,-12 1-1126,-2 3 64,-3 0 297,0 2-270,0 6-270,-5 5 0,-6 16 0,-9 14 0,-8 17-740,2-3 0,-1 3 740,8-12 0,0 0 0,-6 16 0,2-1-486,11-23 1,3-2 485,-1 28 0,8-15 0,10-8 0,9-12 0,7-4 0,21-9 1315,-8-7-1315,22-5 1136,-31-4-1136,5 0 0,-19 0 0,-4 0 0,-7 4 0,-11 1 0,-15 0 0,-39-1 0,20-6 0,-1-2-152,-3-1 1,-1-3 151,6-5 0,-3-5 0,3-3 0,-13-17 0,4-5-329,-1 1 0,3-3 329,3-3 0,6 1 0,15 13 0,4 2 0,1 0 0,1 0 0,-12-24 0,7 6 0,5 11 0,10 8 0,2 8 0,6 5 0,0 3 0,0 3 0,6 5 283,-1 3-283,8 4 0,3 0 678,12 0-768,5 3 0,4 0 0,-3 0 0,1 0-1786,18 3 0,1 1 1696,-5-2 0,0 1 0,4 1 1,1 0-869,3 1 1,-1-1 957,0 1 0,0-2 54,-5 1 0,0 0 81,6-1 0,-2-1 135,-18 0 0,-2-1-45,4-2 0,-5 1 224,-3 7 91,-13 0-180,-8 12-270,-8 9 0,-4 6 0,-1-2 0,0 4 367,-3 18 1,0 10 0,0-2-368,3-17 0,0-2 0,0 2 0,0 1 0,-1 4 0,1-1 0,1-2 0,2 0 0,3-2 0,-1-1 0,1-2 0,-1 0 0,4 1 426,4 9 1,4 1 0,0-4-427,1 1 0,3-2 0,6 9 0,3-7 0,9-8 107,1-18-2265,14-30 628,-16-17-809,-8-18 1,-5-9 2338,-10 10 0,-3-2 0,1-20 0,-1-1 0,-5 12 0,0 0 0</inkml:trace>
  <inkml:trace contextRef="#ctx0" brushRef="#br0" timeOffset="13164">12670 11714 23364,'-40'-4'2518,"8"-1"-2338,15-1-90,15-1-90,24-4 0,26-3-120,-8 6 0,7-1 0,3 0-708,11-1 0,3-1 0,5-1-36,-12 3 1,6-2-1,2 0 1,-1 0-1,-3 0-1594,4-1 0,-1 0 1,-2 0-1,-1 0 2160,-4 1 1,0 0 0,-3 1 0,-6-1 0,9-3 0,-9 0 0,1-2 0</inkml:trace>
  <inkml:trace contextRef="#ctx0" brushRef="#br0" timeOffset="14454">11216 1420 20036,'-29'-11'3058,"1"0"-2518,0 2-1,1 2 91,4 0-1,5 3-89,6-1 450,6 1-541,2-3-359,4 4-90,6-3 0,9 4 90,20-5-90,23 2 30,-15 2 0,8 1 0,2 1-30,-3 1 0,3 1 0,2 1 0,-1 0-523,2 0 1,-1 0 0,2 1 0,-1 0 522,5 2 0,0 1 0,0 1 0,-5 0 0,0 1 0,-3 1 0,1 1 0,-4 0 0,2 1 0,1 1 0,-3-1-428,9 2 0,-3 0 1,0 0 427,-2-1 0,-1 1 0,-4-2-71,4 4 0,-8-4 71,-5-3 0,-9 2 89,-9-9 1545,-6 3-1634,-4-4 1579,-4 0-1579,-4 0 212,-2 0-662,-2 0-989,0-4 270,-5-5-540,-2-9-990,-5-8 2699,0-3 0,-2-1 0,-1 1 0</inkml:trace>
  <inkml:trace contextRef="#ctx0" brushRef="#br0" timeOffset="15072">12609 1226 16344,'-45'-15'3508,"7"0"-1311,2 1-1927,18 4-90,9 7 776,8 1-956,6 2 0,25 13 0,9 4 154,20 5-154,-6 1 0,3 2 355,-18-8 1,-1-1-401,2 1 1,-1 1 44,-1-1 0,0 0 0,-2-1 0,-1-1 89,25 13-434,1 0 435,-27-14 0,-1 4 0,-23-11 90,-5 6-90,-8 8 272,-8 8-362,-9 7 45,1-2 0,-1 2-45,-11 19 205,11-18 0,1-1-115,-4 9 282,-2 3-192,14-13 0,-1-8 90,13-11 90,0-15-90,0 3 222,-4-4-492,4-4 90,-8-7-90,0-26 0,-3-3 0,-3-24 0,2 7 0,3 11 0,1-1-137,1 11 0,0 1 137,-2-12 0,0 2 0,-3-11-90,0 4 90,0 9 90,2 6-180,3 10 90,0 7-90,6 7-540,-6 0 90,6 7-89,-6 0 94,6 10-545,-6 5-629,0 9 1709,-14 27 0,3-4 0,-10 18 0</inkml:trace>
  <inkml:trace contextRef="#ctx0" brushRef="#br0" timeOffset="20848">23747 1660 25073,'-5'-15'629,"-20"-26"-1325,-1 13 966,-19-15 82,13 31 1,-2 6-83,-21 3-225,16 4 0,0 7 45,-1 17 0,3 6-131,10-4 1,1 4 40,-7 13 0,4 5-333,14-9 1,6 3 332,6 20 0,6 1 0,3-16 0,4-2 0,9 14 0,5-3 0,-1-20 0,3-4 0,2-2 0,3-3 0,-1-1 0,1-2 0,1-3 0,1-3 0,-2-3 0,1-3 276,29 8-276,-2-12 90,-4-5-135,-20-8 0,-1-2 135,13-5-90,7-11 0,-18-9 111,-14 4-381,1-6 705,-16 8-1964,-4-5-1704,-3-1 3233,0 1 0,0 6 0,0 8 0</inkml:trace>
  <inkml:trace contextRef="#ctx0" brushRef="#br0" timeOffset="21198">24385 1932 22554,'-7'-30'2519,"-2"3"-2160,-8 4-89,1 7-180,-2 5 90,0 7-180,-5 12 0,3 12 90,-1 17-90,5 13 0,8 6 0,8 4 90,12-2-90,12-5 0,9-8 0,2-20 0,3-6 0,19-10 0,8-6 0,-36-38 0,-21-9-90,-12-8 90,-4-3-45,-5 18 0,-5 0-315,-2 6 1,-2 1-91,1 0 0,-1 3-989,-23-5-1080,20 23 2519,3 5 0,11 10 0,4 2 0</inkml:trace>
  <inkml:trace contextRef="#ctx0" brushRef="#br0" timeOffset="21615">24775 1805 24173,'2'-32'2159,"0"1"-1979,-2 7-180,2 6 90,3 9-90,8 15 90,7 17-90,6 18 0,7 16-346,-17-26 0,-1 2 346,1 1 0,-2 0 0,-2-2 0,-1-1 0,7 28 0,-8-13 90,-4-10-90,-4-16-180,-7-21-90,-6-32 90,4-12 135,6-2 0,3-2 45,10-15 0,-1 20 0,2 3-90,10-11 90,3 11 692,-1 7-692,2 13 90,0 10 90,5 19-90,1 14 0,4 16-675,-2 17 1,-1 2-46,-16-27 0,-1-1-405,13 24 1,-4-6 1034,-12-31 0,-2-12 0,1-9 0</inkml:trace>
  <inkml:trace contextRef="#ctx0" brushRef="#br0" timeOffset="22131">25790 1131 22464,'14'-59'2699,"0"6"-2340,-2 11 1,-1 10 90,1 11 90,2 18-181,4 22 1,6 26-225,-9-11 0,-1 4-588,1 7 0,1 4 543,-1 6 0,0 3-45,0 2 0,-1 0-636,-2 3 0,0-1 591,-1-2 0,-2 0 0,-1-4 0,-1-1 45,-2-5 0,0-2-108,-3-7 1,0-1 62,0 23 0,-2-15-90,0-19-90,0-13-180,-10-34 270,-8-35 45,2 12 0,-1-4 307,1 5 1,0 2-263,-1 1 0,-1 4 0,-11 2 1254,-1 15-1164,-5 18-90,-1 16 0,-3 18 0,0 12 156,5 7-66,5 4-90,16-21 0,6 0 0,8-3 0,7-2 45,9 0 0,9-6-90,16-10 0,6-10-167,-3-8 1,-1-6 76,7-6 1,-4-4-136,-13 0 0,-2-5-630,9-11 1,-2-3 404,-12 9 0,-1-2-135,4-9 1,-3 0-1260,0-14-359,-7 0 2248,-4 6 0,-4 3 0,-2 5 0</inkml:trace>
  <inkml:trace contextRef="#ctx0" brushRef="#br0" timeOffset="22332">26362 1561 17697,'11'-23'9175,"-3"6"-8816,-4 9-179,-2 6 0,-2 8 0,3 8-90,2 15-45,2 6 0,1 3-90,-2-5 0,0 0-159,2 14 0,0-1-335,2 19-271,-6-10-2248,0 2 3058,-4-30 0,0-7 0,0-28 0</inkml:trace>
  <inkml:trace contextRef="#ctx0" brushRef="#br0" timeOffset="22499">26444 1000 22374,'-11'-30'450,"1"-5"-450,6 8 0,0 7 0,4 10 0</inkml:trace>
  <inkml:trace contextRef="#ctx0" brushRef="#br0" timeOffset="23366">26833 950 21745,'7'-20'3508,"-1"1"-2429,-4 4-359,0 3-361,-2 5-179,0 3-90,1 16 90,5 15-90,3 24 0,2 13-689,-1-9 1,0 5 0,1 0 598,0 4 0,-1 1 0,1 0 0,-2-13 0,0 1 0,0-1 0,0-3-90,-1-1 0,-1-2 0,0-2-135,3 19 0,0-1-90,0-8 1,-2-2-263,0-7 1,-1-2 36,0-8 1,0-2-901,3 17-808,-3-19 2248,-4-19 0,-8-15 0,-2-11 0</inkml:trace>
  <inkml:trace contextRef="#ctx0" brushRef="#br0" timeOffset="23724">26582 1660 18956,'5'-25'3148,"13"0"-2968,10 11 0,9 2-225,16-2 0,7 2 15,-7 3 0,4 1 0,-1 0-457,-7 1 1,-1 0 0,-1 1 546,0 1 0,-1 0 0,-4-1 119,-2 0 1,-3-1 676,6-3 1,-3-2 852,21-9-359,-7-7-901,-28 10-269,-17 7-90,-7 7 1186,-2 4-1276,0 4 0,4 11 0,2 17 90,4 18-90,-4-19 0,1 4 0,1 17 0,1 3-45,-3-14 0,0 1-284,2 11 0,-1-1-210,-1 11-1800,0 3 2339,-3-26 0,-2-11 0,-1-29 0</inkml:trace>
  <inkml:trace contextRef="#ctx0" brushRef="#br0" timeOffset="23886">27698 873 22194,'-10'-32'450,"0"0"0,-8-24-720,-2 15-540,5 26-1258,1 20 2068,8 26 0,2 16 0,4 6 0</inkml:trace>
  <inkml:trace contextRef="#ctx0" brushRef="#br0" timeOffset="24251">27865 1470 21475,'0'16'2338,"0"-6"-2158,0 0 0,0-5 0,0 6-90,0 5 90,0 6-90,3 10 0,6 9 0,5 2-90,8 3 90,1-6-90,5-6 90,-1-6 0,-1-14-90,1-6 90,-3-16-90,-2-10 90,-1-17-90,-3-14 89,-6-13-44,-7 28 0,-1 0-162,-2-1 0,-1 0 117,-1-31 90,-7 9-90,-4 10-90,-7 11-180,-4 10-89,-1 13-181,-3 7-360,-3 14-2967,-10 16 3867,11 0 0,3 8 0,18-12 0</inkml:trace>
  <inkml:trace contextRef="#ctx0" brushRef="#br0" timeOffset="24719">28328 1276 23094,'12'-29'2428,"0"-1"-2158,0 2-90,1 4-90,1 12 0,4 12 0,4 18-90,8 20 90,3 15-316,-14-22 0,-1 2 226,-1 0 0,-1 1-45,-1-2 0,-2 0 45,9 27 0,-7-13 0,-5-11 0,-6-12-90,-2-17 0,-6-30 452,3-9-362,1-27 0,10 4 0,10-6 539,22 33 1,15 3 0,-4 7-360,-15 10 0,2 5-427,17-1 0,7 2 0,-10 11 247,-18 21 0,-7 6 45,1 0 0,0 1-286,-3-2 0,0 0 241,-4-3 0,-1-1-2,13 22-178,-8-11-629,-3-2-1260,-10-10-1195,-3-8 3264,-13-11 0,-6-10 0,-4 0 0</inkml:trace>
  <inkml:trace contextRef="#ctx0" brushRef="#br0" timeOffset="28035">23240 3297 20665,'-19'9'2969,"3"-3"-2340,4-2 1,5 0-91,4-3 91,3 3-270,0-4 449,12-4-359,6-5-90,16-5 0,6-1-687,-6 2 0,2-1 327,23-7 0,5 0-737,-6 4 1,6 0 736,-7 3 0,8-1 0,2 0 0,-2 1-628,-8 2 1,-1 1-1,0-1 1,4 1 627,-8 1 0,4-1 0,2 0 0,0 0 0,-1 1 0,-3 0 0,2 0 0,-4 1 0,1 0 0,0-1 0,4 0 0,-3 0 0,2 0 0,3-1 0,0 0 0,0-1 0,-1 1 0,-4 0 0,9-1 0,-3 0 0,-1 0 0,0 0 0,4 0 0,0-2 0,3 0 0,2 0 0,-1 0 0,-2 0 0,-4 1 0,8-2 0,-5 1 0,-1 0 0,1 0 0,-2 0 0,0 1 0,0 0 0,4-1-300,-11 2 1,2 0-1,2 0 1,0-1 0,-1 1-1,-3 1 300,11-3 0,-3 1 0,-1 0 0,3 0 0,-2 0 0,4-1 0,-1 0 0,-1 0 0,-4 2-195,-3 0 1,-4 0 0,-2 2 0,1-2 194,1 1 0,0 0 0,0-1 0,0 1-63,0 0 1,0 0 0,0 1-1,1-1 63,-1 1 0,0-1 0,-1 1 0,1 0 59,0 1 1,0 0 0,0 0 0,0 0-60,-1 1 0,-1 0 0,1 0 0,0 0 0,-2 1 0,0 0 0,0 1 0,-1-1 0,16-1 0,-1 1 0,-1 0 0,-2 0 0,-1 1 0,-1 1 0,-3-1 0,-1 1 0,0 0 0,-4 1 0,0 0 0,0 0 0,-4 1 0,-1-1 0,0 0 344,19 2 0,-2-1-344,-6 0 0,2 0 0,-10 2 0,2-1 0,-2 1 0,5-1 0,-1 1 0,-9-1 0,1 0 0,-1 0 529,12-1 0,-3-1-529,-8 2 0,-1-1 778,3-1 1,-4 1-779,9 1 3042,-28 2-3042,-15-2 1057,-12 0-1057,-3-1 0,-3 1 0,-2 0 0,-2-2 0,-6-7 0,-26-28 0,5-1-384,8 7 0,1-4 384,5 1 0,1-1 0,-2-7 0,1-2 0,-1-5 0,-1-5 0,2-1 0,-1-6 0,1 3 0,5 12 0,1 2 0,-1-2 0,2 3 0,-1-3 0,0 0 0,1 1 0,-5-10 0,1 1 0,0 3 0,-2-5 0,1 2 0,5 10 0,-1 0 0,1 2 0,-4-2 0,1 4 0,-6-17 0,9 28 0,1 3 0,-3 2 0,-2 7 0,-17 2 0,5 9 0,-13 0 768,8 8-768,-3 0 0,-5 0 0,-8 4 0,-6-3-287,27 3 0,-2 0 287,-4-4 0,-2 1 0,-3 3 0,-3 0-462,-5-3 0,-1-1 462,-6 2 0,0 0-359,16-2 0,-1 0 1,0 0 358,-3 0 0,0 0 0,-1 0 0,0 0 0,-1 0 0,-3 0 0,-2 0 0,-4-1 0,0 1 0,3-1-555,-4 0 1,3-1-1,-2 0 555,3 2 0,-3-1 0,1 0 0,4 0 0,1 0 0,3-1 0,1 1 0,-1 1 0,2 0 0,-1 0-111,2 0 0,1 0 0,-1 0 111,2 0 0,-1 0 0,1 0 0,-19 0 0,-4 0 0,8 4 0,-4 0 0,3 0 0,12-1 0,3 0 0,-2 0-96,-11 3 0,-3 1 1,3 0 95,-3 1 0,3 0 0,2 0 0,0 0 101,2 1 1,0 0-102,5-1 0,1 0 0,4-1 0,2-1 0,5-2 0,1 0 0,-22 4 1548,13-7-1548,11 3 867,2-4-867,11 0 1318,-5 0-1318,8 0 922,-5 0-922,-28 0 0,1 0-186,12 2 1,-1 0 185,2-2 0,-3 1 0,-3 3 0,-4 2 0,1 0 0,-9-2 0,-2 1-393,7 0 0,-3 2 0,3-2 393,-3 1 0,2-1 0,6 0 0,-3 0 0,1 0-960,1 1 1,1 1-1,1-1 960,-22 3 0,2-1 0,9 1 0,5-1-16,-10 1 16,10-4 0,9 5 218,6-8-218,5 4 0,-1-2 816,-2-3-816,-27 3 3382,9-4-3382,8 4 0,-7 1 0,5 0 0,12-4 0,1 2-665,-27 7 1,3 0 664,19-9 0,3 5 0,7-2 0,3-3 0,3 7 0,2-7 0,2 7 0,-10-7 0,3 7 0,-2-3 1358,3 0-1358,10-1 0,2-4 0,2 0 0,2 0 0,-1 0 0,1 0 0,-2 0 0,0 0 0,-4 0 0,-2 0 0,-3 0 0,-1 0 0,1 0 0,1 0 0,0 0 0,0 0 0,-2 0 0,-3 0 0,1 0 0,-4 0 0,-19 0 0,-10 4 0,0-3 0,0 9 0,19-8 0,3 4 0,3-2 0,5-3 0,3 3 0,0-4 0,-2 0 0,-6 4 0,-9 3 0,-8 3 0,-6 1 0,-4-2 0,20-6 0,1-1 0,-14 2 0,-8-4 0,30 0 0,5 0 0,5 0 0,6 0 0,6 4 0,7 5 0,4 7 0,7 7 0,0 8 0,5 5 0,3 14 0,2 8-640,-10-23 0,-1 1 640,1 5 0,0 1 0,0 3 0,0 1 0,1 4 0,1 2 0,0 1 0,0 0 0,1 3 0,1-1 0,0 2 0,0-1 0,1-1 0,1 1 0,-1-6 0,2 2 0,-1-3 0,2 7 0,0-1 0,-3-10 0,0 3 0,-1-5 0,-1 2 0,-1-4 0,-1 0 0,0 0 0,-1-3 0,0 1 0,5 9 0,0 0 0,-6-14 0,1 0 0,2 7 0,0-2 0,3 6 0,6 6 0,-3-6 0,0-8 0,-8-12 0,-8-14 0,-2-1 1280,0-5-1280,0-1 0,4 0 0,-2 1 0,2 0 0,0 5 0,-1-9 0,0 9 0,-1-9 0,1 3 0,-1-4 0,1 0 0,2 4 0,3 1 0,0 4 0,4 0 0,10 6 0,-8-4 0,7 4 0,-12-6 0,-1-4 0,-6 3 0,0-3 0,-4 8 0,1-1 0,2 4 0,-1-4 0,0 3 0,-2-3 0,0 3 0,0-3 0,3-5 0,0-3 0,1 0 0,-2 1 0,0 0 0,0-1 0,2-4 0,0 4 0,0-3 0,4 7 0,-1-7 0,4 3 0,0-4 0,5 0 0,2 0-1709,17-4-2789,7-5 4498,-1-1 0,-2-3 0,-15 4 0</inkml:trace>
  <inkml:trace contextRef="#ctx0" brushRef="#br0" timeOffset="32268">21100 5003 22914,'10'-27'1889,"2"-3"-1619,-4-6 179,4-7 1,0-4 90,-1-10-508,1-4 192,-8 27 1,-2-2-270,0-2 1,0-1 269,-1-2 0,0-2-1296,-1-3 0,0-2 1116,-2-2 0,-1-2-45,-1-6 0,-1-1-1153,-2-6 0,-2-1 1153,2 17 0,1-1 0,-2-1 0,1-4 0,-1-2 0,-1 0-209,0-4 1,-1 0-1,1-1 209,-2-3 0,1 0 0,-2 0 0,0 1 0,-2-1 0,0 1 0,-1 1 0,-1 0 0,-2 2 0,-1 1 0,-2 1 0,-1 1 0,-3 2 0,-2 1 0,-2 1 0,-3 1 0,-2 1 0,-2 1-390,-3 2 1,-2 0 0,-3 2 389,-2 0 0,-2 2 0,-2 0 0,11 12 0,0 0 0,-1 1 0,-1 1 13,0-1 1,-1 1 0,0 0-1,0 0-13,0 2 0,1 0 0,-1 0 0,-3-1 0,-2-2 0,-3-2 0,-1 0 0,0 0 0,3 3 0,0-1 0,2 2 0,0 0 0,-2-2 0,1 1 0,-2-2 0,-2-1 0,2 2 0,3 1 0,-11-7 0,4 3 0,-1 0 0,-1-1 0,1 0 0,-1 1 0,0 1 0,0 0 0,0 0 0,0 1 0,-1 0 0,1 2 0,-1 1 0,0 2 0,-1 0-62,1 0 1,0 2 0,0 1 61,0 1 0,0 1 0,-3 0 0,0 2 0,-4 1 0,-1 0 0,4 1 0,-5 0 0,3 1 0,-3 1 0,4 1 0,-4 0 0,0 1 0,4 1 175,0 2 0,3 2 1,-4 1-176,11 2 0,-5 0 0,-1 1 0,1 0 0,3 1 145,-2-1 0,3 2 0,-1 0 0,-2 0-145,1 0 0,-3 1 0,-2 0 0,3 0 0,2 1-63,-13 1 1,3 1-1,0-1 63,1 1 0,0 0 0,0 0 0,2 0 0,0 0 0,1 0 230,0 0 0,0 0 0,1 0-230,2 0 0,0 0 0,-3 0 0,-2 3 0,-4 1 0,-1 0 0,4-1 0,11 0 0,3 0 0,0-1 0,-4 2-156,1 0 0,-2 1 0,-2 1 0,1 0 0,4-1 156,-16 2 0,4 1 0,0 0 0,-2 0 0,0 1 0,0 1 76,2 0 0,-1 0 0,-2 2-76,15-3 0,-2 2 0,-2 0 0,0 0 0,0 1-75,-1 0 0,-1 0 0,0 1 0,0 0 0,1 0 75,-1 0 0,1 0 0,0 1 0,0-1 0,1 0 0,-12 3 0,1 0 0,2 0 0,3-1 21,-1 1 0,3-1 0,1 0-21,-1 0 0,-1 1 0,0 0 0,1 0 0,-1 1 0,1 0 0,0 0 0,0 0 0,0 1 0,2-1 0,-1 1 0,-2 1 0,2 0 0,-3 3 0,-1-1 0,4-1 0,-2 2 0,2-2 0,-2 2 0,5-2 0,-4 2 0,2 0 0,4-1 33,1-1 0,4-1 0,0 1-33,-2-1 0,1 1 0,0-1 0,-1 0 0,1 0 0,-1 0 0,0 0 0,0 0 0,0-1 0,0 1 0,0-1 0,0 0 0,0-1 0,0 1 0,0-1 0,0 0 0,1-1 0,-6 3 0,0-2 0,-6 2 0,-2 1 0,-1 0 0,2 0-145,7-3 0,2 0 1,-1 0-1,0 0 1,-2 0 144,3 0 0,-3 1 0,-1-1 0,0 1 0,2 0 0,3-2 0,-12 4 0,3 0 0,2-1 0,2-2 197,-2 2 1,4-1 0,-1 0-198,-2 0 0,0 0 0,-1 0 0,0 0 0,-1 0 0,0 0 0,0 1 0,0 0 0,-1 0 0,2-1 0,-1 0 0,-3 2 0,13-3 0,-2 0 0,-2 1 0,1 0 0,3-1 0,1 0 0,1 0 0,2-1 0,-3 2-29,-11 4 1,-3 2-1,1-1 1,5 0 28,3-1 0,4-1 0,2 1 0,0 1 0,0 1 0,2-1 169,1 0 1,1 1 0,-1 2-170,0 0 0,-1 2 0,-1 2 0,1 1 0,-1 1 0,0 0 0,0 2 0,0-1 0,0 0 0,-1 1 0,2-1 0,0 1 236,2-1 1,1 0 0,1 0 0,3-1-237,0 0 0,2-1 0,1 1 0,-1 0 0,0 2 0,0-1 0,1 1 0,1-1 0,-2 4 0,1 0 0,-2 3 0,0 2 0,1 0 99,0 2 1,1 1 0,0 1-1,-2 1-99,3-1 0,-1 1 0,-1 1 0,2 1 0,0 0 0,3 0 0,0 1 0,1 0 0,1-1 0,2-1 15,-1 2 1,1-2 0,2 0 0,1 0-16,2 0 0,1 0 0,2-1 0,1-2 0,2 3 0,2-2 0,1 0-111,0 3 1,0 1 0,1 0 110,1 1 0,1 0 0,0 4-244,0 0 1,0 5 0,1 0 0,1-2 243,0 3 0,2-3 0,-1 4 0,1-5 0,0 4 0,0-1 0,2-3-82,0-1 1,2-4 0,1 1 81,-2 1 0,1 0 0,0 0 0,-1 0 0,1 0 0,-1 1 0,0 0 0,-1 1 0,0 0 0,0 1 0,0 1 0,-1-1-8,0 2 0,-1-1 0,0 1 8,-1 1 0,1 0 0,-1 3 0,2-11 0,0 3 0,-1 1 0,1 0 0,0-2 0,0 1 0,0-3 0,1 1 0,-1 2-76,1 0 0,-1 2 0,1 1 0,0-2 0,1-2 76,-1 13 0,1-4 0,1 3 0,1-13 0,0 3 0,1 1 0,0-1 0,0-3 0,0 1 0,0-3 0,0 1 0,1 2 0,-1-2 0,1 3 0,0 1 0,1-1 0,-1-3 0,0 13 0,0-3 0,0 0 0,0 1 0,0 0 0,0 5 0,0-11 0,0 3 0,0 2 0,0-1 0,0-3 0,0 3 0,0-4 0,0 1 0,0 3 0,0-1 0,-1 5 0,1 0 0,0-1 0,1-4-72,-1-2 0,1-3 1,0-1-1,0 1 72,1 1 0,-1 0 0,1 0 0,0-1 0,0 0 0,1 0 0,0-1 0,1 0 0,-1-2 0,1-1 0,0 2 0,1 6 0,1 1 0,2 6 0,0 4 0,1 0 0,0-2 0,-2-5-106,2 4 0,-2-5 1,1 0-1,1 5 106,-1-13 0,0 4 0,0 2 0,1 1 0,0-1 0,-1-4 0,0-5 0,1 7 0,-1-6 0,0-1 0,2 4-23,0 2 0,1 4 1,1 1-1,0-1 1,-1-3 22,1-1 0,-2-2 0,2-1 0,-1 3 0,1-2 0,0 3 0,1 0 0,-1-1 0,0-4 157,4 11 1,-1-5 0,1 1-158,-1-2 0,1 0 0,0 0 0,0-2 0,1 0 0,0 3 0,0-2 0,1 3 0,0 2 0,0-1-80,1 1 1,1 1 0,-1-1 0,1 1 79,-1-1 0,0 1 0,-1-1 0,1-2 0,0-3 0,-1 0 0,0-2 0,0-4 224,-1 0 0,0-4 0,0 0-224,0 0 0,1 0 0,-1-1 0,1 0 0,-1-1 0,1 0 0,0-1 0,1-1 0,-1 1 0,-1-2 0,1 1 0,0-2 0,-1-2 0,0 0 0,4 6-34,-1-1 1,5 8 0,1 4-1,1 1 1,-1-3 0,-4-7 33,5 9 0,-3-7 0,3 7-56,0-3 0,3 8 0,2 4 0,1-1 0,-3-6 0,-4-9 56,-2-5 0,-3-8 0,2 2 239,6 13 1,2 1 0,-1-2-240,3 3 0,-1-2 0,1 0 0,1 0 0,-2-1 0,3 1-248,-1-4 1,2 1 0,-1-1 247,-8-11 0,-1-1 0,3 2 0,5 6 0,4 3 0,0 1 0,-2-6 250,-6-5 1,-2-4-1,1 1-250,10 10 0,0 1 0,-1-3 611,1 0 0,0 0-611,-6-5 0,1 3 0,1-1 0,-3-3 0,0 0 0,-1 0 123,1 0 0,-1 0 1,0-1-124,9 9 0,-2-4 0,-12-13 0,0-4 0,1 0 0,1-1 0,1-2 0,1-2 1252,0-1 0,3 0-1252,15 4 0,2-1 0,-13-5 0,3 0 102,1 0 1,3 1 0,-3-2-103,-3-2 0,-2-1 0,12 1 0,-2-3 0,19-1 0,-32-7 0,3 0 0,17-4 0,1-1 0,-11 3 0,2-2 0,6 0 0,4-2 0,0 1 0,-7 3 0,0 0 0,-1 1 0,1-2 0,-1 1 0,0 1 0,21 2 0,-5 2 0,-22-1 0,-1 1-1195,12-1 1,-2 1 1194,-12-1 0,-2 0 0,10-1 0,0-2 21,0-7 1,-1-2-22,-6 0 0,0-3 0,13-6 0,4-5 0,-10 4 0,1-2 0,-1 1 0,8-3 0,3 0 0,-11 5 0,5-1 0,-1 0 0,-4 2 0,8-3 0,0 2 0,3-1 0,4 0 0,-6 2 0,-7 3 0,-2 0-781,13-4 1,-1 0 780,-15 4 0,-3 0 0,1-4 0,1-2 5,4-2 0,1 0-5,3-3 0,0 0 0,3-2 0,2 0 0,2 0 0,1 1 0,1-2 0,1-1 0,-20 11 0,1 1 0,-1-1 0,19-9 0,2-1-175,-4 1 0,3-2 1,-3 1 174,-13 7 0,-1-1 0,3-1 126,-3 0 1,4-1-1,2-3 1,-1 1-1,-1 0-126,4-4 0,-1 0 0,-1 0 0,1 0-193,0 0 1,1 0 0,-1 0 0,0-1 192,-2 1 0,1-1 0,-1 1 0,-4 1 0,1 0 0,-3 1 0,-1 0 0,1-1 0,0-1 0,0 1 0,-1 0 0,-1 0 0,1 0 0,-1 0 0,0 1 0,-1-1 0,0 0 0,-1 0 0,0 0 0,0 1 0,-1 0 0,1-1 20,-1-1 1,-1 1-1,1-2-20,-2 2 0,1-1 0,2-3 0,0 0 0,3-4 0,0 0 0,-2 1 0,1-3 0,-2 2 0,4-4 0,-4 2 0,4-5 0,1-1 0,-1 0 0,-4 4 0,2-4 0,-4 2 0,3-4 0,-3 4 0,4-4 0,0-3 0,-1 3 0,-4 4 0,1-3 0,-3 4 0,2-4 0,-4 7 0,2-3 0,1-1 0,0 1 0,-3 2-240,9-11 1,-3 2 0,1 1 239,0 0 0,-1 0 0,0 1 0,-4 4 0,-2 2 0,-1 2 85,2-4 0,-1 2-85,0 0 0,0 0 0,1-1 0,1 0 0,2 1 0,1 1 0,1-2 0,2 2-27,1-2 1,1 0 26,0 0 0,1 0 0,2-2 0,-1 0 0,1-3 0,0 1 0,0-1 0,1 0 0,0 1 0,-1-1 0,0 4 0,2-2 0,-7 6 0,3-2 0,-1 0-121,-1-1 0,-1-1 0,1 0 121,-1-1 0,1 1 0,-3-1 238,-3 2 1,-2 0 0,-2 1-239,3-8 0,-3 0 0,0-3 0,0-2 0,1-2 0,-1 0 0,-9 18 0,0-1 0,0 0 0,0 0 0,-1 0 0,0-1 0,2 1 0,-1-1 0,1 0 0,-1 1 0,0-1 0,0 0 0,1 1 0,-1 0 0,1 0 0,0 1 0,-1 0 0,1 0 0,10-19 0,1 0 0,0 3 0,-1-1 0,0 2 0,-1 0 0,1 2 0,-1 2 0,-1 2 0,1-1 0,-5 7 0,1-1 0,1-1 0,-1 0 0,-1 0 0,1 1 0,-1-1 0,-1 1 0,1-1 0,3-8 0,0-1 0,-3 4 0,-1 4 0,0 0 212,0-5 0,3-4 1,-2 4-213,-3 5 0,0-3 0,-3 6 0,3-9 0,1-3 0,-1 1 0,-2 5 0,3-6 0,-2 4 0,1-3 298,0-1 1,2-4 0,-1 1 0,-2 6-299,5-10 0,-3 7 0,-6 17 0,-1 2 960,-1 2 1,0 0-961,0 2 0,-1-1 0,0 1 0,0-1 0,-1 2 0,0-1 0,1-1 0,-1 1 0,0 0 0,0 0 0,1 0 0,-1 0 0,0 0 0,0 0 0,1 0 0,0-1 0,1-1 0,-1 1 0,1-2 0,1 0 0,0-2 0,0-1 0,0 0 0,1 0 0,0-4 0,0 1 0,-1 0 0,1-2 0,-2 1 0,1-4 0,-1 3 0,1-6 0,0-1 0,1-4 0,2-5 0,-3 5 0,-2 5 0,0 3 0,4-13 0,1-2 0,-2 4 0,1 3 0,-4 13 0,1 0 0,4-13 0,-1 2 0,-3 16 0,-1 1 0,0 0 0,0-1 0,8-14 0,-1 0 0,-4 11 0,0 0 332,0-2 0,1-4 0,0 2-332,5-7 0,0 1 0,-1 1 0,0-1 0,5-7 0,0 3 0,-4 12 0,-2 2 0,0-2 0,0 1 50,-1 4 1,0 2-51,7-14 0,0-1 0,3-1 0,-3-3 546,-7 15 0,1-3-546,0-1 0,1 0 0,-1 0 0,0 0 0,-1 4 0,-1 2 0,8-12 722,-1 4-722,-1 0 0,-2 4 97,1 3-97,1 3 328,13-15-328,-17 21 0,0 0 0,1-1 0,0-2 0,5-9 0,-1 0 0,6-11-119,-12 17 0,-1 1 119,8-13 0,1-1 0,-1 3-1657,-8 12 1,0-1 1656,9-13-140,-10 14 1,-1 1 139,6-11 0,-1 0 0,-1 1 152,-4 1-152,6-7 0,-10 14 0,3-3 0,-5 11 3251,-5 9-3251,4-2 427,-6 8-427,1 0 0,-1-5-2159,-2-4-540,1-3 2699,-4-7 0,-6-2 0,0-4 0</inkml:trace>
  <inkml:trace contextRef="#ctx0" brushRef="#br0" timeOffset="33718">23029 4844 23094,'-7'-7'1439,"-2"3"-1079,8 2-180,-3 2-90,4-2 0,0-1 0,0-1-90,-3-3 89,-4-2 91,-14-19 0,-3 3 45,-5-3 0,-5 0-45,-22-6 0,-4 12 0,-5 3-355,20 10 0,-1 4 265,-17 4 0,1 4-381,14 3 0,4 5 335,-1 4 1,2 3 45,3 4 0,1 4-45,3 2 0,3 5-45,4 3 0,5 3 0,3 3 0,5 2 45,5 2 0,4 1-45,5 1 0,4 1 0,4 0 0,4 0 0,3-2 0,3-1 0,4-2 0,3-2 0,-1-5 0,5-2 0,12 7 0,2-5-259,-11-12 1,1-2 258,9 4 0,-1-5 0,7-4 0,-5-9 0,-7-5 0,-7-4 537,-5 0-627,-6 0 764,-3 0-944,-5 0 419,-2 0-1679,-2-4 451,-2 1-2879,1-3 3958,0-1 0,4 0 0,2-2 0</inkml:trace>
  <inkml:trace contextRef="#ctx0" brushRef="#br0" timeOffset="34082">23134 5437 15074,'9'-43'3778,"-3"4"-43,-14-5-3375,-1 16 1071,-18 0-1341,8 19 571,-11 29-616,21 10 0,4 7-45,-3 0 0,2 3 779,4 15 0,2 0-779,3-12 0,2 1 0,5 12 0,3 0 45,4-9 0,2-2-45,-1-3 0,2-4-90,20 2 25,-14-36 65,-1-17 0,-5-14 0,-6-15 0,-4-14 0,-6-6-1536,-4 15 1,-3-2 1535,-1 15 0,-1-1-90,-2-8 0,-2 2-27,-10-4-333,-3 9-75,0 8-1274,-12 8 630,10 11-540,-6 9-540,12 9 2249,6 9 0,3 3 0,6 2 0</inkml:trace>
  <inkml:trace contextRef="#ctx0" brushRef="#br0" timeOffset="34519">23451 5292 21745,'21'-21'3957,"-5"3"-3597,-6 3-270,-6 5 90,1 4-90,0 14 90,5 12-90,2 23 0,4 18-299,-8-24 1,1 4 208,3 20 0,-1 2 45,-3-17 0,0 0-45,2 22 0,-1-5 0,0-6 90,-3-3-180,-4-38 90,-2-22 0,-6-18 0,1-21 0,-1-18-180,4 23 1,0-2 179,2-4 0,0-1 45,2-2 0,0 0-45,1 1 0,0 1 0,2 5 0,1 2-45,-1 4 0,2 2 135,16-28 180,12 39-135,-5 30 0,2 10-90,-3 7 0,-1 7-297,1 9 0,1 8 0,-3-3 252,-2-1 0,-1-1-607,6 15 0,-2-3 607,-12-20 0,-2-4-270,10 21-179,-5-11-1260,-5-12 449,-8-15-3057,-6-30 4498,-6-12 1,-3-30 0,-1 1-1</inkml:trace>
  <inkml:trace contextRef="#ctx0" brushRef="#br0" timeOffset="35169">24499 4433 22824,'4'-25'3238,"0"2"-2698,-3 3-180,2 4-91,-1 4-89,2 6 0,-2 8 90,4 11 90,4 12-180,1 12 0,1 5-504,-2-6 1,-1 2 323,5 19 0,-1 2-1028,-5-10 1,-1 0 1027,0 0 0,0 0 0,-1-1 0,0-1-745,0-5 0,0 0 745,0-6 0,0-2 0,4 22 0,-1-15 408,-4-12-408,-2-27 1760,-20-23-1760,-2-12 0,-20-6 0,2 14 2024,-6 11-2024,1 5 0,-3 17 0,2 5 0,4 14 0,1 24 0,20-7 0,7 21 0,23-19 0,11-1 0,7-4 0,7-7 0,2-7 0,1-13-90,3-5-360,0-13 0,3-8 0,1-10-1679,4-12 1949,-27 11 0,1-2 45,0-1 0,0-4 45,7-16 0,-2 0 225,-8 12 0,-2 1 45,5-10 0,-3 2-90,-2-2 360,-6 7 0,-4 8-181,-4 8 1,-1 7-180,-4 4 1614,1 4-1704,2 13 426,12 35-426,-7-7 0,1 4 0,4 14 0,0 1-135,-3-9 0,-2 0-945,1 2 1,-1-4-2699,-2-6-6053,-2-4 9140,-3-36 1,-2-16 0,0-13-1</inkml:trace>
  <inkml:trace contextRef="#ctx0" brushRef="#br0" timeOffset="35301">25087 4600 22824,'-14'-44'1619,"2"4"-1529,-2 8-180,2 7-270,1 5-1799,1-1-359,6 8 2518,0-3 0,4 12 0,0 2 0</inkml:trace>
  <inkml:trace contextRef="#ctx0" brushRef="#br0" timeOffset="35600">25485 4329 25702,'0'-14'2519,"-3"3"-2339,2 1 0,-3 6-180,4 2 0,0 2 0,0 10 0,6 11 0,2 14 0,1 6 0,0-4 0,1 2-545,4 21 1,-1 1 544,-3-7 0,-1-1 0,0 3 0,0 2 0,-2-1 0,0 1 0,0-2 0,0-1 0,-1-3 0,0-2-45,0-5 0,-1-1-450,0-7 1,0 0-901,-1 1 1,0-3-405,2 10-719,0-9 2518,-2-26 0,-2-16 0,0-1 0</inkml:trace>
  <inkml:trace contextRef="#ctx0" brushRef="#br0" timeOffset="35988">25311 4894 22914,'-31'-9'3058,"3"4"-2608,9-7-450,12 4 0,12-10-225,28 0 0,10 2 45,16-7-269,-4 5 1,1 0 403,-20 9 0,-2 0 45,29-7 34,-27 7 0,-1 1 236,8-3 359,10-1-359,-33 7 270,1 0-270,-12 3 684,-3 2-594,-1 0 55,1 10-415,16 27 0,-4 10 0,-4-12 0,0 1-1114,-4-2 1,0 0 1113,-1 1 0,0 0 0,0 1 0,-1-1-611,-1-1 0,0 0 611,3 27-899,0-7-1979,-5 1 899,-2-20 1979,-3-7 0,0-26 0,0-9 0</inkml:trace>
  <inkml:trace contextRef="#ctx0" brushRef="#br0" timeOffset="36123">25928 4686 23903,'-22'-57'2429,"1"3"-2159,1 11-90,2 4-90,3 10-360,7 4-450,2 7-539,6 3-990,0 3 2249,0 3 0,0 4 0,0 3 0</inkml:trace>
  <inkml:trace contextRef="#ctx0" brushRef="#br0" timeOffset="36603">26740 4831 22644,'-18'-9'2249,"-2"2"-1710,-3 0 1,-1 3-90,-1 1-90,3 1 269,-7 2-269,6 6-90,-6 6-90,8 10-90,-1 8 0,6 8 90,2 21-180,7-11-629,5 9 629,10-25 0,5-8 0,9-6 0,21-8-90,-9-10-90,26-30 180,-30-1 0,3-22-90,-23 8 90,-4-1-90,-16 1 269,-17-6-1348,-15 9 359,-1 7-179,2 16-180,19 15-3059,-4 4 4228,14 0 0,-1 0 0,13 0 0</inkml:trace>
  <inkml:trace contextRef="#ctx0" brushRef="#br0" timeOffset="36986">26683 4767 21655,'15'-9'3238,"-1"-2"-2519,-2 2 271,2-4-540,2 5-271,1 2-89,4 10 0,4 9 90,22 34-135,-21-12 0,-1 2-45,2 0 0,-2 1 0,-3 2 0,-2-1 0,2 6-90,-6 1 90,-8-24-90,-2-2 0,-6-30 90,0-9 0,0-19 0,0-12-1437,2-14 1437,0 31 0,2-2 45,3-12 0,1 1-45,6-17 0,-5 26 0,2 3-154,8 5 244,-1 19 0,9 15 0,-2 20-90,3 11 90,1 6-90,-1 3-135,-9-17 0,0-1-315,6 11-539,6 3-180,-17-23-540,-2-9 692,0-7 1017,0-11 0,4-7 0,3-5 0</inkml:trace>
  <inkml:trace contextRef="#ctx0" brushRef="#br0" timeOffset="37642">27832 4424 22734,'0'-14'2519,"0"2"-1800,-14-3-449,3 7-90,-16 0 0,4 10 0,-3 9-90,-6 12-90,-1 11 90,-2 15-1007,17-20 0,2 1 917,1 7 0,1 1 0,1 1 0,2 2-199,1 1 0,2 1 199,3-1 0,1-2 0,1-1 0,1-1-90,3-3 0,1-2-269,6 22-361,18-8 360,0-29 0,14-15 181,-4-32 89,1-17 963,-18 16 1,-1-3-694,3-21 0,-2-6 224,-4 1 1,-2-1-256,0-1 0,-2 3 30,-5 9 1,-2 5 180,-3-1-180,-1 9-90,0 11 0,0 7-90,0 9 90,0 5-90,0 18 816,0 11-816,0 15 0,0 6 0,1-8 0,0 1-360,1 18 1,0 0 359,1-14 0,2-2-90,4 10 0,4 0-135,-1-12 1,5-5-226,33 7 360,-7-50 45,-16-18 0,-3-10-93,-3-1 1,-3-7 197,0-8 0,0-6 0,-3 1-529,-2 9 0,-2 1 1,0-3 602,-1 0 1,-1-3 0,0-1 0,-2 3 75,-3-3 0,-1 3 0,-1 0-319,0 1 0,0 0 1,-2 1 108,-1 3 0,0 2 0,-1 0 0,1-14 0,-2 3 0,-1 10 0,0 2-74,2 8 0,-1 2 74,-6-16 195,8 21-195,-10 90 0,10-30 0,1 5-293,-2 11 1,0 9-1,1 3 1,0-5 292,2-3 0,1-3 0,1 2 0,-2-1 0,1 3 0,0 0 0,3 0 178,5 13 0,2-1 1,3-1-1409,1-3 1,2-1 0,0-1 209,0-1 1,0-2 0,2-3 834,9 12 1,1-10 0,-9-25 0,0-5 0,22 20-1</inkml:trace>
  <inkml:trace contextRef="#ctx0" brushRef="#br0" timeOffset="38251">29591 3637 20665,'-6'-16'2969,"-2"0"-2430,-10 4 1,-7 3 90,-7 5-91,-12 10-179,-10 12-1301,22-2 0,-1 4 1031,-1 4 0,-1 4-60,3 4 0,-2 4 0,3-2 15,-2 6 0,2 2-203,3 3 1,1 5-1,5-5 158,9-9 0,4-1 6,1 8 0,7-2-6,15-2 0,17-10 89,12-9-89,12-11 0,10-3-165,-31-5 1,1-2 164,-1 1 0,2 0 653,7 4 1,0 2-654,-6 5 0,-3 3 45,0-1 0,-4 4-45,8 26 1260,-27-4-1260,-11 4 0,-12 3 0,-11-3 0,-11-5 0,-7-4-90,-8-9 0,-2-5-90,0-10 0,2 0-77,8-9-193,5 3-899,4-8 449,16-3 94,1-7-1532,17-6 2338,6-7 0,6-9 0,7-5 0</inkml:trace>
  <inkml:trace contextRef="#ctx0" brushRef="#br0" timeOffset="38523">29737 3564 22824,'4'-23'2339,"0"3"-1980,-4 11 451,2 17-450,5 45-270,3 12-1765,-3-13 1,1 2 1674,-1-6 0,1 2 0,0 1 0,0 4 0,1 0-191,0 0 0,0 1 0,1 1-57,-2-7 1,1 1 0,0-1 0,-1-2-53,1 1 0,-1-3 1,1-2-241,2 9 0,-1-7-1169,0-1 1709,-4-14 0,-2-21 0,-4-9 0</inkml:trace>
  <inkml:trace contextRef="#ctx0" brushRef="#br0" timeOffset="39335">29648 4003 21565,'-17'-7'1889,"3"-2"-1709,15-2-180,29-7 0,13-1-391,-9 7 1,4 0 345,-3 3 0,1-1 45,3-1 0,1 0 0,1 1 0,0 0 0,-1 0 0,-1-1 0,-3 1 0,0 0 84,3 0 1,-1 2 94,9-2 91,-1 2 0,-32 8 90,-8 0-90,-10 0 872,-17 14-872,-20 30-270,20-20 0,0 4 0,-3 10 0,3 3 0,7 8 0,4 1 49,2-14 1,3 2-275,5 18 1,4-3 44,7-5 0,12 1 90,6-43 90,-7-18 0,6-22 180,-14-14-90,-4-11 90,-6-5 44,-5 17 1,-3 0-244,1 14 0,-1 0 109,-3-8 0,0 2 90,-5 0-180,-1 10 90,7 11-1,-5 23-89,13 45 0,1 9-345,3-14 0,4 0 300,1-10 0,2-2-45,2 0 0,1-2-89,21 21 101,-8-26 1,4-5-13,2-14 0,2-6 90,-1 0 0,0-7-212,0-14 1,-4-8 211,-9-1 0,-3-5 45,1-4 0,-2-3 45,1-6 0,-3-1 0,-1-4 0,-1-1 45,-1 0 0,-2-3 44,-4 7 1,-2-2 0,0 2-90,0-2 0,-1 0-45,-1-10 0,-1 4 45,-3 3-90,0 13 0,-3 18 586,2 10-586,-7 23 0,8 18 0,-8 22 0,8-16 0,-1 2 0,-3 2 0,-1 4 0,0 22 0,0 3-14,1-19 1,0 3-17,0 0 0,-1 5 0,2-3-375,2 1 0,1-3 90,-2 0 0,0-3-135,3-12 1,0-5-2699,3 2 3148,-1-18 0,0-8 0,-3-15 0</inkml:trace>
  <inkml:trace contextRef="#ctx0" brushRef="#br0" timeOffset="39792">30614 3799 20305,'-35'-32'2789,"5"3"-2339,3 7-91,11 3-179,6 4-90,10 1 0,10 1-90,12-1 0,36-5 90,-17 10 0,3 3-90,0-2 0,1 2 0,1 2 0,0 2 45,-6 1 0,-1 2-45,18 5 0,-22-3 0,-3 1 0,7 10 0,-5 0 90,14 7-90,-13-11 0,5 4 0,-19-16 90,-9-7-90,0-5 0,-1-10 90,-5-6 0,-2-2 180,-17-10-90,1 14-91,-12 0 181,0 19-90,-3 15 0,-5 17-90,-1 18-45,15-12 0,2 3-45,0 3 0,3 3 45,0 2 0,3 2-353,3 0 0,2 0 263,2-2 0,2-1-135,3-3 0,4 0-450,5 5 1,5-4-2339,31 8 449,5-10 2519,6-41 0,-16-21 0,-1-8 0</inkml:trace>
  <inkml:trace contextRef="#ctx0" brushRef="#br0" timeOffset="40600">31487 3641 21205,'6'-48'2968,"0"5"-2338,-3 7-90,-2 9-181,-1 7-179,0 6-90,0 7 90,2 21-90,2 11 90,2 24 0,1 6-135,-4-11 0,0 3 0,-2-4 0,0-1-45,0 6 0,0-3 90,-1 10-180,0-26 0,0-22 0,0-9-90,0-13 0,3-17 180,4-18-45,3-1 0,3-4 45,-3 13 0,0-1-316,6-16 0,0 2 316,-5 22 0,-1 2 0,8-19 0,-4 12 0,-4 15 180,0 11 89,5 40-134,-5 5 0,-2 7-45,0 15 0,-1 3-90,-1-5 0,-1-2 42,-3-2 1,-2-5-43,0 1 0,0-7-180,0-29 90,4-40 90,4-20-383,-1 11 1,2-2 427,1 4 0,3 0-45,5-11 0,3 0-45,-4 8 0,1 2 45,-1 4 0,1 4 683,5-1-683,-11 36 90,2 16-90,0 16 0,4 14 90,-1 7-90,3 1 0,-3-1 0,1-8 0,-4-6 720,0-9-810,-2-10 0,0-10 0,2-8 0,3-15 90,1-7-90,3-18 90,1-12-45,-6 0 0,-1-3-654,-3 10 0,-1 0 699,4-14 0,-3-2 90,-5 9 0,-3 2-45,-1 10 0,0 1 45,-7-26-90,-5 34 89,-5 37 1,-2 16 0,-2 24-90,1 13-477,9-26 1,1 1 521,3 1 0,0 0-90,2-1 0,1 1-27,3-4 0,1 0-287,6 26-271,5-9-269,2-11-181,2-12-539,3-13-540,1-14 2159,3-17 0,-3-15 0,0-9 0</inkml:trace>
  <inkml:trace contextRef="#ctx0" brushRef="#br0" timeOffset="41240">32425 3248 19856,'0'-39'3508,"0"3"-2969,0 4 1,0 5-90,2 4-90,-2 5-1,4 5-269,-2 4 90,0 4 0,0 3 0,0 16-90,2 10 0,2 21 0,3 14-90,-4-11 0,0 4 45,-1-1 0,0-1-301,2 7 0,0-2 256,-2-18 0,0-4-90,5 6-90,-2-28 0,10-37 135,-3-7 0,-1-6 45,3-4 0,0-2-377,3-13 1,-2 1 421,-4 12 0,-1 3 0,-1 3 0,0 1-45,5-23 0,0 8 0,0 40 386,-3 16-386,1 36 0,-4 9 0,2 15 0,-1-17 879,1 1-879,-4-31 0,3-10 0,4-16 0,5-15 0,5-18-45,-12 12 0,0-3-171,2-7 1,0-4 245,1-5 0,0-4 0,-1 1-619,4-10 0,-1-1 649,-2 7 0,0-3 0,-1 5 120,0-2 0,-2 4-1,-1 3 1,-1 1 0,-2 8 0,0 3 0,1-25-143,-4 17-37,-4 15 270,-2 15 90,-6 16-270,-11 56-90,8-24 0,1 4-287,-5 23 0,1 4 287,4-4 0,1 5 0,3-3 0,0 5 0,0 1 0,1-2 0,1 1 0,1 1-45,1-12 0,1 2 0,0-1 0,1-3-195,-1 0 0,0-4 1,2-3-211,2 7 0,2-9 367,1-1-1357,-2-18-2820,-2-28 4260,-2-15 0,-2-27 0,0-3 0</inkml:trace>
  <inkml:trace contextRef="#ctx0" brushRef="#br0" timeOffset="41440">32787 2651 21295,'-33'-16'2968,"6"2"-2608,9 3-180,10 2-90,13 2 0,14 0 0,17 5-90,19 0 0,-21 2 0,1 0-360,6 0 1,0 0-1,3 0 0,0 0-135,-3 0 1,1 0 494,9 2 0,-3 2 0,15 5 0,-27-1 0,-1 1 0</inkml:trace>
  <inkml:trace contextRef="#ctx0" brushRef="#br0" timeOffset="42387">32925 4478 20215,'0'7'2879,"0"3"-2429,0-9 539,0 4-629,-4-5-90,-2 4-1,-7 3-89,-6 6 270,-37 15-180,0 1-596,11-7 0,-3 1 416,2 0 0,-1 1-942,-9 4 1,-4 1 911,16-8 0,-3 1 0,-4 3-24,4-3 0,-5 2 0,-2 1 0,-2 1 0,-1 0-21,4-2 0,-2 0 0,-1 1 0,0 1 0,-1-1 0,1 0-416,-1 1 1,-1 1-1,0-1 1,0 1-1,0-1 1,0 1 400,-1 0 0,-1 0 0,0 0 0,1 0 0,1-1 0,3-1-270,4-1 1,2-2 0,2 0-1,-2 0 1,-3 2 269,-4 0 0,-2 2 0,-3 0 0,-1 0 0,0 0 0,0-1-144,7-4 1,-1 0 0,-1 0 0,1 0-1,-1-1 1,0 1 0,0-1 143,1 0 0,-1 0 0,1-1 0,-1 1 0,1-1 0,-1 0 0,1-2-74,-7 2 1,-1 0 0,1-1 0,0-1 0,3-1-1,2-1 74,-9 0 0,5-1 0,0-2 0,-3 1 22,9-2 1,-1 0-1,-2 0 1,-1 0 0,0 0-1,1-1-22,0 1 0,-1-1 0,1-1 0,-1 1 0,1 0 0,0 0 15,1-1 0,1 1 0,-1 0 0,1-1 0,-1 1 0,-1-1 30,-5 2 0,-1-1 0,0 1 0,0-1 0,1 1 0,3-2-51,1 1 1,1-1 0,2 0 0,1-1-1,-1 1 24,-1 1 0,1-1 0,-1 1 0,2-1 0,0 0-18,-8 0 0,1 1 0,1-1 0,1 0 127,2 0 0,-1 1 0,3-1 1,1 0-99,-3 0 1,3 0 0,-2 0 145,5 0 1,-1 1 0,-1 0 0,1 0-154,3 1 1,1 0 0,1 1-1,-1 0-65,-3 1 0,1 1 1,-1-1-1,0 1 43,1 0 0,-1-1 0,1 1 0,0-1 0,1 0 0,1 0 0,1 0 0,3-2 26,-3 1 0,2-2 0,1 0-26,-3 0 0,1 0 0,-2-1 163,1 0 0,0 0 1,-5 0-164,0 0 0,-4 1 0,-1-1 0,3 1 0,-3 0 0,2-1 0,-3 1-174,4-1 1,-3 1 0,0-1 0,4 0 173,2 1 0,2-1 0,1 0 0,1-1 0,0 1 0,-3 1 249,2 0 1,-2 1-1,-1 1 1,0 0-250,0 1 0,-1 1 0,1 0 0,0 1 183,0-1 1,0 1 0,0 0 0,2 0-184,-13 5 0,1 1 0,5-1 0,-4 4 0,4 0 0,0 0 0,2 1 0,3 0 0,-2 1 0,10-3 0,-2 2 0,2-2 0,-5 3 0,2-1 0,-10 6 0,4-1 252,22-12 1,3-2-253,-20 11 2443,-7 5-2443,14-9 0,-9 5 0,-6-4 0,14-8 350,8-6 1,0-1-351,-10-4 0,6-1 1746,14-4-3365,19-6 455,2-2-1085,8-9 2254,2-4 0,6-4 0,3-2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05:22.087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5161 4057 20845,'0'-56'1709,"-5"-5"-1529,1 26 0,-1-2-1062,-4-4 1,-2 0 1106,-1-2 0,-2 0 45,-4-3 0,-1 2-46,-1 1 1,-3 1-90,-1 3 0,-2 3 40,0 6 0,-3 5-40,-2 7 0,-1 7 0,-1 10 0,-1 8 0,-3 11 0,1 9 44,-3 14 1,2 9-198,11-11 0,2 4 0,-1 6 54,4-1 0,-1 4 0,1 5 0,0 2 0,0 0-446,4-4 0,0 3 0,1 0 1,0 2-1,0 0 0,0-1 410,-1 1 0,1 0 0,-1 0 0,1 1 0,1-1 0,0 1 0,1-1 0,1 0 0,1 1 0,0-1 0,1-2 0,1-4-272,0 6 1,0-4 0,2-2 0,0 0 31,-2 13 0,0-1 1,1-2-274,2-7 0,0-2 0,1-2-387,-2 15 1,0-4-4017,1-14 1,-2-3 4147,-11 14 1,-10-34 0,-5-20 0</inkml:trace>
  <inkml:trace contextRef="#ctx0" brushRef="#br0" timeOffset="368">3525 5183 23903,'-16'-33'585,"1"0"0,-4-30-495,20 11-90,31 5-606,-1 24 0,5 3 561,15-1 0,6 3-715,-12 5 1,3 1 0,2 1 699,6 0 0,2 0 0,1 2 30,2-1 0,0 1 0,5 0 7,-3 1 1,4 1-1,0-1 1,-4 1 52,-1 0 0,-3 0 0,2 1 105,-8 0 0,2 0 0,-1 1 0,-7 0 134,6-1 1,-7 1-45,-9 0 0,-5 1 876,13-1-651,-34 9-360,-19 12 0,-13 9 0,-3 6 263,6 11 1,3 5-354,-1 15 0,7 3 0,17 0 0,9-3 985,-1-14 0,5-6-985,5-12 0,3-11 0,6-15 0,-1-58 0,-31 8 0,-7-6-417,2-1 0,-5-1 147,-11-7 0,-6 4-225,2 19 0,-2 4-270,2 3 1,-1 3-2042,-17-20 2806,7 15 0,11 12 0,4 6 0</inkml:trace>
  <inkml:trace contextRef="#ctx0" brushRef="#br0" timeOffset="783">5466 4641 23993,'37'-5'1889,"-5"1"-1709,-7 8 90,-6 7 0,-2 13-90,-1 19-90,-2 20-430,-5-23 1,-2 2 339,-1 6 0,-1 2 45,1 1 0,0 0-45,-4-1 0,0-2 45,0-4 0,0-2 45,-2-7 0,0-2 179,0 15-89,-7-23-90,-1-27 0,0-32-90,2-30 120,9 21 0,3-7 0,0 2-552,2-7 1,2-1 461,0 6 0,2-3 0,2 6-30,4 2 0,5 6 0,14-3 0,7 8 0,2 14 0,2 6 0,0 2 0,-1 7 0,-4 13 0,-6 7 0,2 20 0,-17 3 0,-10 1 598,-14-3-598,-8-4 0,-11-7 0,-7-5 1214,-5-10-1214,-4-6-900,1-13-359,3-9-270,6-14-540,13-17-3932,16-17 6001,6 24 0,6-2 0,8-7 0,4-2 0,5-4 0,1 0 0</inkml:trace>
  <inkml:trace contextRef="#ctx0" brushRef="#br0" timeOffset="969">6875 3727 24353,'45'-27'1229,"-1"0"0,-3 17 1,-9 14-960,-25 43 0,-15 18-270,4-19 0,-2 1 0,-4 5-1416,-5 4 1,-4 6 0,-1 1 0,2-2 1415,2-6 0,1-1 0,0 1 0,3 5 0,4-3 0,0 5 0,2 2 0,2 1 0,0-1 0,2-4-132,0 0 1,2-3 0,2-1 0,1 2-1,1 1 132,2 3 0,1 2 0,1 2 0,2-1 0,2-2 0,3-6 0,7 7 0,4-4 0,3-4 0,2-1 0,2 0 0,2-3 0,3-1 0,3-3-248,0-1 1,2-3 0,3-2 0,6-2-691,-5-10 1,6-1-1,2-1 1,1-2-1,0-1 1,-3-3 937,-1-2 0,-2-3 0,0-1 0,0-2 0,4-1 0,0 0 0,4-2 0,1-1 0,0-1 0,-2-2 0,-3-3 0,3-8 0,1 1 0,0 0 0,-1-1 0</inkml:trace>
  <inkml:trace contextRef="#ctx0" brushRef="#br0" timeOffset="1819">5182 1525 20665,'10'-28'3328,"-2"1"-2608,-2 2-270,-4 5-270,0 2 89,-2 10 361,0 37-495,0 7 0,0 8-105,-1 1 0,-2 4 0,2 2-654,-1 9 1,1 3 0,-1-2 413,-2-9 0,0-1 0,0-1-510,0 19 1,-1-6-659,0-25 1,-1-3 1377,-7 24 0,-3-21 0,-2-9 0</inkml:trace>
  <inkml:trace contextRef="#ctx0" brushRef="#br0" timeOffset="1957">5157 1158 23257,'3'-45'292,"0"0"0,-1 0 1,2-16-1,0 2-337,-1 11 0,1 3-315,5-18-629,2 31-1477,5 32 2466,4 28 0,4 26 0,-10-20 0,-1-1 0</inkml:trace>
  <inkml:trace contextRef="#ctx0" brushRef="#br0" timeOffset="2439">5584 1515 23903,'2'30'1350,"-6"3"-1081,-4 12-89,-5 10-724,6-22 0,0 2 544,0 0 0,2 2 33,1 17 0,1 0-33,1-18 0,2 0 0,1 10 0,6-6 286,22-18-286,2-29 0,-6-10 0,2-10 60,8-19 0,3-13 0,-2 5-809,-2 5 0,1-1 749,1-4 0,2-5 0,-1 14 90,-3 17 0,-1 16 112,23 36-202,-27-7 0,-3 7 0,-2 18 0,-5 5 0,-5-11 0,-1-1 0,0-2 0,2-1 349,11 19-349,6-24 0,3-21 0,6-32-45,-19 4 0,0-8 291,3-15 0,-1-9 0,0-5-202,-5 3 1,-1-3 0,-1-3 0,0-2-449,-1 3 1,0-3 0,0-1 0,-1 0 0,-2 2 448,0-5 0,-1 2 0,-1 1 0,-2 3-15,0-8 0,-2 4 0,-3 10-346,-2-5 406,-2 55-90,0 57 0,-3-3 0,0 5 0,3-9 0,0 2 0,-1 5-489,0 7 0,-1 6 0,1 1 1,0-4 218,0 4 0,2-3 0,-1 3-68,0-4 1,-1 3 0,1-1 0,1-5-426,0-7 1,0-5 0,0-1 762,1 16 0,1-4 0,-1-11 0,0-2 0,0-6 0,0 0 0</inkml:trace>
  <inkml:trace contextRef="#ctx0" brushRef="#br0" timeOffset="2583">6371 1633 14722,'-20'-41'449,"1"0"1,4 2 0,5 1 2172,8-28-2802,30 31 0,13 4-930,-2 14 1,5 4 0,0 1 1155,2 0 1,1 0-1,1 4 1,4 3-1,2 4 1,-4 1-1,3 2 1,-1 1-1</inkml:trace>
  <inkml:trace contextRef="#ctx0" brushRef="#br0" timeOffset="3076">8178 1407 20935,'8'-27'2159,"-1"0"-1530,-1-5 1,-2 2 0,0 3-91,-2 3-179,0 3 180,-11 5-360,-6 13 90,-15 14-180,-11 21-45,16-8 0,-1 2-225,-2 4 1,1 4 223,-11 19 1,4 5-45,10-1 0,5 0 45,-1 0 0,7-2-45,10-7 0,13-7-45,30-8 0,12-13 45,-3-18 0,3-12 30,-4-2 0,2-5 0,-6-9-324,-9-15 0,-7-9 0,-5-1 414,-4 7 0,-5-1 0,-5-1-1,-7-9 1,-7-2 0,-2 8-181,1 10 0,-3 4 61,-4-5 0,-1 16 393,1 48-393,12 22 0,6-2 0,5 4-296,6-3 0,4 1 161,4 3 1,4-1-955,3 0 0,3-2 594,0-1 1,1-2-226,0-6 1,2-2 674,8 1 0,0-5 1,-14-13-1,0-3 1,5-2-1,1 0 0</inkml:trace>
  <inkml:trace contextRef="#ctx0" brushRef="#br0" timeOffset="3836">9872 1122 23634,'0'-54'2248,"0"-1"-1888,0-3-180,0 5-90,3-4-540,2 26-2698,12 12 3148,-5 29 0,2 23 0,-8 7 0</inkml:trace>
  <inkml:trace contextRef="#ctx0" brushRef="#br0" timeOffset="3991">9908 1515 24443,'20'32'569,"-1"-1"1,-1 6 0,-3 0-859,0-4 1,-3 0 198,-5 8 0,-6-1-270,-8-3 0,-6 1 360,-8 7 0,-7 3 0,0 0 0,3-6 0,0-2 0,-2 3 0,-3 0 0,0 0 0,0 0 0,0-1 0</inkml:trace>
  <inkml:trace contextRef="#ctx0" brushRef="#br0" timeOffset="4719">8800 4681 21025,'0'-31'1079,"0"1"-1079,0-5 0,0 4 360,0 0-90,0 8 270,-9 1-270,-1 8 89,-10-4 1,0 5 0,-8 3 90,-9 4-1,-3 10 1,-4 6-773,7 0 1,0 4 411,-17 8 1,0 5-45,12 3 0,4 3-530,1 5 1,3 4 484,3 2 0,4 3 0,6 2 0,4 1 0,6 0 0,6 0 45,5-1 0,6 0-45,4-5 0,4-2-95,5-3 1,7-5 94,18-5 0,6-8 0,-10-11 0,1-7-322,16-7 0,-1-10 322,-14-11 0,-3-7 0,-2-3 0,-3-5 90,-1-3 0,-3-4 179,-9 2 1,-2-5 0,-3 3 45,0-7 0,-3 1-225,-3 8 0,-1-1 0,-4 4-90,-5 4 0,-3 4 729,-4-20-729,-7 17 1046,-2 19-1046,-6 52 0,15 4 0,3 5 0,0 5 0,3 2-292,7 11 0,5-2 292,1-16 0,4-1 0,12 12 0,3-3-90,-7-14 0,2-3-315,7 5 1,1-7-197,10-9-4167,15-33 4768,-18-17 0,-15 3 0,-2-2 0,7-26 0</inkml:trace>
  <inkml:trace contextRef="#ctx0" brushRef="#br0" timeOffset="4967">9843 4401 22464,'-16'-34'2699,"0"2"-2430,0 5 1,1 0-270,16 12 0,12 3 0,23 10-180,17 8-720,-5 0 1,2 1-45,-12 1 0,2-1 839,23 3 1,-3 0-1,-3 4 1,-23-8 0,-1 1-1</inkml:trace>
  <inkml:trace contextRef="#ctx0" brushRef="#br0" timeOffset="5118">9811 4668 23094,'-40'16'749,"0"0"1,4-2 0,2-1-571,-17 7-89,19-10-90,26 0 0,53-9-359,18-1-1503,-9-4 0,5-1 1187,0-3 0,1 0-225,-18 1 1,1 0 0,0 0 899,1 0 0,0-1 0,-1 1 0,20-5 0,-2 1 0,-2 0 0,-1-1 0</inkml:trace>
  <inkml:trace contextRef="#ctx0" brushRef="#br0" timeOffset="5502">11289 4184 23004,'6'-36'1979,"2"-2"-1799,4-3-90,4-2 89,1 7 1,1 0 0,14-20-90,-10 20 0,1 0 270,12-11-135,-13 21 0,-1 1 45,5-6 89,4 4 541,-16 63-720,-7 11-135,-2-1 0,-2 5-1298,-3-1 0,0 0 1253,0 7 0,0 2 0,0 0 0,0 4-297,0-4 0,0 4 0,0-4 237,0-12 0,0-3 0,0 2-180,0 10 0,0 3 0,0-5-345,0 1 1,0-4-271,0-3 1,0-3-451,0-3 1,0-2 1279,0-5 1,0-2-1,0 23 1,0-7-1</inkml:trace>
  <inkml:trace contextRef="#ctx0" brushRef="#br0" timeOffset="5667">11394 5297 25253,'-26'0'1439,"3"0"-1259,11 0-90,4 0-90,36-4-900,6-2 1,5-2-226,2 0 1,2-1 998,16-3 0,0-2 0,-14 1 0,-2-1 0,1-1 0,1 0 0</inkml:trace>
  <inkml:trace contextRef="#ctx0" brushRef="#br0" timeOffset="5918">13189 4017 22914,'13'-30'3148,"-1"3"-2518,-4 4-270,-4 5-181,0 5-89,-4 3-90,2 6 0,0 2-359,2 0-1800,-2-1 180,0 1 1979,-2 0 0,-5 2 0,-2 0 0</inkml:trace>
  <inkml:trace contextRef="#ctx0" brushRef="#br0" timeOffset="6117">13307 4383 24263,'30'18'2878,"5"2"-2338,7 5-270,7 6-180,-23-12 0,1 3-45,11 13 0,-1 4-435,-12-8 0,-1 3 210,5 11 1,-6 2-1534,-14-10 1,-8 1 767,-5 2 1,-6 1-495,-7 1 0,-6-2 1405,-10 3 1,-7-3 0,-9 1-1,-4-2 1,13-13 0,-1 0 0,1 1-1</inkml:trace>
  <inkml:trace contextRef="#ctx0" brushRef="#br0" timeOffset="7020">15666 3917 22914,'9'-38'2968,"-3"-1"-2518,-10-2-180,-6 5-180,-14 2 0,-11 13 0,-12 8 0,-10 23-45,26 0 0,-1 8-1146,1 9 0,0 8 1,3 1 1100,-4 9 0,3 2 0,5-3 0,-1 4 0,7-1-932,5 8 1,7-2 931,2-1 0,5-1 0,2-3 0,10-1 45,24 4 0,10-9-45,-14-18 0,2-7-89,23 2 0,3-17 119,-24-23 0,-3-13 0,-3-1 770,6-8 1,-3-4-711,-5 1 0,-2-5 0,-4 1 45,-3-9 0,-7-3 45,-6 8 0,-4-4 0,-1 4-180,0-5 0,-3 3 0,-2-12 0,-4 7 0,-5 9 2327,5 49-2327,3 33 0,8 6 0,2 5-450,1 6 1,4 4-481,5-2 1,3 3 0,4 0 929,5-1 0,3-1 0,1 0 0,-1-2 0,1 0 0,2-3 0,3-8 0,0-1 0,-1 0 0</inkml:trace>
  <inkml:trace contextRef="#ctx0" brushRef="#br0" timeOffset="8041">17161 3474 22914,'14'-30'3058,"-3"3"-2608,-6 4-180,-3 5-90,-7 9 0,-9 13-1,-16 20-89,-16 24-45,17-15 0,-2 3-925,-4 5 0,0 1 880,-1 3 0,-1 1 30,5-4 0,0 2 0,3-2-30,-3 2 0,2 0 0,-4 10 0,5-4 500,6 2-500,21-1 0,13-19 0,46 0 0,0-23-336,-12-5 1,3-2 200,-6-1 0,-1-2-45,2 0 0,0-2-135,0 2 0,0-3-383,6-2 0,-1-3-1281,15-3 1979,-29 3 0,-3-2 0,-5-5 0,-6-2 0</inkml:trace>
  <inkml:trace contextRef="#ctx0" brushRef="#br0" timeOffset="8234">17555 3686 23364,'5'-24'2338,"13"-11"-2248,3 7-90,17-5-90,7 15-359,10 5-451,8 6-449,3 3 1349,-24 6 0,0 2 0,13 5 0,-22-1 0,-1 0 0</inkml:trace>
  <inkml:trace contextRef="#ctx0" brushRef="#br0" timeOffset="8383">17839 3840 22464,'-53'32'2519,"6"-5"-2159,10-6-181,13-6 1,12-7-90,6-2-90,17-6-90,12 0-449,21-4-451,21-5 270,-26 1 1,0-2-1272,6-4 1,0-2 1990,0-2 0,-1-2 0,1-3 0,0-2 0,-2-1 0,1 0 0</inkml:trace>
  <inkml:trace contextRef="#ctx0" brushRef="#br0" timeOffset="8571">18517 3198 21205,'0'-23'2518,"0"3"-2248,4-2-180,7 1 0,12-2-90,15 3 0,13 0-90,11 2-45,-30 9 0,1 2-585,10-3 1,1 2 719,-8 2 0,-1 2 0,29-5 0,-24 7 0</inkml:trace>
  <inkml:trace contextRef="#ctx0" brushRef="#br0" timeOffset="8991">18753 3117 21205,'-9'0'3148,"1"0"-2878,-2-2 0,-2 1 0,-6-1 179,-28 22-269,1 5-398,11-2 1,0 3 262,6 0 0,1 1-45,0 1 0,1 1 0,3-1 0,1 2 45,-2 15 0,3-1-45,0 9 0,8-17 0,9-5 0,32-13 0,8-9 0,10-10 0,5-4 0,-14 2 0,1-1-200,14-3 1,2-1 199,-3 5 0,-1 1 0,-14 2 0,0 0 0,7 4 0,-3 3 0,3 14 90,-9 13 0,-13 11 351,-9 12-351,-20-12 0,-8 4-1571,-6 0 0,-4-1 1526,-2 0 0,-3-2-45,-2-8 0,-1-5-367,-9 1 367,7-10 167,7-8-1246,4-7-137,13-9-763,1-11 1979,18-11 0,8-14 0,8-8 0</inkml:trace>
  <inkml:trace contextRef="#ctx0" brushRef="#br0" timeOffset="9269">19435 3284 21924,'15'-37'3598,"-11"8"-3238,-12 18-90,-15 17-90,-6 21-135,11 5 0,2 5-45,-3 24 0,9-17 0,10 2 45,27 13 0,10-6-45,4-4 45,2-9 0,0-16-45,-2-46 0,-8-25-287,-20 15 0,-4-3 287,-1-6 0,-4-2-90,-6-1 1,-5-1-226,-2 0 0,-7 0-2042,-9 8 1,-7 1-1,-1 3 2357,-7-3 0,-5 4 0,4 7 0,-4 2 0,1 4 0,-8 7 0,0 1 0</inkml:trace>
  <inkml:trace contextRef="#ctx0" brushRef="#br0" timeOffset="9901">20218 3017 23274,'-18'-23'1799,"2"3"-1619,-1 0-90,5 4-90,6 4-270,2 6-2069,4 4 1687,0 2 0,0 8 0,0 2 0</inkml:trace>
  <inkml:trace contextRef="#ctx0" brushRef="#br0" timeOffset="10089">20190 3528 22644,'8'18'2788,"4"12"-2428,-1 2-90,1 18-90,-4 7-712,-5-23 0,-2 2 532,-2 4 0,-3 2-420,-5 0 0,-3 5 1,-2-4-301,-4 9 1,-2-1-61,0-7 1,-2 2-1,0-4 483,-5 0 0,-1-4 0,1-4 0,-1-1 0,1-2 1,-1-1-1</inkml:trace>
  <inkml:trace contextRef="#ctx0" brushRef="#br0" timeOffset="10620">21441 3080 22464,'-25'-26'1169,"0"-1"1,-16-2-1080,9 14 0,-3 9 0,-6 27 0,2 13-45,8-6 0,2 5-780,2 1 1,1 5-1,3-1 735,0 12 0,5 0 0,2 2 0,3 1 0,3-4 0,4 2-385,7 7 0,5-2 250,1-19 1,2-3 255,5 3 0,5-8-211,15-18 0,3-24 270,3-21-45,-19 8 0,-3-5 108,6-24 0,-2-9 87,-10 14 0,-1-2 0,-1 0-115,-1 1 1,1-1-1,-3 2-125,-2 0 0,-1 1 0,-2 4 0,-2 5 0,0 4-90,0-23 655,0 24-655,3 44-90,2 23 0,0 9-270,1 2 0,0 2-683,1 18 0,1 0 8,-1-15 1,0-1 1034,0-1 0,-1-1 0,1-5 0,0-1 0,-1-3 0,0 0 0</inkml:trace>
  <inkml:trace contextRef="#ctx0" brushRef="#br0" timeOffset="10783">21587 3306 22734,'30'-45'1529,"4"0"-1349,5 2-180,10 4 90,4 5-225,-24 20 0,3 1-675,10-2 1,2 2 809,-3 1 0,-2 2 0,-1 0 0,-1 0 0,16-3 0</inkml:trace>
  <inkml:trace contextRef="#ctx0" brushRef="#br0" timeOffset="10958">21977 2814 21924,'-19'-21'2969,"3"1"-2519,7 28-271,4 16-89,5 38-536,0-23 0,0 3 446,0 5 0,0 2 0,0 3 0,0 2-604,0 2 0,0-1 109,0-1 1,0-1-406,0-2 1,0-2-4017,1-5 1,0-2 4401,0-6 0,2-2 1,7 20-1,2-9 1</inkml:trace>
  <inkml:trace contextRef="#ctx0" brushRef="#br0" timeOffset="11145">22346 3207 21545,'12'-52'1979,"1"2"-1889,2 5 0,9 6 962,11 9-1232,16 8-360,12 11 32,-28 7 0,2 1-122,0 2 1,1 0-541,-3 1 1,-1 0 1169,26 0 0,-19-2 0,-10 0 0</inkml:trace>
  <inkml:trace contextRef="#ctx0" brushRef="#br0" timeOffset="11304">22586 2786 22914,'-27'-25'2429,"5"3"-2250,4 4 1,9 8-180,4 16 90,5 19 0,5 25-301,-1-16 0,1 2 166,2 7 0,2 1-135,0 4 0,0 1-315,1 1 0,-1 2-854,-2-7 0,0 2 0,-1-3 1349,-1 4 0,-1-2 0,1 9 0,-1-4 0,-4 2 0</inkml:trace>
  <inkml:trace contextRef="#ctx0" brushRef="#br0" timeOffset="11492">23252 2375 25343,'18'-30'1214,"1"-1"0,35 12-674,-15 46-405,-12 15 0,-3 11-1370,-10-9 1,-3 5-1,-2 5 1235,-1-2 0,0 4 0,-1 4 0,-3 3 0,-2 2-527,-4-7 0,-2 4 0,-3 2 1,-1 1-1,0 0 0,-1-1 1,1-3-214,0 2 1,1-1 0,0-2-1,-2 1 1,-2-1 0,-3 1 739,0-3 0,-3 2 0,-2 1 0,-1-2 0,-1-2 0,-2-4 0,-2-6 0,-8 2 0,-2-6 0,-3-5 0,1 1 0,-4 0 0,1 1 0,0-1 0,0 0 0</inkml:trace>
  <inkml:trace contextRef="#ctx0" brushRef="#br0" timeOffset="12370">6392 7024 24533,'-35'-7'719,"1"1"1,1-1 0,0 0-451,-5-2 1,-1 1-90,-25-3-270,17 0 90,20 9 0,27 8 0,-7 8 0,-5 13 45,-12 11 0,-6 7-15,4-6 0,-2 3 0,-1 2-514,3-1 0,-2 2 0,1 0 0,1 0 484,-5 5 0,2 0 0,3-2 0,3-3 0,3-2 0,5-3 0,7 26 0,18-33 0,8-4 0,10-10 0,3-4 45,-1 3 0,0-4 45,30-7 0,-34 3-90,-10-2 90,-8 9 0,-22 30-90,-1 1 734,-1-11 0,0 3-734,3-5 0,2 0 0,0 3 0,1 1 0,1 0 0,0 2 0,0 13 0,2 1-450,2-3 1,-1-1-271,0-3 1,1-1-496,2-10 1,1-3 1214,-2 2 0,-1 1 0,-2 0 0</inkml:trace>
  <inkml:trace contextRef="#ctx0" brushRef="#br0" timeOffset="12776">5770 11095 23004,'-23'24'854,"-1"-1"1,-18 27-765,3-1-804,7 8 759,18-26 0,3 3-45,2 17 0,7 3 45,8 5 0,5 0-45,2-1 0,4-1-356,6-4 1,5-4 355,-2-16 0,1-3 0,2 1 0,0-1 0,-1-1 0,1 3 45,6 12 0,-3 3 134,-10-10 1,-3 1-45,4 12 0,-4 1 45,-11-14 0,-4 0-20,0 3 1,-2-1 64,-1 0 0,0 2 44,1 17 1,1 1-135,3-13 0,2-1-424,4 15 0,3-1 334,4-15 0,4 0 75,3 2 0,3 4 0,-2-2-120,5 8 0,0 4 0,-8-13 0,2 6 0,-2 0 0,-4-5 0,-1 13 0,-5-2 0,-4-9 0,-1 2 0,-6-3 0,-10 2 0,-8-3-540,-6 0 0,-5-3-539,-7-1 0,-5-4 1079,-5-4 0,-4-4 0,-5-3 0,-4-4 0,-1-4 0,0 0 0</inkml:trace>
  <inkml:trace contextRef="#ctx0" brushRef="#br0" timeOffset="13434">7289 8435 24083,'-27'-24'989,"-1"1"1,-3-6 0,2 0-811,-2-6-179,19-2 0,46 26 30,7 8 0,11 3 0,0-1-992,-3-1 0,-1 0 0,5 0 939,4 0 1,5 1-1,1 0 1,-1 0-68,-8-1 0,-1 1 0,1-1 0,3 0-414,1 0 0,4 0 1,1 0-1,0-1 1,-3 1-599,7 0 0,-2-1 0,-1 1 0,-1 0 1102,-3-1 0,0 1 0,-3-1 0,-6 1 0,15-1 0,-16 0 0,-29 1 0</inkml:trace>
  <inkml:trace contextRef="#ctx0" brushRef="#br0" timeOffset="13600">7468 8720 23364,'-43'20'427,"-1"0"0,1 0 0,-15 7 1,4 0-338,11-6 0,7 1 269,2 14-179,49-17-90,14-13 0,9-6-45,19-5 0,6-4-1267,-11 1 1,3-1 0,2-1 1153,-7 2 1,0 0 0,2 0-1,0 0-225,4-1 1,0 1 0,2-1 0,3 1 292,0 0 0,4 0 0,0 0 0,0 1 0,-5 0 0,-3 2 0,-3 0 0,-1 1 0,2 0 0,10-1 0,1 1 0,-1-1 0,0 0 0</inkml:trace>
  <inkml:trace contextRef="#ctx0" brushRef="#br0" timeOffset="13776">7309 9666 25612,'-54'27'420,"-1"1"0,7-4 0,8 1-240,9 9-180,61-28 0,22-9-180,-6-2 0,8-2 0,4-2 0,-2 0-514,2-1 1,-1-1-1,3 0 1,2-1 693,-7 2 0,4-2 0,1 0 0,0 0 0,-3 1 0,-6 2 0,10-2 0,-6 3 0,1 0 0,-6 1 0,0 0 0,1-1 0,-1 1 0</inkml:trace>
  <inkml:trace contextRef="#ctx0" brushRef="#br0" timeOffset="13934">7387 10290 26602,'-39'43'1259,"22"-6"-1124,47-26 0,19-8-270,-5-4 0,7-5 0,6-2 0,1 0-1423,-5 1 0,3-1 0,2-1 0,2 0 0,-1-1 0,-2 1 1558,9-3 0,0 0 0,-1-1 0,-1 0 0,1 0 0,-2 1 0,2 0 0,-2 0 0,-2 0 0,-5 1 0,5-1 0,0-1 0,-1 0 0</inkml:trace>
  <inkml:trace contextRef="#ctx0" brushRef="#br0" timeOffset="15771">9567 15875 25163,'-35'40'1619,"5"-7"-1439,7-10-90,11-12 269,14-5 1,21-10 90,26-11-898,-8 2 1,5-3 447,-6-1 0,4-2 0,1-1-993,12-6 1,3-3 0,2-2 992,-7 3 0,2-2 0,2-2 0,1-2-332,-13 8 0,1-1 1,1-2-1,0 0 1,2-1-1,0 0 332,0 0 0,0-1 0,1-1 0,1 0 0,1-1 0,0-1 0,2 0-148,-8 4 0,2 0 0,0-1 0,0 0 0,1 0 1,1-1-1,1 0 0,0-1 0,0 0 148,2 0 0,0 0 0,1 0 0,0-1 0,1-1 0,0 1 0,1-1 0,1 0 0,0-1 0,1 1-54,-6 2 1,1-1 0,1 1 0,0-1-1,0 0 1,1-1 0,0 1 0,1-1 0,0 0-1,1 0 1,0 0 0,0-1 53,-7 5 0,1 0 0,-1 0 0,2-1 0,-1 1 0,1-1 0,0 0 0,1 0 0,-1 0 0,1 0 0,1 0 0,-1-1 0,1 0 0,0 0 0,0 0 0,-2 2 0,-1-1 0,0 1 0,0 0 0,0 0 0,0 0 0,1 0 0,0-1 0,0 0 0,1 0 0,1-1 0,0-1 0,2 1 0,1-2 0,0-1 0,3 0 0,0-1 0,-12 7 0,1 0 0,2-1 0,0-1 0,1-1 0,1 1 0,1-2 0,1 0 0,0 0 0,1-1 0,0 0 0,1 0 0,0-1 0,1 1 0,0-1 0,0 0 0,0 0 0,0-1 0,-1 1 0,1 0 0,0 1 0,-1-1 0,0 1 0,-1-1 0,0 1 0,-1 1 0,-1 0 0,0 0 0,-1 1 0,3-2 0,-2 1 0,0 0 0,0 0 0,-1 1 0,-1 0 0,0 0 0,0 0 0,0 0 0,-1 1 0,1-1 0,-1 1 0,1-1 0,-1 0 0,1 1 0,0-1 0,0-1 0,1 1 0,0-1 0,0 0 0,2 0 0,0-1 0,0 0 0,2-1 0,0 0 0,-7 4 0,1 0 0,1-1 0,0 0 0,1-1 0,1 0 0,0 0 0,0 0 0,1-1 0,0 0 0,1 0 0,0-1 0,0 1 0,0-1 0,1 0 0,-1 0 0,1 1 0,0-1 0,0 0 0,-1 0 0,1 0 0,-1 0 0,0 1 0,0-1 0,0 1 0,-1 0 0,0 0 0,-1 0 0,0 1 0,0 0 0,-1 0 0,-1 1 0,0 0 0,-1 0 0,6-4 0,0 1 0,-1 1 0,-1-1 0,-1 1 0,0 1 0,-1 0 0,-1 0 0,1 0 0,-1 0 0,0 0 0,-1 1 0,1-1 0,0 1 0,0-1 0,0 1 0,1-1 0,0 0 0,0 0 0,1-1 0,1 0 0,1 0 0,0-1 0,1 0 0,1 0 0,2-1 0,-10 5 0,0 1 0,2-1 0,0-1 0,0 0 0,2 0 0,-1 0 0,2-1 0,0 0 0,0 0 0,1 0 0,0-1 0,1 0 0,-1 0 0,1 0 0,1 0 0,-1 0 0,0 0 0,1 0 0,0 0 0,-1 0 0,1-1 0,0 1 0,-1 0 0,1 1 0,-1-1 0,0 0 0,-1 1 0,1 0 0,-1 0 0,-1 0 0,0 1 0,0 0 0,-1 0 0,0 1 0,-1 0 0,-1 0 0,0 1 0,6-4 0,0 0 0,-1 1 0,-1 0 0,0 1 0,-1 0 0,0 0 0,0 0 0,-1 1 0,0 0 0,-1 0 0,0 0 0,1 1 0,-1-1 0,0 1 0,0-1 0,0 1 0,0-1 0,1 1 0,0-1 0,-1 1 0,2-1 0,-1 0 0,1-1 0,1 1 0,0-1 0,1 0 0,0 0 0,1-1-15,-5 3 0,0 0 0,1 0 0,0-1 0,1 0 0,0 0 0,0 0 0,1-1 0,0 1 0,0-1 0,1 0 0,0 0 0,0 0 0,0 0 0,1 0 0,-1-1 0,1 1 0,-1 0 0,1 0 0,-1 0 0,1 0 0,-1 0 0,0 0 0,1 1 0,-1-1 0,-1 1 0,1 0 0,-1 0 0,0 0 0,0 1 0,-1-1 0,0 2 0,0-1 0,-1 1 0,-1 0 0,0 1-66,8-5 1,-1 1 0,0 1-1,1-1 1,-1 0 0,0 1 0,-1 0-1,1 0 1,-1 1 0,1-1-1,-1 1 1,-1 0 0,1 0 0,-1 0-1,0 1 1,-1 0 0,0 0-1,0 0 1,-1 0 0,0 1 0,-1 0-1,0 0 1,-1 1 0,0-1-1,0 1 1,-2 0 0,0 0 0,0 1 27,9-6 1,-2 2 0,0-1 0,-1 2 0,-2-1 0,0 2 0,-1-1 0,0 1 0,-1 0 0,0 0 0,0 0 0,0 1 0,-1-1-1,1 0 1,0 0 0,1 0 0,0 0 0,0-1 0,2-1 7,-1 1 0,2-1 0,1 0 0,0-1 0,2 0 0,0 0 0,0-1 0,0 1 0,0 0 0,-1-1 0,0 1 0,-1 0 0,-1 1 0,-1 0 0,-1 1 0,-2 0 0,-2 1 0,-2 1 1,-1 0-1,-4 2-35,20-12 0,-4 2 0,-4 2 0,-2 0 0,-2 2 0,-2 0 0,-1 0 0,-1 0 0,0 0-23,5-3 0,-2 0 0,0 0 1,-3 1-1,-1 0 0,-2 0 0,-1 1-239,5-6 0,-2 1 1,-3-1-1,-2 2 0,-3 1 452,11-12 0,-6 2 1,-6 3-1,-5 2 1,-8 3-1,-3-11 1</inkml:trace>
  <inkml:trace contextRef="#ctx0" brushRef="#br1" timeOffset="20384">19423 12022 21295,'-27'-47'2339,"-3"-1"-1710,-6 0-89,-7 5-724,-6 5 454,0 8 0,2 8 90,5 18 179,5 26-1499,21 13 1,3 13 0,2 0 1049,2-3 0,2 1 0,0 7-45,2-4 0,1 6 0,-1 5 0,1 2 0,1 0 0,0-2-263,0-1 1,1 0 0,1 0 0,-1 0 0,1 1 0,0 0 217,0 0 0,0 2 0,0-1 0,1 0 0,-1 0 0,0-1-224,0-2 1,-1 0-1,0 0 1,0-1-1,1-2 1,0-4 110,0 6 1,1-4 0,0-1-1,0-1-157,-1 15 0,-1-2 1,1-1-211,1-7 0,0-2 1,0 1-1180,1 1 1,-1 0 0,-1-6 1658,-1-6 0,-3-4 0,-7 24 0,-9-71 0</inkml:trace>
  <inkml:trace contextRef="#ctx0" brushRef="#br1" timeOffset="20750">18541 13772 19539,'-33'-42'749,"-1"0"1,2 2-1,3 1-659,5 6 0,3 0 0,-4-23 0,27 7-90,32 5 0,-3 23 0,7 2 0,12-2 0,6 1 0,-13 8 0,3 0 0,1 0-228,5-1 0,0 0 0,2 1 228,2 0 0,0 0 0,1 1-30,-3 1 0,1-1 0,2 1 30,-3 0 0,2 0 0,-1 0 0,-3 1 60,-1 0 0,-4 0 0,1 1 0,9-2 0,0-1 0,-7 2 165,-6-1 0,-11 6 1664,-14 13-1529,-18 11-135,-31 14 0,-10 8-135,8 4 0,1 4-19,-1-1 0,4 2-71,9-3 0,12 0 0,19-8 0,10-5 628,23 8-628,-6-20 0,4-8 0,-6-13 0,0-8 0,0-5 0,-1-5 0,-2-4 0,-5-8-45,-2-23 0,-8-6 45,-11 12 0,-6-2 472,-5-17 0,-11-1-622,-7 25 0,-6 2 1,-1 3-256,-4-4 0,-2 3-180,-11-7 1,-1 7-1215,-11 6-990,10 12 2789,15 12 0,16 10 0,8 3 0</inkml:trace>
  <inkml:trace contextRef="#ctx0" brushRef="#br1" timeOffset="21144">20385 12972 25522,'-4'-18'1709,"3"4"-1169,-2 11-270,6 40-180,7 11-579,-2-6 0,1 3 534,3-5 0,0 0-45,2 3 0,1 0 0,-1-4 0,1 2 135,1 7 0,0-2-45,4 10 145,-5-4-235,-19-44 0,-6-25 0,-9-20 0,1-24-167,12 19 0,4-8 0,2 0 167,5-3 0,4-2 0,3 0-217,3 6 0,3-2 0,3 1 0,0 5 217,5-4 0,2 5 0,6 7 0,13 6 0,7 8 0,-2 10-115,5 15 0,-2 12 115,5 6 0,-6 6 0,-21-1 0,-8 3 0,-4 24-8,-21-27 8,-3-7 439,-2-9-978,-7-11-2259,0-19 2798,-1-5 0,0-11 0,2 5 0</inkml:trace>
  <inkml:trace contextRef="#ctx0" brushRef="#br1" timeOffset="22324">22817 12117 21924,'7'-33'1574,"-1"0"1,2-30-1216,-4 6 1,-13 9 0,-6 14 90,-17 22-90,-15 28-211,18 10 1,-3 13 0,3 4-1146,5-1 1,3 4 0,0 3 0,1 1 995,-2-1 0,1 2 0,1 1 0,6 4 0,5 2 0,3 5 0,4 1 0,3-1 0,3-7-290,5 6 0,5-5 1,3 1 86,1-3 1,2 2-1,3-1 1,3-7-278,5-3 0,3-6 1,6-1 479,3-5 0,6 0 0,1-3 0,-2-2 0,3-1 0,-1-3 0,4-1 0,-2-4 0,0 0 0,1 1 0,-1-1 0</inkml:trace>
  <inkml:trace contextRef="#ctx0" brushRef="#br1" timeOffset="22702">23975 11787 23184,'-12'-20'1349,"3"1"-1259,18-3-90,14 3 0,21-1-429,-11 11 1,3 2 428,9-1 0,4 1-431,5 0 0,2 2 296,4 0 0,1 1-760,-2 1 1,0 1 444,-4 1 0,-2 0-405,-7 1 1,-3 0-315,-7 0 0,-3 0 1169,12 4 0,-23 3 0,-13 5 0</inkml:trace>
  <inkml:trace contextRef="#ctx0" brushRef="#br1" timeOffset="23068">24360 11692 23004,'-28'0'1259,"3"0"-989,5 4 270,4 7-181,-2 13 1,-4 17-315,8-13 0,0 5-1212,-4 5 1,-1 6 0,1-2 1166,-5 8 0,0 2 0,4-6 0,-2 2 0,2-4 347,0 0 0,2-2-257,-1 1 0,2-2 90,0 11-180,1-5 90,19-36-90,26-31 0,3 0 0,8-3 0,1 3 0,5-1 0,0 1 536,-2 3 0,-1 2 1,2 2-537,4 3 0,2 3 0,-4 4 0,1 6 0,-2 5 0,-4 4 0,-3 3 45,-7 3 0,-3 3 50,13 29-50,-33-9 0,-11 3-45,-15 1 0,-7 0 0,0 1 0,-5-3-186,-8-4 0,-2-6 186,-12 3-292,11-9-157,11-13-721,13-6 686,10-12 484,16-11 0,13-15 0,12-11 0</inkml:trace>
  <inkml:trace contextRef="#ctx0" brushRef="#br1" timeOffset="23287">25294 11258 24533,'26'-58'1394,"7"31"0,6 9-899,-3 11 0,3 9-1791,22 7 1,1 11 1295,-23 2 0,-2 7 0,-1 3 0,5 6 0,-2 4 0,0 2 0,0 7 0,-2 3 0,-1 3-293,-9-12 0,-2 2 1,-1 2-1,-2 5 293,-3 4 0,-2 6 0,-1 3 0,-3-1 0,-1-3-364,-2 0 1,-2-2-1,-2 1 1,-3 2 219,0-2 0,0 4 0,-3 0 0,-3 0 0,-6-1-576,-8-3 1,-5 1-1,-4-2 1,-1-1-1,0-3 0,0 0 1,-1-3-1,-1-1 1,-4 2 719,-1 0 0,-3 2 0,-2 0 0,0-3 0,0-3 0,0-5 0,0-4 0,0-2 0,-1 1 0,-1-1 0,0 1 0,0 0 0,0-1 0</inkml:trace>
  <inkml:trace contextRef="#ctx0" brushRef="#br1" timeOffset="25258">26939 11443 22734,'-18'-14'1799,"1"3"-1619,5 0-90,6 6 0,2-1 0,4 5 0,0-1-90,4 2 0,2 4 90,4 1-90,3 0 0,1 3 90,0-7-90,2 3 0,-3-4 179,-5 0-179,-4 0 90,-4 0-90,-9 0 0,3 0 0,-4 0 0,10 0 0,12 4 0,3 1-179,0 0-271,-6-1-450,-7-4-719,-2 4-989,-3-2 2608,-4 8 0,-5-1 0,-2 7 0</inkml:trace>
  <inkml:trace contextRef="#ctx0" brushRef="#br1" timeOffset="25652">27101 12519 22014,'-8'0'1799,"4"0"-1709,0 0 0,4 0-90,0 6 0,0 2 0,2 6 90,4-3-90,1-4 360,4-3-180,-6-4 0,1 0 90,-12-4-180,0-5 0,-8-5 0,-1-4-90,-1 0 89,1 2-178,7-4-991,2 8-179,6 1-1350,4 7 2609,1 10 0,3 5 0,0 8 0</inkml:trace>
  <inkml:trace contextRef="#ctx0" brushRef="#br1" timeOffset="26204">23341 14799 22914,'-22'-4'1889,"-9"-5"-1439,6-1-91,-3-1-179,18 4 180,21-7-225,22-1 0,10 0 0,4-3 0,5-2-1146,4 2 0,6-1 1,2 1 1122,-12 4 0,0 0 1,2 0-1,1-1-476,-2 2 0,2-1 1,1 0-1,2 0 1,1-1 467,-5 2 1,0 1 0,1-1 0,2 0 0,4-1 0,3 0-257,-7 2 0,2-1 1,3 0-1,3 0 0,1-1 1,1 0-1,2 0 1,0 1-1,0-1 0,0 1 152,-10 2 0,1 1 0,1-1 0,0 0 0,1 0 0,0 1 0,1-1 0,0 1 0,0-1 0,0 1 0,0-1 0,0 1 0,0-1-78,1 0 0,0 0 0,1 1 0,-1-1 0,1 0 0,-1 0 0,1 0 0,0 0 0,0 1 0,-1-1 0,1 1 0,-1 0 0,1 0 78,-1 1 0,0 0 0,1-1 0,1 1 0,-1 0 0,0 0 0,0 1 0,0-1 0,-2 1 0,-1 0 0,-1 0 0,-1 1 0,-2 0 41,7-1 1,-4 1-1,-2 0 1,-1 1-1,0 0 1,0 0-1,2 0 1,3-1-1,4 1-41,-11 1 0,4 0 0,3-1 0,1 1 0,3 0 0,0-1 0,1 1 0,1 0 0,-2 0 0,0 0 0,-1 0 0,-3 0 0,-2 0 0,-3 1 0,-4 0 0,12-2 0,-5 2 0,-4-1 0,-2 1 0,0-1 0,1 1 0,2-1 0,4 0 0,0 1 0,6-1 0,4 0 0,2 0 0,0 0 0,0 0 0,-3 0 0,-4 0 0,-6 1 0,-8-1 0,-10 2 483,27-4 1,-19 0-484,8-4 509,-55 4-2803,-44 4 0,-25 8 2294,6-2 0,-4 3 0,14-1 0,-4 0 0,-1 1 0,2 0 0,-11 3 0,1-1 0,0 1 0</inkml:trace>
  <inkml:trace contextRef="#ctx0" brushRef="#br1" timeOffset="26771">23707 15767 22824,'-47'0'2339,"6"0"-1890,6 0 91,13 0 270,10 0-91,12 0 1,19-4-630,27-6 0,12-3-90,-17 3 0,2 1 0,5-2-813,6-1 0,6-2 0,2 0 0,1 1 813,-10 2 0,0 0 0,1 0 0,2 0 0,0 0-386,-2 0 0,1 0 0,2 0 1,0 0-1,1 0 0,1 1 386,-4 0 0,-1 0 0,2 0 0,0 1 0,3-1 0,2 0 0,3 0 0,-6 2 0,2-1 0,4 0 0,1 0 0,2 0 0,1 0 0,0 0 0,0 0 0,-1 0 0,-2 1 0,-2 0-155,-2 0 0,-1 1 0,-1 0 1,-1 0-1,0 0 0,0 1 0,1-1 1,0 1-1,3-1 0,1 0 155,-4 1 0,1 0 0,1 0 0,1-1 0,1 1 0,1 0 0,0-1 0,0 1 0,1 0 0,0 0 0,-1 1 0,0-1 0,0 2-80,1-1 0,1 0 1,1 1-1,0 0 1,0 1-1,-1-1 0,1 1 1,-1-1-1,0 1 1,-1 0-1,-1 0 0,-2 0 1,-1 0 79,6 0 0,-4 0 0,-1 1 0,-1-1 0,-1 1 0,0 0 0,1-1 0,2 1 0,2 0 0,2-1-3,-10 1 0,3 0 0,2 0 0,2 0 1,0-1-1,2 1 0,-1 0 0,1 0 1,0 0-1,-1-1 0,-1 1 0,-2 0 0,-2 1 1,-2-1-1,-3 0 3,12 0 0,-3 1 0,-3-1 0,-1 1 0,-2-1 0,0 1 0,-1 0 0,1-1 0,1-1 0,8 1 0,2-1 0,0-1 0,-1 1 0,0-1 0,-4 0 0,-3 0 0,-4 0 0,19-1 0,-6 0 0,-7-1 0,-7-2 507,8-5 0,-25-5-507,-46-9 0,-40 2-450,11 13 1,-7 3-1010,-11 5 0,-7 3 1,1 1 1458,9 0 0,0 2 0,-3 1 0,-1 2 0,-4 1 0,0 1 0,2 0 0,-4 3 0,1 0 0,-1 0 0</inkml:trace>
  <inkml:trace contextRef="#ctx0" brushRef="#br1" timeOffset="27291">24105 17201 24173,'-27'-14'2249,"3"0"-1530,5-22-179,18 6 90,19-21-495,3 28 0,9 1-1239,16-4 1,10-2 0,1 2 1103,-5 2 0,1 1 0,4 0 0,-11 4 0,2 0 0,3-1 0,4 0 0,5-1-203,-9 5 1,6-1 0,2-1 0,3 1 0,2-1-1,1 1 1,0-1 0,-1 2 0,-1 0 202,-1 0 0,0 1 0,0 1 0,0-1 0,1 1 0,0 0 0,0 0 0,2 0 0,1-1-154,-6 1 0,2-1 0,0 1 0,1-1 0,1-1 0,0 1 1,0 1-1,1-1 0,0 1 0,0 0 0,0 1 154,-2 0 0,2 2 0,0-1 0,1 0 0,1 1 0,-1 0 0,0 1 0,-2-1 0,0 1 0,-3 1 0,-2-1 0,-3 1-162,13-2 0,-4 1 1,-4 1-1,-1 0 0,0 0 1,2-1-1,3 1 162,-6 0 0,3-1 0,0 1 0,2 0 0,0-1 0,-1 1 0,0 0 0,-2 0 0,-1 0-34,7-1 0,-1 1 0,-1 0 0,0-1 1,-3 1-1,-1 1 0,-3-1 34,4 0 0,-4 1 0,-2 0 0,1-1 0,2 1 52,1-1 0,4 0 0,1-1 0,-1 1 0,-6 0 0,-7 1-52,-1 0 0,-7 1 0,-1 0 491,28-4 1,-10 1-492,-19 3-3329,-62 27 541,-21 4 2788,-5 0 0,-5 3 0,-2-3 0,0 1 0,-5 3 0,-1-1 0</inkml:trace>
  <inkml:trace contextRef="#ctx0" brushRef="#br1" timeOffset="27761">24121 18064 26872,'-39'-15'1529,"15"-3"-1439,26-11 0,45-8-90,0 14 0,9 1-1887,-3 4 0,4 0 0,4 0 1887,-5 2 0,3 1 0,3-1 0,1 2 0,-6 1 0,2 0 0,1 1 0,4 0 0,4 0-120,-12 3 0,4 0 1,3 0-1,3 0 0,0 1 1,1 0-1,-1 0 1,-1 0-1,-3 1 120,-2 0 0,-1 0 0,-1 1 0,-1 0 0,1 1 0,0-1 0,2 1 0,3-1-44,-1 1 0,2 0 0,3-1 0,1 1 0,0 0 0,1 0 0,-1 0 0,-2 1 0,-1 0 0,-3 1 44,1 0 0,-2 1 0,-1 0 0,-1 0 0,-1 1 0,0 0 0,0-1 0,1 1-127,0 0 0,0 0 0,0 0 1,1 0-1,-1 0 0,0 1 1,-1-1-1,1 1 127,5 0 0,0 1 0,-1 0 0,0 0 0,1 0 0,1 0 0,2 0 0,-9 1 0,3-1 0,1 1 0,0-1 0,1 1 0,-1 0 0,-2 0 0,-1 0 0,-4 0 0,10 0 0,-4 1 0,-1-1 0,-2 1 0,1 0 0,2-1 25,6 2 1,3-1 0,0 1 0,-1-1 0,-5 0 0,-6 0-26,9 0 0,-8-1 0,-3 0 254,-9 0 0,-2-1 0,-3 0-254,7 0 0,-5-2 1469,14-3-1469,-27-3 0,-25-6 1026,-23-2-3275,-11 1 1,-6 1 2248,-23-8 0,12 6 0,-1 0 0,12 3 0,-1 1 0</inkml:trace>
  <inkml:trace contextRef="#ctx0" brushRef="#br1" timeOffset="41269">25323 11891 23184,'-6'-12'3238,"1"1"-2878,-1 2-90,3 4-91,3-1-89,0 2-90,0 1 0,0-4 90,3 7-90,3-4 0,5 1 0,-1-3 90,-2-1 0,-4-4 0,-2-1 90,-2-3-180,-5 1 90,3-2-180,-7 2 0,9 3-270,-8 2-269,7 4-361,-2 3-269,3 2-3238,0 14 4497,0 4 0,0 22 0,0 1 0</inkml:trace>
  <inkml:trace contextRef="#ctx0" brushRef="#br1" timeOffset="41620">25319 12664 21835,'-4'5'2878,"3"3"-2428,-2-7-91,3 7-89,0-7 180,0 3-360,5-4-90,0-4-180,9-11 90,-9 0-360,2-22-719,-7 8 180,0 1-630,0 7-810,0 12 2429,0 4 0,4 1 0,0 4 0</inkml:trace>
  <inkml:trace contextRef="#ctx0" brushRef="#br1" timeOffset="42136">25749 12054 20842,'5'-26'2878,"-2"6"-1914,-1 4-514,-1 9 243,0 17-514,-1 4 215,-5 25-304,4-16 561,-8 7 69,-1-20-360,0-4-90,-5-12-180,4-4-90,5-10 0,0-5 0,6-3 0,0-1 0,2 2 0,4 4 0,4 3 0,7 6 0,3 7 0,2 13 0,1 13 0,-3 17 0,-5 12 0,-7 9 0,-14 8-507,-6-16 1,-5 1 506,2-13 0,-2 1 0,-13 20 0,-2-4 0,-2-1 0,12-23 0,3-2 0,6-3 0,22-11 0,21-16 0,9-6 0,-1 0 0,4-1-705,17-5 0,9-2 0,-3 1 585,-20 5 0,-2 2 0,3 0-360,15-4 1,3 1-1,-4 2-465,3 1 1,-5 2-225,-2 2 0,-2 1 1158,-7 1 0,-3 0 0,-6 2 1,-3 0-1,27 0 0</inkml:trace>
  <inkml:trace contextRef="#ctx0" brushRef="#br1" timeOffset="48521">12105 4216 21655,'-4'-3'809,"0"-1"-539,4 4-90,0-4 180,0 1 0,0 0-1,0 1 181,-4 2-450,-2-2 90,-3 0 0,-4-5-90,8 4 90,-10-1-90,8 4-1,-18 0-89,8 6 90,-8 2-90,9 8 0,0 2 90,-4 14 0,4 6 0,1 2-90,8-3 0,4-10 0,-3 2 0,1 1 0,-1 1 90,-3 1-90,8 14 90,-3 3-90,8 0 0,6-5 0,4-15 90,14 6 0,-4-9 0,22 6-90,6-22 0,3 0 90,8-14-1799,-10-5 1709,2-7-381,0-6 471,-2-8 90,-6-4 0,-6-4-90,-11-7 90,-8-1-90,-9-4 90,-8 3-90,-11 13 0,-4 0-90,-11-14 45,-7 8 0,-5 1-135,-15-2-94,14 16 0,-1 3 94,-16-1-270,-2 7-359,1 9-541,-1 9-539,2 10-899,4 9 2698,5 8 0,5 9 0,3 6 0</inkml:trace>
  <inkml:trace contextRef="#ctx0" brushRef="#br1" timeOffset="51187">22890 12528 21565,'-4'-7'2968,"0"-1"-2338,4 3-91,0-2-89,0 1-180,0 3 0,0-3-180,0 1 0,4-4-90,2-2 90,14-13-90,0 4 90,6-9 89,-4 9 91,-2 0 90,-1 3 270,0-4-540,-4 8-90,-2 0 0,-6 25 0,-1 26 0,-1 11 0,-1-5 0,1 2 0,2 17 0,-2-22 0,0-1 0,1 14 0,0-6 0,-4-7-1260,0 2-2967,-2-3 1708,0-7 2519,0-5 0,-5-15 0,-2 1 0</inkml:trace>
  <inkml:trace contextRef="#ctx0" brushRef="#br1" timeOffset="51353">22919 13094 23634,'-15'0'2968,"7"0"-2698,4-4-90,12-3-180,8-7-360,32-16-585,-16 13 1,0 0 134,1-1 1,0-1 809,6-4 0,-3 1 0,-1-1 0,5-9 0</inkml:trace>
  <inkml:trace contextRef="#ctx0" brushRef="#br1" timeOffset="51719">23362 12528 20036,'16'-38'3777,"2"-14"-3147,-9 16 0,0-7-271,-9 20 91,0 5-360,-5 8 90,-2 12-90,-7 12 0,1 14 0,1 6-90,6 27 0,2-15 90,6 15-90,2-27 0,4-7 0,5-13 0,3-6 0,0-12 0,4-7 0,-3-12 0,-1-9 0,-5-11-90,-5-2 90,-5-3-360,-19-5-1169,-10 16-2249,-15 8 3778,7 19 0,14 16 0,15 2 0</inkml:trace>
  <inkml:trace contextRef="#ctx0" brushRef="#br1" timeOffset="51921">23666 12112 23634,'-8'-29'2158,"3"4"-2068,2 4 0,3 6-90,0 3 90,0 3-180,0 5-180,3 2-179,-2 8-271,3 1-359,-4 11-630,0 5-810,0 8 2519,-5 8 0,-2 6 0,-5 3 0</inkml:trace>
  <inkml:trace contextRef="#ctx0" brushRef="#br1" timeOffset="52105">23682 12696 23454,'2'16'3058,"0"-7"-2159,2-3-719,4-6-360,1-2-449,3-4-631,0-6-3327,2-14 4587,-7 2 0,-3-6 0,-9 8 0</inkml:trace>
  <inkml:trace contextRef="#ctx0" brushRef="#br1" timeOffset="54509">24941 12022 20665,'0'-12'2699,"0"1"-2160,0 2 361,2 2-630,0 3 179,4 2 1,-1 2 90,0 0 89,-2 0 721,-7 40-1260,-10 24-90,3-6 0,-1 2-333,1-8 0,0-1 333,3 1 0,1-2 0,1 16 0,10-9 0,4-12 0,23-13 0,0-22-266,19-22 266,-7-26 0,-20 10 0,-2-4-354,0-5 0,-2-3 354,-1 0 0,-2-2 0,-3-1 0,-2 0 0,-3 2 0,-1 1 0,-2 3 0,-3 1 0,-9-27-45,-5 29 0,-5 4-854,-17-6-579,-17 4-591,6 36 2069,7 13 0,0 5 0,7 1 0,1 3 0,-12 11 0,-1 0 0</inkml:trace>
  <inkml:trace contextRef="#ctx0" brushRef="#br1" timeOffset="66912">1580 3614 24623,'-25'0'1799,"3"0"-1619,5 0-90,9 0 90,2 0-180,23 0 539,17-10 451,23-13-810,-8-2-180,-8-5 0,-45 12 0,-27 18 0,-2 9 0,-5 7-860,-12 12 0,-2 7 860,12-5 0,-1 3 0,-1 6 0,6-3 0,-1 5 0,-2 3 0,2 0 0,3-2-519,-1 0 0,3 0 0,2 0 0,-2 2 519,2 0 0,-1 3 0,0 1 0,3-1 0,5-3 0,0 6 0,7-1 0,4-1-219,4-3 0,5 0 1,5-2 218,12 15 0,12-5 0,14-4 0,15-11 0,-11-23 0,9-5 0,4-3 0,1-2 0,-3-2-480,5 0 1,-1-3 0,1-2 0,4-2 479,-8-1 0,3-1 0,1-1 0,2-2 0,-1-2 0,-2-2-435,1-4 0,-1-4 0,1-1 1,-2-2-1,-2 1 0,-3 0-308,9-4 1,-4 0 0,-2-1 0,2-2 742,-5 0 0,3-2 0,-1-1 0,-4 0 0,-7 1 0,-3-4 0,-6 0 0,-2-1 0,-4 0 0,0 0 0,0 1 0</inkml:trace>
  <inkml:trace contextRef="#ctx0" brushRef="#br1" timeOffset="67808">26687 8377 25432,'-33'-55'2249,"3"7"-2159,8 12 0,3 11 0,11 14-90,2 17 90,10 19 0,4 25-90,-1-17 0,1 2-138,1 6 1,0 4 166,0-1 1,-1 4 0,1-2-400,1 5 1,0 0 369,1 14 0,-1-4 0,1 2 90,-5-6-90,-5-31 0,-20-28 45,4-29 0,3-12 0,-3-3 0,1-4-329,6 5 0,2-4 1,3 1 283,6-17 0,6 1 0,-1 19 0,3 0 0,1 1 0,2 0 0,1 1 0,5 0 0,7-6 0,5 0 0,1 4 0,3-2 0,3 5 0,10-6 0,0 9-299,12 19 299,-8 20 0,-12 18 0,-23 10 0,-8 7 0,-15 7 0,-8 2-104,0 2 1,-4-1 58,-15 1 0,-4-5-153,5-13 0,-2-4-297,1-2 0,-1-3-270,3-2 1,-1-2-705,-24 7 1469,9-10 0,11-6 0,5-6 0</inkml:trace>
  <inkml:trace contextRef="#ctx0" brushRef="#br1" timeOffset="68089">27162 8440 24623,'21'4'1259,"-1"-3"-1169,-6 3 0,4 2-90,2-1 0,30 3 45,-16-8 0,1 0 45,1-3 0,0-2 180,0 0 0,-2-3 359,7-8 451,-2-6-1080,-16 7 0,-4 6 0,-15 20 0,-12 18 0,-2 12 0,-1 8-180,0-7 0,0 2 0,1 0-537,-2 1 1,1 0-1,2 3-662,0 10 0,1 2 0,3-7 1379,1-10 0,3-4 0,3 5 0,3-6 0,6-11 0</inkml:trace>
  <inkml:trace contextRef="#ctx0" brushRef="#br1" timeOffset="68272">28178 7648 17215,'14'-59'719,"0"-1"1,-1 6 0,-1 4 650,-4 14 0,-2 4-1190,2 0 1330,-14 45-1420,-3 46-30,1-4 0,-2 10 0,1 0-345,3-10 0,0-1 0,-1 4 105,1 1 0,0 4 1,0 1-1,1-4-210,1 0 0,2-2 1,0-1-271,0-2 0,1-1 1,0-1 210,1-5 1,0 0-1,0-3 449,0 15 0,0-4 0,1-11 0,0-2 0,0-8 0,0 0 0</inkml:trace>
  <inkml:trace contextRef="#ctx0" brushRef="#br1" timeOffset="68842">27780 8218 23903,'-18'-35'509,"0"-1"1,4 2 0,2 1-510,0-24 90,19 6-315,19 20 1,11 2-406,19-1 0,7 4-925,-20 8 1,2 1 0,0 1 1494,6 0 0,2 1 0,-3 2 195,5 0 0,-2 1 579,7-2 0,-3 0-264,-19 4 0,-2 0-46,3-1 1,-5 0 45,-8 0-180,-10 2-90,-8 4-180,-4 3 90,-4 8 0,0 34-90,0 10 0,0-10 0,0 3 1166,0-2 0,0-1-1121,0 0 0,0 0-45,0-1 0,0-1 0,0 26 1189,0-12-1189,0-16 0,4-12 90,18-22-90,3-17 90,6-14 0,2-9 135,-4-3 0,-2-3-180,5-6 0,-2 0 135,-8 12 0,-4 5-180,4-3 122,-14 34-122,-1 22 0,0 16 0,1 8 0,3 3 0,-2-11 0,2 1-242,4 14 0,3-2 242,15 8 105,-7-29 0,5-7-105,32-18 0,-25-20 0,-3-8 0,-8-6 0,-4-6-880,-6-10 0,-6 0 880,-9 12 0,-4 1 0,-8-29-323,-11 13 323,-5 11 389,-7 19-3088,-20 29 271,12 15 2428,15-2 0,1 5 0,-3 25 0,4 5 0</inkml:trace>
  <inkml:trace contextRef="#ctx0" brushRef="#br1" timeOffset="69188">29343 8033 24533,'18'-52'2698,"-1"6"-2518,-3 8-90,-2 15 90,2 9-90,2 27 0,6 15 0,1 28-313,-11-23 1,-1 3 222,-2 3 0,-2 1 0,-2-1 0,-2 0 171,0 6 1,-2-2-172,-7 6 0,0-9 0,-1-54 0,1-28 0,13-14 0,4-7-554,0 12 1,1-1 553,0 4 0,3-3 0,0 5 0,5-1 0,3 5 231,7 3 1,5 13-232,1 25 0,1 11 0,0 3 0,-2 9-398,3 26 1,-7 9 397,-9-3 0,-3 1 0,-1 4 0,-4 0-765,-4 1 1,-3 1-585,-4-3 0,-4-1 1349,-4-2 0,-5-1 0,-3-5 0,-4-1 0,-2-2 0,1 0 0</inkml:trace>
  <inkml:trace contextRef="#ctx0" brushRef="#br1" timeOffset="69688">26874 9512 19399,'-66'6'141,"0"1"0,0-1 1,0 0-1,5-1 1,1-1-1,0 0 1,3-1 236,-10 1 1,3-1-1,4-1-378,8-1 0,3 0 0,13-3 1509,13-9-1509,51 1 0,25-2 0,-8 2 0,8 0 0,7-1 0,6-1-98,-14 2 0,4-1 1,5 0-1,3-1 1,3 0-1,1-1 1,1 1-1,1-1 0,-1 1 98,-10 2 0,1-1 0,2 1 0,0-1 0,1 0 0,1 0 0,0 1 0,1-1 0,-1 0 0,1 0 0,-1 1 0,0-1 0,-3 1 0,0 0 0,1-1 0,-1 1 0,1 0 0,0 0 0,0 0 0,0-1 0,0 1 0,-1 0 0,1 1 0,0-1 0,-1 0 0,5 0 0,1 0 0,0 0 0,1-1 0,-1 1 0,0 0 0,-1 1 0,0-1 0,-2 1 0,-1 0 0,-2 1 0,-2 0-95,7-1 1,-2 1 0,-3 0 0,-1 1-1,-1 1 1,1-1 0,0 0 0,2 0 94,0 0 0,0 0 0,1 0 0,1 1 0,0-1 0,0 0 0,-2 1 0,-1 0 0,-1 0-145,5-1 1,-2 1-1,0-1 1,-2 1 0,0 0-1,-1 0 1,0 0 144,6 0 0,1-1 0,-1 1 0,-1-1 0,-4 1 0,-4 0 169,4 0 0,-4 0 1,-5 0-1,-6 1-169,1-1 0,-6 0 1350,22-7-1350,-13-3 0,-8-12 0,-1-21 427,-19 5 1,-1-10 0,-2-6-428,-7 10 0,-3-5 0,-1-2 0,-1-2 0,0 1 22,0-2 0,0 0 0,-2 0 0,-1-2 1,-4-1-23,-2 3 0,-3-4 0,-1 0 0,-3 0 0,-3 3 0,-4 2-272,-6-2 0,-4 3 0,-4 1 1,-3 2-1,-3 0 272,1 6 0,-2 1 0,-3 0 0,-3 0 0,-1 2 0,-3 2-195,1 2 1,-2 2-1,-2 1 1,-3 0-1,0 2 1,-2 1 0,-1 1 194,3 3 0,-2 2 0,-2 0 0,0 1 0,-1 2 0,-2 0 0,0 2 0,0 1-74,3 2 1,0 1 0,0 1 0,-1 0 0,-1 2 0,-1 1-1,-3 2 1,-1 2 0,-4 2 73,11 3 0,-2 2 0,-3 1 0,-2 2 0,-1 0 0,-1 2 0,-1 1 0,-1 0 0,1 1 0,0 1 0,2 0 0,0 1 0,2 1 0,2 0-4,-4 0 0,1 2 0,1 0 0,1 1 1,2 1-1,-1 1 0,0 0 0,0 2 0,-1 1 1,-2 0-1,-1 2 4,4 0 0,-2 0 0,-2 1 0,-1 1 0,-1 0 0,0 2 0,0 0 0,0 1 0,1 1 0,1 0 0,2 2 0,2 0 0,2 1 0,3 2 0,-5 4 0,1 1 0,3 2 0,2 1 0,2 1 0,1 0 0,0 2 0,2 1 0,-1 0 0,1 0 0,1 1 0,0 0 0,1 1 0,1 1 0,1 1 0,0 0 0,1 1 0,2 0 0,0 1 0,1 0 0,-2 3 0,1 0 0,1 0 0,1 0 0,1 2 0,1 1 0,3 2 0,1 1 0,3 3 0,4-2 0,2 2 0,1 2 0,2 2 0,1 1 0,1 1 0,2 0 0,2-1 0,1-1 0,2-1 0,2-3 0,-2 14 0,4-2 0,2-2 0,3-1 0,3 1 0,3 0 0,2 3 0,2-7 0,2 4 0,1 1 0,2 1 0,3-1 0,3-2 0,2-3 0,4-3 0,4-7-65,6 0 1,4-4 0,4-4 0,4-4 0,3-2-1,4-2 1,3-1 64,-5-7 0,4-3 0,4 0 0,3-3 0,2 0 0,2-3 0,1 0 0,-1-1 0,-1-2 0,-2 0 0,-2-1 0,3 0 0,-2-2 0,-1-2 0,-1-1 0,1-1 0,0-1 0,1 0 0,2-1 0,3 0 0,-2-3 0,1-1 0,0 0 0,0 0 0,-1 1 0,1-1 0,0 0 0,0 1 0,-1-1 0,1 0 0,0 1 0,-1-1 0</inkml:trace>
  <inkml:trace contextRef="#ctx0" brushRef="#br1" timeOffset="197858">5121 5989 22194,'10'-37'2519,"-2"1"-1979,-2 0 89,-2 2-179,-4 2-90,0 5-90,0 4-91,-22 5-89,-35 27-45,21-2 0,-3 2-709,-16 12 1,-3 3 663,3 1 0,-2 0 30,15-6 0,-2 0 0,0 0-30,-2 1 0,-2 0 0,-2 1 45,-1 0 0,-2 1 0,-2 1 0,2-2 22,2-1 0,0 0 1,0-1-1,2 0-45,0 0 1,0 0 0,2-1-1,2-1 8,-3 1 0,2-2 0,5-1-56,3 1 1,5-3 25,-7 5 0,2 3 0,26-8 0,2 7 90,5 10 180,-4 10-180,2 19-90,-2 1 0,-1 11-188,4-20 1,0 4 0,0 4 0,-1 3 187,1-4 0,0 3 0,-1 3 0,1 1 0,-1 0 0,1-2-429,0-3 1,0 0-1,0-1 1,1 0-1,-1 1 1,0 1 428,1-5 0,0 0 0,0 1 0,-1 1 0,1 0 0,-1 0 0,1 1 0,-1 4 0,0 1 0,0 0 0,0 0 0,0 1 0,1 1 0,-1 0 0,1-5 0,0 1 0,0 1 0,0-1 0,0 1 0,1 0 0,-1 0 0,0 0-226,0-1 0,0 1 0,0 0 1,0-1-1,1 1 0,-1-1 1,1-1-1,0 0 226,0 6 0,0 1 0,1-1 0,0 0 0,0-3 0,0-1 0,1-4-222,0 2 1,0-4-1,1-1 1,0-2-1,0 1 222,0 10 0,1 0 0,1-1 0,-1-1 0,0-3 0,0-1 0,0 0 0,0-2 0,0-3 0,0-1 0,0-1 0,0 0 0,0 13 0,0 0 0,0-1 32,0-5 1,0-1 0,0-1-33,-1-3 0,0 0 0,-1-2 280,1-3 1,-1 0-1,1-2-280,-1 18 0,-1-3 0,-2-4 0,1-3 709,4-8 1,-1-1-710,-4-5 0,1-1 954,3-5 0,1 0-954,-9 30 0,2 0 0,1-31 0,0 0 0,-1 3 0,0 0 0,0 2 0,0 0 0,-2 1 0,-1-1 0,2-1 0,0-1 711,-3 5 0,2-2-711,-1 12 0,1 2 0,13-34 0,8-10 0,19-19 0,-3-5 0,5-6-279,18-9 0,6-5 279,-8 6 0,4-2 0,2-1-556,-6 5 0,2 0 1,1-1-1,0 1 556,4-1 0,1 0 0,2 0 0,2-1 0,-9 5 0,3 0 0,1-1 0,1 0 0,-1 1 0,-1 0-354,6-2 0,-1 1 0,-1 1 0,0 0 0,0 0-150,-3 0 0,1 1 1,-1 0-1,-2 1 0,-2 1 459,14-5 1,-4 1 0,-9 7-1,-17 8 1,-5 3 0,17 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08:26.45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13145 1258 23274,'0'-25'3508,"0"2"-2969,0 5-89,0 4-180,0 5-90,-4 5-90,-2 6 180,-6 13-270,-8 22 0,4-4 0,0 4-613,-7 13 0,-1 3 613,3-10 0,-2 2 0,0 1 0,-3 3 0,-1 1 0,-4 5 0,5-8 0,-3 3 0,-1 2 0,1 0 0,0-3-666,1 1 1,0-3-1,1 1 1,-1 2 665,-1-1 0,0 3 0,-1 0 0,1 1 0,1-2 0,-2 7 0,0 0 0,2 0 0,0-2-424,2-4 1,0-1 0,2 0 0,-1-1 423,2-2 0,0 1 0,1-2 0,1-3 0,0 2 0,0-2 0,4-7 0,-8 17-1260,13-15-359,4-27 4,8-23-8216,2-31 9282,1 10 0,2-3 0,3-9 1,2-1-1,3-5 0,-1 0 1</inkml:trace>
  <inkml:trace contextRef="#ctx0" brushRef="#br0" timeOffset="433">13015 1402 22464,'0'-9'1979,"0"-2"-1529,0 6 89,0-1 1,0 1 90,0 3 539,7 0-359,9 10-810,4 10 0,9 35 0,0 12 0,-11-19 0,0 3-848,0 7 0,3 10 0,0 1 0,-3-5 848,-3-9 0,-2-4 0,0 4 0,-1 0 0,2 4 0,-1 0 0,-1-3-208,-1 0 0,0-3 0,1 2 208,-2-1 0,1 2 0,0 1 0,0-1 0,3 11 0,1-1 0,-1-1-628,-2-2 1,1-1 0,-1-4 627,5 9 0,-3-10 0,-1-3-90,-2-16-1709,-6-21 1792,-1-22-2782,-4-29 2789,-6-24 0,4 23 0,-1-3 0,-2-3 0,0 0 0</inkml:trace>
  <inkml:trace contextRef="#ctx0" brushRef="#br0" timeOffset="755">12714 2370 24173,'-29'0'1889,"5"0"-1529,10 8-180,18-2-90,21 3-45,19-5 0,10-4 0,8 1 0,3-2-45,-20 1 0,1-1 0,-1 0-642,20 2 1,-6-2 641,-21-2 0,-3 0 0,6 0 0,0 1 0,21-3-90,-7 1-270,-23 4-180,-17 0-1708,1 0 2248,-4 0 0,0 0 0,-2 0 0</inkml:trace>
  <inkml:trace contextRef="#ctx0" brushRef="#br0" timeOffset="1218">13981 2235 24713,'0'-12'2788,"0"3"-2608,0 4 0,0 3-180,2 13 0,4 11 0,4 19 90,6 18-90,-2-7 0,0 3 0,-3-12 0,-1 0-346,3 15 0,-1-2 346,-5-20 0,0-2 135,-1 2 0,0-1 225,1 13-360,-2-12 0,-5-28 0,0-24 0,-5-17 0,4-20 0,-2 20 0,0-2-103,3-3 1,0-3 102,1-16 0,2 0 0,-1 15 0,2 2 0,2-9 0,2 3 0,11 1 676,9 11-676,4 14 0,9 9 0,20 23 0,-15 4 0,8 13 0,-20 4 0,-14-11 0,-1-2-360,-13-12-768,-5-12-761,-6-5-720,-5-7 2609,-2-6 0,5-2 0,1 0 0</inkml:trace>
  <inkml:trace contextRef="#ctx0" brushRef="#br0" timeOffset="1671">14749 2090 22194,'10'0'3149,"-2"0"-2070,2 22-809,-2 2-4252,6 26 4162,1 3 0,1 8 176,-9-27 0,0 2-311,2 16 0,-2 1-45,-2-14 0,-1 1 0,0 10 0,0-3 180,-2 5 0,-1-11 180,0-12-91,1-11-179,-2-9-90,0-13 3275,-4-12-3275,0-17 0,-1-15 0,1-15-74,5 27 0,2-1 74,0-3 0,2 0 0,2 1 0,1 1 0,0 3 0,4 0-76,5-4 1,3 3 75,10-7 0,13 4 0,-11 37 0,1 18 0,-1 10 0,-5 12 0,-5 1 496,-6 4-496,-3-7 158,-2 6-158,-6-13 0,1-8-630,-6-18-629,-4-16-2249,-2-22 899,-3 4 2609,3-10 0,2 14 0,4 2 0</inkml:trace>
  <inkml:trace contextRef="#ctx0" brushRef="#br0" timeOffset="2091">15528 2189 21565,'25'-9'3867,"-5"0"-3057,-7 4-180,-8 1-91,-3 2 91,-2 2-270,-9 4-180,-4 11-180,-11 15 0,2 5 0,-1 3 0,6-6 0,1 0-110,-6 13 0,1 0 110,9-13 0,2-1 0,4 8 0,1-1 0,-2 13 0,9 3 0,4-38 0,6-10 0,7-17 0,5-11 0,4-17 0,-1-15-125,-12 22 0,-2-2 125,-1-1 0,-1-1 0,-1 1 0,0 0 0,6-29 0,-3 12 0,-3 9 215,-6 12-215,2 8 0,-6 10 0,2 16 0,-2 10 0,3 16-1080,7 4 1,1 2-1350,3 8 2429,-1-7 0,1-4 0,0-9 0,0-3 0</inkml:trace>
  <inkml:trace contextRef="#ctx0" brushRef="#br0" timeOffset="2475">16056 2031 25792,'0'-14'1619,"0"5"-1529,0 9 0,2 13-180,17 34-90,1-3 45,0-9 1,2-2-226,19 13 180,6-7 90,1-10 135,-14-21 0,1-6 270,-1-8-1,-2-5-44,1 0 0,-3-4 0,-4-7 0,-4-3 90,5-13-360,-7-1 0,-2 3 0,-2 0 0,-9 14 0,1 43 0,-16 23 0,1 4 0,-2 11 0,-2-2-706,1-11 0,0-2 0,-1 4 706,-1 2 0,0 3 0,0 1 0,0-2 0,-2 3 0,0-1 0,-1 0 0,1 0 0,0 1 0,0-1 0,-1 0 0,1 0 0,0-2 0,0-1 0,0-1 0,-1-1 0,1-1 0,0-1 0,0-2 0,-6 19 0,-1-3 0,1-5 0,-1-1-270,3-8 0,0-1-675,2-7 1,1-2-1395,-9 22 2339,4-18 0,2-20 0,-1-11 0</inkml:trace>
  <inkml:trace contextRef="#ctx0" brushRef="#br0" timeOffset="4140">10599 4962 23903,'-35'0'989,"0"0"1,-28 0-900,18 0-90,20 0 0,27 0 90,36-4-60,7-2 0,13-2 0,1 1-1064,-5-1 0,1 1 0,9-1 1098,-11 1 0,7-1 0,4 0 1,3-1-1,3 1 0,0 0 1,-2 0-189,-9 1 0,0 1 0,1 0 1,0 0-1,1 1 0,1-1 1,2 0-1,2 0 0,1 0 172,-8 0 1,1 0-1,3 1 1,1-1-1,1 0 1,1 0-1,0 0 1,1 0-1,-1 0 1,0 1-1,0-1 1,-2 0-1,-1 1-170,5 0 0,-2-1 1,0 1-1,-2 0 1,1 0-1,0 0 0,0 0 1,1 0-1,1 0 1,1 0-1,2-1 128,-8 2 0,2-1 0,2 1 0,1-1 0,1 0 0,1 1 0,0-1 0,0 0 0,-1 1 0,0-1 0,-1 1 0,-2 0 0,-2 0 0,-1 0 0,-4 0-133,14 0 1,-4-1 0,-3 1 0,-2 0 0,-1 1 0,0-1 0,1 0 0,2 1 0,3-1 126,-8 1 0,1-1 0,3 1 0,0-1 0,1 1 0,0-1 0,1 1 0,-2 0 0,-1-1 0,-1 1 0,-2 0 0,-3 1-17,9-1 0,-3 0 0,-2 0 0,-2 1 0,0-1 0,0 1 0,2 0 0,3 0 17,-5-1 0,3 1 0,1 0 0,1 0 0,0 0 0,0 0 0,-1 0 0,-1 0 0,-1 1 0,-4-1 0,9 0 0,-4 1 0,-2-1 0,0 1 0,-1-1 0,2 1 0,1-1 0,0 1 0,2-1 0,1 0 0,1 1 0,-2-1 0,-2 0 0,-2 1 0,-6 0 125,16 0 1,-6 0 0,-4 1 0,2-1-126,1 0 0,0 0 0,-1 0 0,-4 0 0,1 0 0,-4 1 0,-1-1 0,-6 0 0,-1 0 0,-6 0 0,22-1 1119,-47 0-1119,-8 0 1871,-10-1-1871,1-1 1199,-3 2-1199,4-3 3392,0-1-3392,0-9 0,-5-13 0,-4-21-418,2 15 1,-2-6 417,-2-18 0,-1-9 0,0-1-909,2 7 0,1-1 0,0-5 909,2 12 0,-1-3 0,0-3 0,0 0 0,2 2-553,-1-8 0,2 2 0,1-1 0,-1 0 553,3 10 0,-1 0 0,1 0 0,0-1 0,1 0 0,0-1 0,1 0 0,1-1 0,0 1 0,0-1 0,1 1 0,0-1 0,0 1 0,1-1 0,1 1-152,-1 2 1,1 1 0,1 0 0,0-2 0,0-1 151,1-1 0,0-2 0,1-2 0,0 0 0,0 3 0,-1 2-209,2-7 0,-1 3 0,0 1 0,1-3 209,-1 5 0,1-3 0,0 0 0,-1 3 0,0 5 0,0-3 0,0 6 0,-1 1 217,0 4 0,0 2 0,-1 1-217,1-13 0,0 1 701,-2-2 0,-2 4-701,0 16 0,0 2 502,-1-1 0,-2 3-502,-5 6 2404,-2 10-2404,-10 10 0,-10 3 0,-15 8 0,-18 1 212,21 0 1,-3 1-213,-8-1 0,-3-1 0,-9 0 0,-2-1-408,15-1 1,-2 0 0,-2-2 407,-7-1 0,-1-1 0,-3-1 0,11 2 0,-2-1 0,-2 0 0,-5 0 0,7-1 0,-4-1 0,-4 0 0,-2 0 0,0-1 0,1 1 0,3 0-417,-2 0 1,1 0 0,2 1 0,-1-1 0,-2 0 0,-4 0 416,11 0 0,-1 0 0,-2 0 0,-1 0 0,-1 0 0,-1-1 0,-1 1 0,0 0 0,-1 0 0,6 0 0,-2 1 0,-1-1 0,-1 1 0,0-1 0,-1 1 0,1-1 0,0 1 0,1-1 0,1 1 0,2 0-186,-5 0 1,2 0-1,2-1 1,0 1-1,0 0 1,0 0-1,-1 0 1,-2 0-1,-2 1 186,6-1 0,-2 0 0,-2 1 0,0-1 0,-2 1 0,0-1 0,0 1 0,0-1 0,2 1 0,0 0 0,2 0 0,3 0-101,-6 1 0,3-1 0,1 1 1,1 0-1,0 0 0,1 0 0,1 1 1,-2-1-1,1 0 101,-8 1 0,1-1 0,-1 0 0,1 0 0,0 1 0,0 0 0,0-1 0,1 1-52,2 0 0,0 1 0,0-1 0,0 0 0,1 1 0,0 0 0,0-1 0,0 1 52,-5 0 0,1 0 0,0 0 0,0 0 0,0 1 0,2-1 0,-1 1 0,5 0 0,0 1 0,0-1 0,1 1 0,0 0 0,1 0 0,1-1 0,-5 2 0,1-1 0,0 0 0,2 1 0,0 0 0,1 0 0,-4 0 0,2 1 0,1 0 0,0 0 0,-1 0 73,1 1 0,-2-1 0,1 1 0,2 0 0,4 0-73,-8 1 0,5-1 0,0 1 196,-8 1 0,0 0 0,11 0-196,-4 5 0,7-5 0,40 2 1486,5-5-1486,5 4 2222,0 0-2222,0 0 1807,0 4-1807,0 41 0,-4 13-284,1-23 0,-1 10 1,0 4-1,0-4 284,-2 8 0,-1-2 0,0 5-460,1-11 1,-1 5 0,0 1 0,0 1 0,0-2 459,-2 6 0,0 0 0,0-1 0,-1 2 0,2-10 0,1-1 0,-2 2 0,1 2 0,-1 3 0,1-1 0,-1 3 0,0 3 0,-1 1 0,1 0 0,0-2 0,1-2-281,-1-3 0,2-3 0,-1-2 1,0 2-1,1 1 0,-2 5 281,2-4 0,-1 4 0,-1 4 0,1 1 0,-1 0 0,0 0 0,1-2 0,0-4 0,1-5-226,-2 11 1,1-6 0,1-2 0,-1 0 0,0 2 225,0 0 0,0 3 0,-1 1 0,1-2 0,0-2 0,0-5-42,1 1 1,-1-4 0,2-2 0,-2-1 41,-1 13 0,-1-1 0,1-1 162,2-7 1,-1-1 0,1-1-163,0-4 0,0-2 0,1-2 0,-3 17 0,1-3 0,2-7 0,0-2 557,1-6 1,0-2-558,3-7 0,0-2 0,-6 22 1838,8-15-1838,-4-12 0,4-9 2749,0-6-2749,0-3 1488,4-6-1488,5-1 0,44-10 0,10-4-1470,-10 0 1,5-2 1469,2-3 0,2-2-60,-14 4 0,2-3 0,0 0-817,5-2 1,1-1 0,4-3 876,-7 3 0,5-3 0,1-1 0,0-1 0,-3 2 0,2-1 0,-3 0 0,0 0 0,4-2 0,2 0 0,0-1 0,0 0 0,0 0 0,0 0 0</inkml:trace>
  <inkml:trace contextRef="#ctx0" brushRef="#br0" timeOffset="25504">25928 683 21205,'0'-7'2249,"0"3"-1710,0 2 1,2 2 0,2 10 89,2 8-179,2 19-90,2 16-225,-5-19 0,1 3-534,0 7 1,0 2 488,0 6 0,0 5-60,-1-1 0,1 6 0,-1 1-8,-2-14 1,0 1-1,0 1 1,1 1-23,0 8 0,1 3 0,-1-1 0,0-1 22,0-5 1,-1-1-1,0-2 1,0-3 7,0-1 0,1-3 0,-1-2 60,1 7 0,0-6 90,0-7 90,-2-9-91,0-8 91,7-12-270,4-9 0,19-11 0,20-10-142,-13 7 1,5-1 141,16-3 0,5 0-720,-11 4 0,2 0 0,3 0 720,-8 3 0,2-1 0,1 1 0,1 0-565,7 0 0,1 0 0,1 0 1,1 1 564,-8 1 0,0 0 0,2 1 0,0-1 0,0 1-303,3 0 1,2 1 0,-1-1 0,1 1 0,1 1 302,0-1 0,1 1 0,1 0 0,-1 0 0,0 1-145,-1 0 0,0 1 0,0 0 0,0 0 1,-1 1 144,-4 0 0,-2 1 0,1 1 0,0-1 0,0 1 80,6-1 1,2 1 0,-1 0 0,0 1 0,-3 0-81,1 0 0,-2 1 0,-1 1 0,0-1 0,-1-1 0,1 0 0,-2 0 0,-6 1 0,11 1 0,-8 0 0,5-2 1353,-31 0-1353,-15-2 2022,-1-11-2022,-18-44 0,1 24 0,-1-3 911,-2-23 1,-2-4-912,0-1 0,0-1 0,2 15 0,1-2 0,-1 0-263,0-5 0,-1-1 0,0 0 263,1-1 0,0-1 0,0 0 0,0 0 0,-1 1 0,1 1 0,1 2 0,-1 2 0,1 1-100,1 5 1,-1 1 0,0 1 99,0-3 0,-1 0 0,0 4 0,-1 1 0,0 3-315,0-4 0,-5 11-2113,-17 26-361,-22 49 2789,24-16 0,0 4 0,-9 14 0,1 4 0,6-10 0,1 1 0</inkml:trace>
  <inkml:trace contextRef="#ctx0" brushRef="#br0" timeOffset="27905">9591 7748 23004,'-14'-12'1979,"0"1"-1709,4 6 179,0 9-89,5 14 0,-2 23-180,6 18-90,-1-21 0,1 3-45,-1 5 0,0 1-180,1 3 1,1 2 134,-1-4 0,0 3 0,-1-3-1585,0 7 1,1-1 1584,0 11 0,1 0-225,-2-11 1,0-6-1486,2 6-1977,-3-9 3687,2-65 0,-3-36 0,4 21 0,0 0 0</inkml:trace>
  <inkml:trace contextRef="#ctx0" brushRef="#br0" timeOffset="28056">9535 7296 21565,'-17'-64'1619,"3"5"-1529,2 9 0,5 12-540,4 6-809,6 18 1259,15 24 0,0 15 0,12 20 0</inkml:trace>
  <inkml:trace contextRef="#ctx0" brushRef="#br0" timeOffset="28641">9916 7969 23993,'-16'0'1799,"2"0"-1709,5 0 90,4 9 0,8 5-90,5 15 0,7 9-90,-1-1 0,1 2 0,8 21-163,-8-21 1,0 0 162,1 8 90,-2-8-90,-6-1 0,-2-16 90,-4-5-180,3-19 90,8-32 0,7-6 0,-5 7 0,1-1 0,-1 4 0,3-1-13,7-10 1,1 0 102,8-12-45,-9 18 0,2 12 45,4 39-135,-8 10 0,-2 6 45,-4 6 0,0 3 45,10 19 0,4-1-90,-5-20 0,3-5-125,0-1 1,3-7 79,28-4-90,-13-39 45,-11-16 0,-3-8 135,-8 3 0,-2-3-415,-2 0 0,-1-4 0,-3-1 415,0-17 0,-5-1-332,-4 18 1,-1-2 0,-2-1 391,0-1 0,-2-1 0,0-2 29,-1 1 1,0-3 0,-1 0 0,-1 4 0,-1 1 0,-1 2 0,0-1-30,-2-18 0,0-2 0,-1 10-91,2 20 1,-2 5 120,-6-27 98,11 69-98,0 35-90,0-6 0,0 8-564,2 10 1,1 9 0,0-3 563,-2-11 0,1-1 0,0 3 0,1-2 0,0 4 0,0 0 0,0-5-269,0 0 1,0-4-1,1-1 89,1 20 0,0-3-329,1-7 0,0-1-31,-1-8 0,1 0-1544,1 1 1,1-2 2083,1 9 0,1-6 0,-6-37 0</inkml:trace>
  <inkml:trace contextRef="#ctx0" brushRef="#br0" timeOffset="28806">10684 7852 24083,'-21'-45'1619,"8"-1"-1529,8 3-90,16 3 90,15 1-270,21 5-225,-16 18 1,4 3-4512,23-2 1,3 5 4025,-14 3 0,0 2 0,16 0 0,-1 2 0,-21 3 0,1 0 0</inkml:trace>
  <inkml:trace contextRef="#ctx0" brushRef="#br0" timeOffset="29541">12799 7540 20575,'0'-7'2159,"-5"-2"-1889,-2 0 0,-5-4 90,-2-3-1,2-1-89,-4 0-90,1 1 360,-28-8-180,-4 12-181,-13 4-402,5 20 313,9 14-65,11 4 1,1 7 19,-1 12 0,3 4-45,0 0 0,4 2-294,5 4 0,7 0 294,9-17 0,4 0 0,7 13 0,5-1 0,-1-15 0,3-2-45,4 9 0,6-3 0,8-15 0,3-5 45,19 2-45,-15-11 1,1-5 157,14-15-113,-3-8 0,-3-11 45,-18-5 0,-3-4-45,-5 5 0,-2-3 0,-1-7 0,-1-6 0,-3 3 45,-3-1 0,-3 0 135,0-5 0,-1-5 0,-3 6 45,-3 6 0,-1 2-90,-1-10 0,-1 4 134,-8 1 213,-6 25-392,-3 48 0,4 12-45,9-4 0,2 2 333,3 25-378,8 2 0,6-1 0,7-5 90,6-6-90,-4-23 0,1-3-90,11 10 45,-4-15 0,0-3-135,2-8-180,9-6-90,-15-13-269,0-8 94,-1-6-1894,4-16 271,-7 7 2248,2-9 0,-10 13 0,-2 2 0</inkml:trace>
  <inkml:trace contextRef="#ctx0" brushRef="#br0" timeOffset="29931">13608 7305 21205,'-11'0'2339,"1"0"-1800,2 14-89,-4 13-450,7 4 0,-2-1 0,7-15 90,0-10-90,0-1-630,0-4-1259,0-6 1889,0 3 0,0-4 0,0 5 0</inkml:trace>
  <inkml:trace contextRef="#ctx0" brushRef="#br0" timeOffset="30156">13583 7969 23274,'10'0'2968,"4"-4"-2248,6 3-91,7-3-179,6 12 0,16 23-360,-13 4-953,-15-8 1,-2 3 862,-2 24 0,-14 8-507,-6-29 0,-4 2-258,-4 1 1,-3 0-451,-5 1 1,-3-1 1214,-3 0 0,-2 0 0,-4-1 0,-1-2 0,-3 0 0,0-1 0</inkml:trace>
  <inkml:trace contextRef="#ctx0" brushRef="#br0" timeOffset="31392">27808 2746 20755,'0'-25'2339,"0"0"-1710,0 0-179,-5 0 0,-2 3-90,-7-1-90,-2 2-91,-5 3 91,-5 5-180,-5 6-90,-5 11 90,-1 14-90,2 18 0,16 4 0,4 4 0,6-6 0,2 0-345,-1 15 0,3 0 345,8-14 0,2-1 0,1-3 0,3 0 0,2-2 0,2-3 0,18 23-90,3-13 90,17-11 0,-3-29 0,-3-11 45,-23-19 0,-5-8 269,-6-6 1,-3-3 90,0-16 0,-2-1-531,-1 12 0,-2 3 215,-3 4 1,0 6 0,0-2-90,0 14 737,3 13-737,14 28 0,29 33 0,-21-20 0,1 1-1768,8 8 1,1 1 1272,-7-10 1,0 0-316,-2-1 1,0 0-470,-2-1 1,-1 0 1278,18 22 0,-10-2 0,-6 1 0</inkml:trace>
  <inkml:trace contextRef="#ctx0" brushRef="#br0" timeOffset="32480">9734 10254 20305,'-13'-23'2969,"3"2"-2699,-2 1 269,4 0-89,-4 8 0,7 1 269,0 17-89,5 10-270,0 18 0,-4 13-271,0 19-436,0-27 0,-1 1 392,1 4 0,-2 1-45,1 3 0,0-1 0,0-1 0,0-1 0,1-1 0,1-2-209,1-3 1,1-1-242,-3 28-450,3-14-359,-2-12-3328,4-13 4587,2-21 0,4-16 0,2-18 0</inkml:trace>
  <inkml:trace contextRef="#ctx0" brushRef="#br0" timeOffset="32628">9697 9792 21924,'0'-55'1260,"-4"8"-1440,4 2-1619,-4 23-8032,9 15 9253,2 22 0,5 19 0,1 3 0</inkml:trace>
  <inkml:trace contextRef="#ctx0" brushRef="#br0" timeOffset="33173">9985 10493 23184,'0'14'1619,"0"-1"-1169,0 15-271,0-1-89,0 17-90,0 0 0,4 5 0,1 2 90,1-4-90,0-4 0,-4-11 0,0-5 90,-2-15-90,0-4 0,0-14 0,2-6 0,3-12 0,6-12 0,3-10 0,6-8-202,3-3 202,3 2 90,1 5 0,10 12 90,17 57-135,-24 1 0,-2 6-45,3 10 0,-3 4-220,-5-1 0,-2-3 220,9 7-90,15-3 0,-11-24 90,13-11-90,-13-27 90,1-17 0,-17 11 0,-1-4 0,-2-8 0,0-5 0,-2 0-633,1-13 0,-1-3 663,-1 6 0,-1-4 0,-1 2 60,-2-8 0,-2 0 0,-2 12 0,0-2 0,-1 2-46,0-10 1,0 2-45,-2 6 0,-1 6 167,0 8-167,0 56 0,0 26 0,0-9 0,0 4 0,0 8 0,0 5 0,0-1-236,0 8 1,0 4-58,1-13 1,0 7 0,0-1 0,0-6-388,0 8 0,1-3-175,1 12 1,1-3-1754,3 0 2608,3-14 0,-2-17 0,2-9 0</inkml:trace>
  <inkml:trace contextRef="#ctx0" brushRef="#br0" timeOffset="33348">10627 10339 23274,'-41'-27'1889,"4"0"-1799,9 0 0,13 2-1,10 0-89,18 3 0,14-3-179,19 0-271,16 0-306,-25 12 1,1 1 35,2 1 0,2 2-4196,0-1 1,1 1 4546,-2 1 0,0 1 0,-3 1 1,1 0-1,-3 1 0,0-1 1</inkml:trace>
  <inkml:trace contextRef="#ctx0" brushRef="#br0" timeOffset="33868">11902 9887 23544,'-16'-36'1978,"0"0"-1888,-1 4 0,3 2 0,5 10-90,0 4 270,8 9 0,-2 17 0,3 16-90,0 26-135,0-19 0,0 2 0,0 6 0,0 4-15,-2-1 0,-1 4 0,1-2-564,-2 8 1,0 0 533,0-8 0,-1 2 0,0-5 0,2 0 0,0-2 0,-2 6 0,1-1 180,3 18-180,4-39 0,12-36 0,-2-17 0,2-6 45,4 3 0,1 0-90,3-3 0,1 0-694,2 2 1,1 0 738,1 3 0,1 2 0,-1 3 0,1 2-220,29-7 220,-2 13-5,-4 16 5,-3 16 0,-4 13 0,-8 13 0,-7 9 0,-15 2 0,-13 3 0,-20-3-758,-12-18 0,-6-2 758,5-10 0,-2-1 0,-15 6 0,-1-4 488,12-11 1,-1-3-489,-9-3 0,1-3-90,-16 2-180,-1-14 1,44-6-356,17-13-274,19-9-451,12-5-898,9-7 2248,7 1 0,2 1 0,2 1 0</inkml:trace>
  <inkml:trace contextRef="#ctx0" brushRef="#br0" timeOffset="34174">13275 9810 24173,'-6'-13'2609,"1"-1"-2429,-1 1-90,-1-1-1,6 2-268,-3 1-451,4 6 315,0 1 0,0 18 0,0 4 1</inkml:trace>
  <inkml:trace contextRef="#ctx0" brushRef="#br0" timeOffset="34356">13409 10398 23634,'12'23'2608,"-2"-1"-2248,2 5-90,-2 3-180,2 6 0,-1 5-1,-5 4-89,-2 5-539,-11 4-541,-8 3-898,-13 1 1892,8-29 0,-3-1 0,-4 0 1,-3-1-1,-3-2 0,1 1 1</inkml:trace>
  <inkml:trace contextRef="#ctx0" brushRef="#br0" timeOffset="35775">29786 1981 20395,'-15'0'2879,"7"0"-2519,-1 0-1,8 0 91,-3 0-90,4-2 0,7 0-91,11-5-179,22 0-45,-6 3 0,3-1-857,14 0 1,5 1 811,-6 1 0,2 1 0,4 0 0,-8 1 0,2-1 0,3 1 0,5 1 0,1-1 0,5 0 0,3 1 0,2 0 0,1 0 0,-1 0-404,-7 0 1,0 0-1,0 1 1,1 0-1,1-1 1,-1 1-1,0 0 404,0-1 0,0 0 0,1 0 0,0 0 0,-1 0 0,-1 0 0,-1 1-211,2 0 0,1 0 0,-2 1 1,-1-1-1,-3 1 0,-5-1 211,16-1 0,-6 0 0,-2 1-185,-8 0 1,-2 1 0,-1-1 229,12-1 0,-3 0 291,-11 0 1,-3 0-247,-9 0 0,-3 0 2257,18 0-2257,-15 0 1866,-12 0-1866,-6 0 1606,-6 0-1606,-5-2 404,-4-3-405,-13-18-89,-2-2 90,-12-23-90,0-5 0,10 19 0,1-3-353,-1-8 0,1-3 398,0-8 0,2-4-518,3 15 0,2-2 1,0-1 472,0-4 0,1-1 0,1-1 0,1-2 0,0-1 0,1 0 0,0 1 0,1 1 0,0 0 0,1 3 0,0 1 0,0 2-135,0-15 0,0 3-225,0 10 0,0 3-179,1 11 0,-2 2-451,-2-17 1,-3 23-990,-7 18 2127,-3 22 1,-8 24 0,-3 15-1</inkml:trace>
  <inkml:trace contextRef="#ctx0" brushRef="#br0" timeOffset="36357">30687 3239 21614,'0'-42'3598,"0"-6"-3264,0 18-244,0 10-38,0 54-52,0 4 0,0 8 0,0 15 0,0 2-447,0-8 1,0-1 491,0-5 0,0-6-45,2 0 252,4-11-252,6-20 90,14-15-90,5-11 0,4-5 0,-4 4 0,1 0 0,14-6 0,5 2 0,5 5 0,1 5-45,0 11 0,0 5-192,-2-1 0,-3 5 237,-10 10 0,-9 5 0,-6 22 0,-23 4 728,-18 0-728,-25-2 0,12-27 0,-7-3 0,-24 3 0,-7-6-90,3-8 0,0-6-90,-2 0 0,5-8-135,15-7 1,9-8-676,13-27-449,16-8-1169,15-8 2608,3-1 0,-3 5 0,-2 3 0</inkml:trace>
  <inkml:trace contextRef="#ctx0" brushRef="#br0" timeOffset="37773">9571 12619 23813,'-12'-3'2069,"2"1"-1979,3 2 0,4 0 0,3 6 90,0 8 0,0 11-90,3 13-90,2 10 90,5 9-632,-2 4 542,2-2-180,-4-20 0,0-1-719,1 13-450,3 9-3329,-4-26 4678,-4-17 0,5-13 0,-2-16 0</inkml:trace>
  <inkml:trace contextRef="#ctx0" brushRef="#br0" timeOffset="37926">9604 11968 16161,'-18'-38'450,"1"0"0,1 3 0,1 0 255,-11-19-1155,8-1 1329,7 25-1868,8 4 150,12 20 839,8 16 0,9 9 0,5 11 0</inkml:trace>
  <inkml:trace contextRef="#ctx0" brushRef="#br0" timeOffset="38497">9941 12388 23364,'8'21'2158,"-4"-3"-2068,0-2 90,-4-1-90,2 9 0,2 12-90,2 19 45,-1-3 0,0 6-90,1 4 0,0 0 90,-1 0 0,-1-1 45,2-2 0,0-7 270,-2-10-270,2-8 0,0-32 0,9-47-1607,-1 4 1,1-4 1561,-1-2 0,0-1 0,5-6 0,-1 3 0,-6 17 0,-1 2-45,21-26 0,-9 28 0,27 26 0,-24 22 0,-1 7 0,10 7 0,0 2 0,-8-3 0,0-1 45,4-3 0,0-6 3257,4-5-3212,12-18-180,-10-18-328,1-21 418,-17 14 0,-1-5 45,9-26 0,-3-5-645,-7 14 1,-1-2 629,-3 5 0,0-3 0,-2 2 14,-4-3 1,-2 3 0,-2-1 0,-2 1 0,-1 2 0,0-1-1233,-2-8 0,0 0 1233,-3 17 0,0 1-45,1-5 0,-1 5 0,-3 8 0,-9 53 0,7 24 0,0 0 0,-1 7-864,2 1 0,1 2 864,3 6 0,0 1 0,1-21 0,0 0 0,0 0-458,2 21 0,0-1 458,0-5 0,0-2 624,1-5 1,0-2-805,1-6 1,0-2-361,1-7 0,0-2-989,7 23-630,-1-19 2159,1-25 0,-4-21 0,0-20 0</inkml:trace>
  <inkml:trace contextRef="#ctx0" brushRef="#br0" timeOffset="38661">10525 12334 19722,'-34'-14'1619,"5"1"568,9-1-2277,13 1 748,17-5-1963,17 3 1,9 1 1304,12-2 0,4-1 0,3 1 0,1 2 0,4 1 0,-1 0 0</inkml:trace>
  <inkml:trace contextRef="#ctx0" brushRef="#br0" timeOffset="39025">11857 12203 23903,'-12'-5'2429,"2"1"-2159,4 1-90,2 1 0,4 0-180,0 2 90,0-4-90,0 1 0,0-1 89,0 1 1,0 1 0,-4 0 0,-2-2 0,-4-3-90,-6 0 90,-4 2 0,-9 3 0,-7 14 90,-6 7-90,-2 17 0,3 10-45,17-7 0,4 4-45,8-10 0,3 0-159,-2 13 0,6 0 159,18 15-360,10-19 0,6-1-225,-2-11 1,2-2-316,12 8 1,6-4 899,11-10 0,1-7 0,-15-5 0,1-2 0,16-1 0,-1 0 0</inkml:trace>
  <inkml:trace contextRef="#ctx0" brushRef="#br0" timeOffset="39213">13299 11995 26062,'4'-57'2249,"-4"3"-2159,-4 4 0,-4 7-90,3 7-180,-2 8-1619,6 4 90,-2 14 1709,6 6 0,-2 19 0,3 9 0</inkml:trace>
  <inkml:trace contextRef="#ctx0" brushRef="#br0" timeOffset="39398">13331 12479 24263,'13'18'2789,"1"2"-2430,-2 5-179,0 8-90,-3 10-90,-5 12-2666,-8-9 1,-3 3 1900,-2-8 1,-2 1-405,-7 14 0,-4 0 967,-1-13 1,-3-2 0,-5 1-1,-2-1 1,-2 0 0,0-1 0</inkml:trace>
  <inkml:trace contextRef="#ctx0" brushRef="#br0" timeOffset="41857">28178 5989 23274,'-13'-35'3058,"1"6"-2878,2 6-90,0 12 0,0 9 0,0 19 90,-4 21-135,6-7 0,1 4-451,-1 10 0,0 3 451,0 6 0,0 3-507,0 6 1,1 1 461,2 0 0,2-1 0,-1 0 0,2-1 45,2-5 0,0-3-45,0-5 0,0-3 45,0-6 0,0-3 45,0 22 180,0-17 359,7-12-359,30-22-270,12-15 0,9-6 0,-16 4 0,1-1 0,4-2-394,0 1 1,3-2 0,2 1 0,-1 0 393,-1 1 0,0 1 0,0 0 0,2 0 0,4 0 0,1 0 0,1 1 0,1-1 0,4 0 0,0 1 0,2-1 0,0 1-289,-11 2 0,0-1 1,0 1-1,1 0 1,0 0 288,0 0 0,0 0 0,0 0 0,2 1 0,2-1 0,3 0 0,2 0 0,2 0 0,1 0 0,-1 0 0,-2 0 0,-4 1 0,0 0 0,-1 1 0,-1-1 0,0 1 0,0-1 0,-1 1 0,0 0 0,0 0 0,-1 0 0,-1 0 0,-4 1 0,12-1 0,-1 1 0,-5 0 0,-7 2-145,8-1 1,-8 2 144,-8 0 0,-3 2 0,19-1 0,-17 0 0,-13 0 1729,-10 0-1729,-8-2 2772,-4-3-2772,-8-8 539,-6-14-539,-5-18 0,4 10 0,0-4-592,1-11 0,2-4 592,1 10 0,2-2 0,0-2-557,1-7 1,0-2 0,1-1 556,0-4 0,1-2 0,1-1 0,-1 16 0,1 0 0,0-1 0,0-2 0,2-9 0,0-3 0,0-1 0,0 4-106,0 9 0,1 2 0,-1 0 0,1 1-404,1-16 0,1 1 1,-3 9-256,-1 6 1,-7 18-1305,-18 33 2069,-1 22 0,-2 11 0,-11 14 0,-3 6 0,9-13 0,0 0 0,0 1 0</inkml:trace>
  <inkml:trace contextRef="#ctx0" brushRef="#br0" timeOffset="42276">29404 7504 23903,'2'-5'2429,"0"1"-2159,-2-1-90,0 3-90,0 0-90,2 2 0,0 0 90,2 0-90,-2 0 179,0 0-89,-2-2 90,-3-3-90,-4-4 0,-7-3 0,-8 1 180,-10 2-3392,-15 4 3302,-12 15-135,25-1 0,0 1 0,0 5 0,1 3-45,-6 7 0,4 2 0,0 15 0,13 13 0,52-14-135,-2-21 0,5-2-582,10 1 1,4-4-94,7 0 1,2-2-634,4-5 0,1-2 1443,-2-4 0,0-2 0,-5-5 0,-2-2 0,-3-2 0,0-1 0</inkml:trace>
  <inkml:trace contextRef="#ctx0" brushRef="#br0" timeOffset="43266">24608 321 18596,'-14'28'4588,"-4"21"-4139,7-8 1,0 6-1298,1-5 0,1 4 0,-1 1 1058,0 11 0,0 3 0,-1 2-98,3-10 1,-1 2-1,1 3 1,-1 5-49,3-9 0,-1 4 0,1 4 1,-1 2-1,1 0 0,0-1 1,0-2-379,1 1 1,-1-1-1,1-1 1,1 0 0,-1 2-1,1 4 359,0-5 0,0 4 0,0 1 0,0 2 0,1 0 0,0-1 0,0-1 0,1-3-138,0-1 1,0-2 0,1-1 0,0-1 0,0 0 0,1 1-1,-1 0 118,1 1 1,0-1 0,1 0 0,-1 1 0,1 1-1,0 2 1,0 2-141,0-5 0,0 2 1,1 2-1,0 2 1,-1 0-1,1 1 1,0 0-1,0-2 1,0-2-1,0-1 115,0 2 0,0-3 0,0 0 0,1-2 0,-1 0 0,0 2 0,1 0 0,0 3-45,-1-3 0,1 1 1,0 1-1,0 1 0,0 1 1,0 0-1,0 0 1,1 0-1,-1-1 0,1-2 55,1 4 0,-1-1 0,1-1 0,0 1 0,0-1 0,1-1 0,-1 1 0,1 0 0,0 0-10,-1 0 0,1 1 0,1-1 0,-1 0 0,0 0 0,1 0 0,-1 0 0,1 0 0,-1 0 0,1-2 0,-1 1 0,1-1 0,0 1 0,-1-1 0,1-1 0,0 1 0,-1-2 0,1 0 0,0 2 0,0 0 0,1 0 0,-1-1 0,0-1 0,0-1 0,0-3 0,0-2 51,1 9 0,-1-4 0,0-2 0,0 0 0,0 3-36,0 0 0,0 2 0,-1 2 0,1-1 0,-1-2 0,-1-3-15,2 10 0,-2-4 0,1-1 0,-1 3 18,-1-6 0,1 4 0,-1 0 0,-1-3 0,0-5-18,-1 7 0,-1-6 0,-1-1 0,1-3 0,-1-2 0,-1-1 30,1-4 0,0-2 0,0 1 185,0 5 1,0 0 0,0-4-126,0 3 0,0-3 639,0 6 1,0-5-640,0-7 1961,0-9-2051,11-10 0,15-9 0,33-10 833,-14-7 0,8-3-833,-8 1 0,7-2 0,3 0 0,2 0 0,-2-1-356,-2 2 0,-1-1 0,1 0 1,2 0-1,4-1 356,-3 1 0,4-2 0,3 1 0,1-1 0,0-1 0,0 1 0,-1 1-269,-3-1 1,1 1 0,-1 0 0,0 0-1,1 0 1,0-1 0,2 0 268,-2 1 0,2-1 0,0 0 0,0 0 0,1-1 0,1 1 0,1-1 0,0 0-140,-9 1 1,1 1 0,0-1 0,1 0 0,0-1 0,1 1 0,0 0 0,0-1 0,1 0 0,0 0 139,0 1 0,0-1 0,0 0 0,1 0 0,0-1 0,1 1 0,0-1 0,0 1 0,1-1 0,0 1 0,0-1-64,-3 0 1,0 1 0,0-1-1,0 1 1,0-1 0,0 1-1,2-1 1,0 0 0,1 0 0,2-1-1,1 1 1,2-1 63,-11 2 0,3 0 0,1 0 0,2-1 0,0 0 0,2 0 0,0 0 0,1 0 0,1 0 0,-1-1 0,1 1 0,-1 0 0,0 0 0,-1 0 0,-1 1 0,-1-1 0,-1 1 0,-2 1 0,6-2 0,-2 1 0,-2 0 0,-1 0 0,0 0 0,-1 1 0,-1-1 0,1 1 0,1 0 0,0-1 0,2 1 0,1-1 0,2 0 0,2 0 0,-9 2 0,1-1 0,3 0 0,1 0 0,1 0 0,2 0 0,0-1 0,1 1 0,1-1 0,0 1 0,-1 0 0,1-1 0,-2 1 0,1 0 0,-2 0 0,-2 0 0,0 1 0,-3 0 0,-1 0 0,-3 0 0,-2 1 0,17-3 0,-4 1 0,-2 0 0,-2 1 0,-1 0 0,-3 0 0,0 0 0,0 0 0,-1 0 0,0 1 0,2-1-90,2 0 0,2 0 0,1 0 0,0 0 0,-2 0 0,-1 1 0,-3-1 0,-3 0 0,-4-1 0,-5 0-493,22-6 1,-4 0 0,-14-1 0,-23-1-1769</inkml:trace>
  <inkml:trace contextRef="#ctx0" brushRef="#br0" timeOffset="44007">28364 9557 26872,'-14'-19'1349,"2"6"-1349,5 12 180,4 51-180,3 15-1025,0-7 1,0 4 1024,0 0 0,0 1 0,0-17 0,0 0 0,0 1 0,0 0 0,1 0 0,0 2 0,0 12 0,0 2 0,1-3 0,0 4 0,0-1 156,0-15 1,-1 1 0,0-4-67,1-3 0,0-7-90,-2 1 0,2-30 0,-2-48 0,-1 1 0,2-8-523,3 4 1,1-7 0,1-1 0,1 1 522,1-9 0,0 2 0,3-4 0,-2 12 0,1-3 0,1-1 0,1 0 0,0 4 0,2-1 0,0 2 0,2 1 0,-1 0 0,6-14 0,1 0 0,1 1 0,-1 4 0,1 1 0,1 2 0,-2 5 0,0 2 0,1 1 0,8-12 0,1 3 362,-3 10 1,1 4-363,-5 8 0,1 5 0,22-10 0,-15 31 0,2 10 0,-2 18 0,-1 8 0,1 0 0,-5 7-83,-12 10 1,-7 8 0,-7-1 82,-9-3 0,-8 0 0,-1 0 509,1 1 1,-1 0 0,-8-1-510,-4-8 0,-7 0 0,-2-2 0,3-6-1235,-12 5 1,-1-6 1234,7-5 0,-2-1 0,3-4 0,2-5 0,3-4 0,-21 11 0,12-10 213,13-5-213,10-5 525,11 2-525,15 4 0,17 10 0,19 7 0,6-1 0,8 2 0,-13-7 0,3 0 0,1 1 196,8 3 1,3 0-1,-3-1-706,-10-5 1,-2-2-1,-2 0-480,7 2 1,-6-4 989,1-10 0,-7-12 0,-4-12 0</inkml:trace>
  <inkml:trace contextRef="#ctx0" brushRef="#br0" timeOffset="44444">29741 9530 23634,'18'-46'2608,"-1"5"-2338,-7 14 90,-4 13 269,-21 56-2530,-2 14 1,-2 10 1900,5-20 0,0 1 0,0 3 30,-5 13 0,-1 3 0,2-3-98,3-13 1,2-1 0,0-1 97,-1-1 0,0 0 0,1 0-204,-5 16 0,1 1 174,5-18 0,0 0 0,1-4 0,-1 2 0,2-3 44,0 3 1,2-7-134,3-14-91,5-21 180,5-28-90,7-30 1191,-1 14 1,2-7-1102,1 2 0,2-7 0,0-2 0,0 2-362,2-6 0,0 1 1,1-4 397,-4 14 0,1-4 0,1 0 0,-1 0 0,-1 4 54,5-12 0,-1 4 0,-1 1-31,-1 5 1,-1 2 0,0 1-337,5-14 1,-1 3 321,-4 11 0,-2 5-45,8-18 0,4 43 386,-5 36-386,-6 11 0,-2 9 0,2 11 0,1 8 0,-1-1 341,-2-7 0,-1-2 0,2 3-341,0 0 0,1 3 0,0 0 0,0-3 0,1 0 0,-1-2 0,1-1 0,-1-2 0,0-1 0,0-1 328,6 14 1,-1-1-1588,0 2 0,-2-4 449,-8-20 1,-2-2-1350,3 23-360,-21-49 2519,-13-22 0,-7-13 0,-7-11 0</inkml:trace>
  <inkml:trace contextRef="#ctx0" brushRef="#br0" timeOffset="44612">29717 10109 21687,'-42'-6'839,"0"0"1,3 1-1,2 1-209,-25-2-62,16 3-298,14-1-141,22 0-129,18-1-360,22-3 1,8 1-271,-2 2 1,1-1-901,21-3 1,2-3 1529,-11-1 0,0-1 0,0-2 0,-1-2 0,0-4 0,-1 0 0</inkml:trace>
  <inkml:trace contextRef="#ctx0" brushRef="#br0" timeOffset="45175">30582 9236 23813,'0'-21'2429,"-4"3"-2249,3 5 90,-3 6 179,4 9 1,-3 15-180,2 23 0,-8 26-225,8-20 0,1 3-775,-6 9 0,1 2 760,4-16 0,1 1 0,-1 0-30,-1 1 0,-2 0 0,1-1-1455,3 21 1,-1-1 1454,0-7 0,-1-2 0,2-7 0,0-3-117,0-8 1,0-2 116,0 19-90,0-21 0,2-23 923,3-28-878,8-31 0,1-12 45,0 4 0,1-3 140,0 0 1,2-4-1,-1 1-110,-1 10 0,0 2 0,0 0 30,-1 1 0,1 0 0,-1 2-167,0 3 1,0 2 0,-1 0 151,4-12 0,0 2-173,-3 10 1,-1 3 127,9-20 0,-6 19 0,3 33 0,-3 25 2479,2 36-2479,-8 5 0,-3 5 0,-1-13 0,0-1 194,-1-4 0,0 2 1,0-4-195,-1-4 0,1-3 258,1 1 1,1-3-259,6-1 0,8-20 0,10-51 0,-10 6 0,2-4-407,6-9 1,2-3 406,3-5 0,3 0 0,0-1 0,2 1 0,-2 2 0,1 2 0,-4 6 0,-1 3 0,-3 7 0,-1 4 270,20-4-270,-7 32 0,-4 36 0,-19 3 0,-3 10 0,-2 0-518,-2-6 0,-1-1 1,-1 4 517,0 1 0,0 5 0,-1 0 0,-1-3-210,-3 5 0,-2-3 0,-1 1-510,0-1 1,-2 1 0,0-2-2558,-2-1 0,-2-2 0,0 1 2549,-2-3 0,-1-1 1,-2 0-1,-8 16 1,-3-3-1,-3-2 1,1 0-1</inkml:trace>
  <inkml:trace contextRef="#ctx0" brushRef="#br0" timeOffset="54353">14862 7911 21655,'5'-9'2788,"0"0"-2428,-2 2 0,1 0-91,-2 5-89,0 0 0,-2 2 900,1 18-631,2 6 1,3 23-180,-2 10-90,2 9 0,-4-9 0,0 3-515,-1-13 1,0 2 334,0 15 0,0 5 0,-1-20 0,0 1 0,0-1 0,0 9 0,0 2-314,0-10 0,1 3 0,-2 1 314,-1 0 0,-1 1 0,-1 1 0,0 7 0,0 1 0,-1 0 0,0 0 0,-1-1 0,0 1 0,0-1 0,1 0 0,0 1-660,1-13 1,0 0 0,0 0-1,1-2 660,0 3 0,2-3 0,-1 4 0,-1 10 0,-1 7 0,1 0 0,0-8-347,2-10 1,1-4-1,0 4 347,-1 6 0,0 7 0,0-1 0,1-6 0,0-10 0,0-5 0,0 4 0,-1 6 0,1 6 0,-1 0 0,-1-2-470,-2 8 1,0-2-1,-1 1 470,0 1 0,0 1 0,-1 0 0,-3-1 0,0 0 0,-1-3-23,2-13 0,0-3 1,-1 4 22,0 1 0,-1 3 0,-1 2 0,0 0 0,0 3 0,-1-1 0,1 1 0,-1 1 65,2-1 0,-1 0 0,1 1 0,0-2-65,0-2 0,0 0 0,0-1 0,2-4 0,0 0 0,2-3 0,0 0 0,-1 0 0,1-1 0,0 1 0,0-1 0,1-1 0,0 1 0,-2 19 0,0-1 0,1 0 0,2-1-69,-2-2 0,2 0 69,-1 0 0,1 0 0,2-1 0,0 1 0,-2 1 0,1 0 0,0 0 0,1 0 0,0 2 0,0 0 0,-1-22 0,0 0 0,0 4 319,0 0 1,1 4 0,-1 1 0,0 0-320,0 2 0,-1 0 0,0 1 0,0 3 0,1-2 0,-2 2 0,1 1 0,0 0 0,1-4-2,-1 2 1,1-3-1,0 0 1,-1 2 1,0 10 0,-2 2 0,1-1 0,0-6 154,1-8 0,0-5 0,0 2-154,-2 15 0,0 2 0,0-3 0,2-16 0,0-3 0,0 0 0,1 1 0,-1 1 0,1 0-284,-1 2 0,0-1 0,0 2 284,1 1 0,-1 0 0,1 0 0,-1 3 0,0-1 0,0 1-73,0 1 1,0 1-1,-1 3 73,1 0 0,-1 4 0,0 2 0,0 0 0,1-11 0,1 1 0,-1 0 0,1 0 0,-1-1-90,1 0 0,-1 0 0,0 0 0,0 0 1,1-2 89,0 9 0,0-1 0,1-1 0,0-2 0,-1 9 0,1-1 0,0-5 238,-2 4 0,1-2-238,2-13 0,-1-1 0,0-5 0,-3 20 2124,5-20-2124,-4-14-90,-2-21 214,-4-16-2282,-15-41 2875,4 3-2786,-1-1 1,0-1 2068,-6-12 0,10 20 0,1 0 0,-5-17 0</inkml:trace>
  <inkml:trace contextRef="#ctx0" brushRef="#br0" timeOffset="54932">13656 17603 23544,'0'-7'2878,"0"2"-2069,0 3-89,0 2-270,6 9-270,4 3-180,10 12 0,30 20 0,1-4-613,-13-14 1,2 0 612,-4-4 0,-1-1 0,4 0 0,0-1 0,1 2 0,1-1-135,-1-1 1,0-1 134,-1 0 0,-1 0 0,-3-3 0,-1 0 0,-3-1 0,-1-1 0,24 9 0,-17-5 0,0 2 0,16 9 0,3 0 0,-30-15 0,-14-10 0,-1-3 1188,-1 3-1638,-4 0-144,-2-3-665,-2-1-1439,-2-25 629,0-5-270,-4-25 2339,0 0 0,-1-6 0,2-2 0</inkml:trace>
  <inkml:trace contextRef="#ctx0" brushRef="#br0" timeOffset="55275">14773 17354 21025,'19'-27'3058,"-3"2"-2608,-4 7 180,-2 2-91,-2 5 1,-2 0 0,0 6-91,-2 1 451,4 10-540,-5 5-270,2 12-90,-5 7 0,0 8 0,0 7 0,-7 7 0,-4 9 0,2-27 0,-2 0-263,-1 2 0,0 1 263,-2-1 0,-1 3 0,-6 11 0,-3 2 0,1-6 0,-1 0 0,3-2 0,0-3 0,-12 17 0,21-34-180,2-7-899,2-12-1799,0-29 1079,0-2-540,3-20 2339,-2 9 0,1 3 0,-5 1 0</inkml:trace>
  <inkml:trace contextRef="#ctx0" brushRef="#br0" timeOffset="55682">13770 17540 21205,'-43'0'4048,"13"0"-3599,-5 0 91,23 0-180,10 0 0,15-6-91,17-5 1,7-2-90,-1 0 0,4-2-556,0 1 0,4-1 1,0 0 465,17-5 0,0 2-60,-18 5 0,1 1 0,-1 0 15,22-6 0,-1 2-45,-4 3 0,0 1 45,-6 2-1,-3 2-44,-5 1 0,-2 1-166,1 3 0,-3 1 166,13-2-654,-1 4-65,-37 0-541,-6 4-359,-12 3 1950,-13 8 1,-4 0 0,-8 3 0</inkml:trace>
  <inkml:trace contextRef="#ctx0" brushRef="#br0" timeOffset="62893">16198 7382 19136,'-5'-14'4138,"0"0"-3329,-5 1-89,6-1-180,0 1-1,4 1-89,0 1-90,0 6-180,0 1 359,0 4-179,0 8 0,0 12-180,4 21 0,2 20-324,-1-21 1,0 2 143,1 4 0,0 1-381,0 4 0,-1 2 381,-1-5 0,1 3 0,-1-3-545,0 6 1,0 0 454,0 14 0,1-3-180,-2-27 0,0-4-629,1 27-793,2-14 252,-3-12-256,0-17 1696,-1-14 0,4-23 0,1-10 0</inkml:trace>
  <inkml:trace contextRef="#ctx0" brushRef="#br0" timeOffset="63043">16223 6848 13913,'-19'-35'1079,"3"4"1273,2 8-2712,7 5 1049,2 9-689,12 9 0,4 15 0,7 9 0</inkml:trace>
  <inkml:trace contextRef="#ctx0" brushRef="#br0" timeOffset="63728">16584 7590 24533,'0'-7'1259,"0"2"-1079,2 3 0,4 2 180,20 20-270,2 3 0,16 26-45,-19-6 0,-3 4-426,-6-9 1,-2 3 410,-1 6 0,-2 4 0,-2-4-30,-4-6 0,-2-1 0,-3 8 0,-2-3 90,-5 0 0,1-14 0,0-14-90,6-11 90,0-21-90,2-17 0,4-13 0,3-6 45,-1 7 0,2-2-131,-1 3 0,1-3 1,1 3 175,3-5 0,1 1-45,0-7 0,2 2-45,-2 11 0,3 2 0,0 3 0,2 5 90,11 7 0,14 55-90,-14 17-244,-11-8 1,0 5 243,1 15 0,-1 2 0,-5-16 0,1 2 0,3 7 0,2 6 0,-2-9 0,-4-16 0,0-2 0,6 16 0,3-10 947,10-30-992,-7-41 0,-2-18 15,-7 5 0,-1-6 0,-2-4-315,0-6 0,0-6 0,-2-1 0,-2 2 345,-2 10 0,-2 0 0,-2 1 0,1 0 0,-2 0 0,0-2 0,-1 3 0,-1 4 0,1-15 0,-2 5 45,-1 5 0,0 2-45,-2 8 0,0 2 0,2-1 0,-1 2 0,-2-9 90,-3 22-90,1 45 90,-5 39-90,6-16 0,0 4-514,2 10 1,0 3 558,-1 6 0,2 4-45,2-19 0,1 3 0,0 2 0,0-4 0,1 2 0,0-3 0,0 3 0,3 11 0,0 2 0,2-6 0,3-4 0,1-4-90,4 7 0,2-4-45,-6-17 0,1-2-135,0 2 0,1-3-629,0-7-271,-6-14 938,-2-12 232,-10-36 0,-4-2 0,-7-27 0</inkml:trace>
  <inkml:trace contextRef="#ctx0" brushRef="#br0" timeOffset="63945">17356 7449 20584,'-19'-18'1888,"3"0"-140,7 0-1658,4 0 510,16 0-510,10 0-90,21-2 0,13 1-405,-8 7 0,3 2-900,-3 2 1,0 1 64,0 1 0,-2 1 1240,-9 3 0,-4 0 0,-4 2 0,-4 0 0</inkml:trace>
  <inkml:trace contextRef="#ctx0" brushRef="#br0" timeOffset="65350">19081 7110 20395,'3'-9'3149,"-1"0"-2700,-2 0-89,0 0 0,0 0 0,-6-2-90,1 1-91,-1-1 1,-3 2 0,2 2-90,-5-1 0,-13 5-90,2-1 0,-14 10 0,2 7 45,3 10 0,0 5 0,7-1 0,0 1-471,-11 15 0,1 3 426,11-6 0,3 4 0,3-2 0,-1 4 0,3 1 0,3-1 0,1 0 0,1 0 0,0 0 0,0 0 0,4-1 0,4 23 0,6-7 0,8-1 0,15 0 0,1-35 0,21-14 0,6-19 0,0-10 90,-9-15-90,-17-5 0,-14 4 0,-2-2 0,8-24-208,-10 18 0,-3 1 208,0-21 90,-4 1-90,-3 5 90,-1 17 0,-1 1 90,-5-17-135,3 21 0,0 1 134,-2-6-89,-3 7 0,7 8 0,-7 6 724,8 8-724,-2 20-90,3 18 0,0 27 0,-1-21 0,2 4 126,2 24 0,3 7-126,-2-22 0,2 2 0,0-1-980,1 1 1,1-1 0,1-2 889,6 17 0,1-6-135,-2-24 0,1-3-899,8 3 0,3-4 1124,23-2 0,-1-8 0,-7-31 0</inkml:trace>
  <inkml:trace contextRef="#ctx0" brushRef="#br0" timeOffset="66025">19443 6703 15381,'0'-30'2698,"0"5"-145,0 5-2193,0 7 752,0 2-932,0 6 691,0 1-691,2 18 359,7 25-359,1 13-90,-2-16 0,1 3-283,-1-1 1,-1 0 237,1 7 0,0 1 0,0 4 0,0 2-381,0 4 0,0 3 366,0-3 0,-1 2 0,0-1 15,1 5 0,0 5-521,-3-16 1,2 7 0,-1 3-1,0-3 1,-2-9 475,1 12 0,-1-4 0,2 8 0,-1 5 0,-1-12-45,-4 1 45,2-12 0,-2 4 90,2-23 1289,1-3-1379,2-19 742,5-6-742,2 0 3450,21-16-3450,16-14 0,-2-3 0,2-3 0,-15 11 0,-1 1-562,8-6 1,-3 2 561,-8 6-269,-8 8-181,-4 1-270,-5 6-269,-7-1-2519,-10-8 3508,-7-1 0,-7-7 0,-2 1 0</inkml:trace>
  <inkml:trace contextRef="#ctx0" brushRef="#br0" timeOffset="66465">19488 6861 21835,'-23'0'2158,"1"0"-1438,-2 0-540,12 0 0,-1 0-90,19 0-90,8 0 90,12 0 89,17 0 91,12 0-522,-21-1 1,2-2 341,4 2 0,0-1-90,3-1 0,2-2 45,13-2 0,-2 1-45,-16 0 0,-2 1 45,7-1 0,-3 1-135,-4 1 90,-4 4 0,-14 0-90,-1-2-270,-15 2-846,0-4-683,-8 3 1889,-2-1 0,-4 2 0,-3 0 0</inkml:trace>
  <inkml:trace contextRef="#ctx0" brushRef="#br0" timeOffset="67360">20503 6929 18416,'-21'0'4048,"3"0"-3598,2 0-90,4 0 0,5 0 89,-2 0-89,8 0-90,-5 0 90,6 0 359,0 0-449,4 0 0,1 0 0,12-6-90,-2-1 0,24-15-180,-3-8 0,2 3 90,-7-3-90,-13 14 89,0-4 1,-3 10 0,-2-1 90,-6 25 0,-3 7-90,-2 10 0,-1 8-45,0 6 0,1 5-45,-1-5 0,0 3 0,-1-2-604,2 14 1,0-1 603,0 0 0,-1-3 0,0-19 0,0-1 0,-1-1 0,0-1 0,0 26 0,0-6 0,1-11 0,2-7 0,1 1-90,-2-16-90,2-2-180,-2-15-1169,4-4-1619,2-2 1747,0-7 1401,2-5 0,-2-4 0,1-2 0</inkml:trace>
  <inkml:trace contextRef="#ctx0" brushRef="#br0" timeOffset="67683">20511 7707 21475,'-19'0'1979,"3"0"-1710,8 0 1,2 0-90,6 4 90,6-3 0,6 3 90,32-4-225,-12 0 0,3 0-91,-1 1 1,1-2 45,10-1 0,-1-2 90,10-3-180,-5-3 0,-18 2 0,-17 5 0,-4-1 0,0 4-90,-4-4-269,-2-1-271,-2-4-1979,-2-13 2609,-5-8 0,-2-3 0,-5-2 0</inkml:trace>
  <inkml:trace contextRef="#ctx0" brushRef="#br0" timeOffset="68095">21213 6925 16400,'-14'-27'2069,"-7"-9"439,12 19-2418,-9-3 1012,17 20-1012,-10 12 0,4 5 0,-5 17 531,0 5-621,0 6-1109,1 3 1198,5 1-89,2-3 0,4-3 90,13 3-90,10-20 0,7-5 0,6-26 0,-10-13 90,6-23 0,-12 5 3482,0-14-3482,-14 18-90,-5 3 90,-6 6-90,-2 5 0,-9 5 0,-2 5 0,-6 4-180,-3 4-90,-1 0-359,-1 7-271,2-2-359,3 8-810,4-1 2069,9-1 0,4 0 0,7-2 0</inkml:trace>
  <inkml:trace contextRef="#ctx0" brushRef="#br0" timeOffset="68420">21607 6916 22464,'7'-21'2519,"-2"1"-2159,-10 6-1,-7 3-269,-3 12-90,-5 7 90,5 12-90,3 9 0,6 8 0,2 8 0,4-1 90,6 1-90,4-7 90,8-4 0,7-6-90,0-10 90,1-9-90,-4-11 0,0-12 0,-5-9 0,-3-11 0,-8-4 0,-2-6 0,-4 1 0,-5 0-270,-15-7-180,1 15-3931,-12-4 2942,10 23-990,-1 5 2429,4 6 0,0 3 0,1 2 0</inkml:trace>
  <inkml:trace contextRef="#ctx0" brushRef="#br0" timeOffset="68985">21749 6527 21115,'-4'-21'1799,"0"1"-1799,4 4 90,7 2-90,6 3-90,11 4 90,5 3 90,20 2 180,-16 0 359,8 1-89,-23-3 90,-6 0-181,-6-3 631,-2-8-720,-4 2-181,0 1-179,0 6 0,0 6 180,0 0 0,2 8 0,2 7 360,6 38-270,-1 2-491,-4-11 0,0 2 221,-2-3 0,-1 0-444,0 6 1,0 2 443,1 4 0,0 1 0,0 1 0,1 4 0,0-5 0,0 3 0,1 1 0,0-4 0,1 0 0,0 1 0,1 7 0,2 2 0,-1-6 0,2 5 0,0-8 0,-1-12 0,-1-6 0,0-5 0,-4-9 0,-9-10 0,-26 0 0,-1-9 0,-20 8 0,12-6 484,-21 4-484,5-1 377,21-8 1,1-1-2177,-4 2 270,14-6-630,20-5 2159,4-9 0,4-9 0,0-7 0</inkml:trace>
  <inkml:trace contextRef="#ctx0" brushRef="#br0" timeOffset="69276">22659 6712 21924,'5'-13'2249,"-2"1"-2069,-3 3 0,0 4-90,0 3 540,0 2-271,0-2-89,0 0-180,0-5 0,0 0-90,-3-4 0,2 0-90,-7-3-539,7 1-631,-2 1-809,-3 1 2069,5 4 0,-10 2 0,5 3 0</inkml:trace>
  <inkml:trace contextRef="#ctx0" brushRef="#br0" timeOffset="69476">22655 6988 23094,'10'18'3238,"4"0"-2249,6 2-179,7 3-360,5 6-450,3 9 0,2 8 0,-15-8 0,-2 2 0,-6-9 0,-3 3-630,-8 15 0,-6 7 1,-4-5-1204,-4-7 0,-6-1 843,-3 3 1,-3 4-1,-2-7 990,-10-3 0,-3-5 0,-4 0 0,-2 0 0,-3 0 0,0 0 0</inkml:trace>
  <inkml:trace contextRef="#ctx0" brushRef="#br0" timeOffset="73895">18744 8965 13739,'-4'0'4318,"0"0"-2160,1 4-1168,-2-3-1,1 3-719,-4-4 540,8 0 89,-4 0-359,0 0 0,3 0 269,-2 0-359,-1 0-90,3 0 989,-2 0-989,10 0-360,-3 0 0,9 0 0,1 0 0,10 0 0,8-4 0,5 0 0,-3 0 0,1-1-477,19-2 0,2-1 477,-6 1 0,1 0 0,5 0 0,2-1 0,3 0 0,6 0-769,-18 1 0,5 1 0,1-1 0,-3 1 769,5-1 0,-1 0 0,1 0 0,-1 1 0,3 0 0,-1 0 0,-3 0-491,-1 1 1,-2-1-1,-2 2 491,0 0 0,0 0 0,-1 0-205,-3 0 0,0-1 0,0 1 205,18-1 0,-2 1 0,-5-2 0,-1 1 0,-4 0 0,0 0-541,12-1 0,-1-1 541,-16 1 0,-1 0 0,11 0 0,-2-1 586,-19 1 1,-2 1-587,-1 0 0,1 1 1203,26-3-1203,-3-2 0,-18 5 0,0 1 0,20-4 0,-21 4 0,0-1 0,15 0 0,-2 1 0,-2-1 0,-3 2 0,-1-1 0,-2 1 808,-3 2-808,10-4 3084,-15 1-3084,15-3 734,-7-1-734,1 0 197,6-2-197,-18 2 0,8 3 0,-14 0 0,1 1 0,-8 1 0,-5 0 0,-1 2 0,1 0 0,-4-2 0,6-1 0,2-3 0,3 1 0,3-2 0,-5 2 0,4 3 0,-5-2 0,2 1-450,-8-1-3418,-18 1-5963,-1 1 8488,-18 2 1,2 6-1,-4 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09:44.930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12653 3998 22914,'-16'-4'2069,"5"-3"-1979,8 0 90,12 0 89,11 1 1,17 3 0,16 1 0,12 10-503,-27-1 1,0 2 277,1 5 0,1 4 0,-1 3 0,0 5-15,-8 3 0,0 5 0,-2 3-1,-4 5 1,-3 4 0,-2 0-349,0 1 1,-1 1 0,-5 0 318,-4 2 0,-3 1 0,-4-3 45,-6 7 0,-4-3 0,0-1 0,-3 0 0,-2-3 0,-2-2-45,0-3 0,-1-2 0,0-4 0,0-3 0,-14 22 0,1-3-1259,11-23 225,3-4-1485,10-26 2519,4-18 0,4-8 0,1-10 0</inkml:trace>
  <inkml:trace contextRef="#ctx0" brushRef="#br0" timeOffset="640">13295 4817 22464,'20'-23'2339,"1"-1"-2159,2-1 90,8-2-91,7 1 1,13 4-627,8 6 492,-25 10 0,1 3-303,3 2 1,1 4 302,3 2 0,0 3 0,1 3 0,-1 1 0,1 4 0,-2 0 0,-2 0 0,-1 0 0,-4 0 0,-1 0 134,22 11 271,-12-6 450,-9-6-720,-19-12 0,-16-26-180,-12-8 0,-3-5 0,-1-2 0,0-2-170,-3-14 1,1 0 169,6 10 0,2-1 0,-2-17 0,2 1 45,2 19 0,1 0-45,1-7 0,1 3 0,1 2 702,5 4-702,0 17 0,0 4 0,4 45 0,6 36 0,-5-23 0,1 2-212,2 10 1,0 2 211,-2-6 0,0 0-221,0 5 0,0 1 221,0 7 0,-2 1 45,1 3 0,-1 4-68,-2-18 1,-1 3 0,0 2-1,-1 0-689,-3 0 0,-2-1 0,0 1 1,0 0 711,0 0 0,2-1 0,-2 0 0,-2-2 0,-4 10 0,-4-3 0,0-7-112,-3-4 0,-5-6 112,-12 3 0,-6-7 0,0-16 0,-3-7 0,0-2 0,1-11 0,-2-30 0,7-15 0,16-8 0,10-6-30,8 9 0,5-2 0,3 3 75,7-14 0,10 7-155,14 6 1,8 12 109,1 17 0,6 10 30,2 7 0,6 6 0,-2 2-30,-11 0 0,-1 3 0,2 4 0,6 4 0,6 6 0,-2 1 0,-7 0-48,10 9 1,-7 3 17,-8-5 0,0 4 0,-6-3-60,-4 2 0,-5-2-45,-4-3 0,-3-1-495,14 19 737,-13-5-2355,-11-25 2328,-16-12 0,-7-34 1,-9-11-1</inkml:trace>
  <inkml:trace contextRef="#ctx0" brushRef="#br0" timeOffset="1221">15094 3908 22644,'8'-41'2159,"-4"5"-1979,0 8-90,1 10 0,4 9 179,9 13 91,25 37-180,-5 4-505,-10-7 1,0 4 369,-7-6 0,-2 3 90,4 22 0,-4 4-90,-7-15 0,-2 1-795,-2-7 0,-1 2 1,-3-3 794,-6 3 0,-5-2-45,1-1 0,-2-2 45,-5-2 0,-1-3 0,-1-4 0,-1-3 45,-18 21 20,-13-20 70,9-23 89,-6-19-89,18-20-90,9-9 0,8 0-90,9-2 90,9 2 469,12 7-469,11 3-90,15 12 0,12 8 45,-7 14 0,1 6 827,-11-1 0,-1 2-872,15 6 0,-3 4 0,-19-3 0,-2 2 0,-2 0 0,-2 1 93,19 16-93,-1 4 0,-20-15 180,1-2-180,-20-16 89,-2-19-89,-10-42 0,4 21 0,0-3 186,-1-15 1,-1-8-187,2 11 0,1-6 0,1 0 0,-1 2-565,0-5 0,0 3 0,0-2 565,0 4 0,0-1 0,0 0 0,0 6-45,0-12 0,0 10-45,0-1-720,0 5 180,0 19-269,-4 1-90,0 18 149,-4 3-509,-2 4 1025,-2 6 324,-5 1 0,-3 9 0,-2 0 0</inkml:trace>
  <inkml:trace contextRef="#ctx0" brushRef="#br0" timeOffset="2100">13539 4048 21655,'-39'0'659,"1"0"1,-4-2 0,5-4-571,12-10-89,26-5 45,29 6 0,14 3 0,11-1 0,11 1-1069,-15 4 0,7 0 0,4-1 0,0 1 0,-2 0 1069,6 0 0,-3 0 0,2 1 0,4-1-1,-7 1 1,3 0 0,3 0 0,-1 1 0,0-1 0,-4 2-243,0 0 1,-2 0 0,-2 2-1,0-1 1,1 1 215,0-1 0,1 2 0,0-1 0,-1 0 0,0 1-48,-1 0 0,-2-1 0,1 1 0,0 0 0,3 0 45,0 0 0,1 1 0,2 0 0,0 0 0,0 0 0,-1 0-136,-4-1 1,-1 0 0,0 1 0,-1-1 0,0 0 0,0 0 174,9 1 0,0 0 0,-1 0 0,-1 0 0,-3 0 256,2-1 0,-1 0 0,-4 0 0,-5-1-85,10 0 0,-6 0 89,-8-1 1,-3 1-45,-8-1 0,-3 1 180,21-4 1202,-15 5-1652,-11-2 0,-8 3 1794,-7-1-1794,0 0 3089,-8 2-3089,3-2 913,-6 2-913,4 0 0,-2 6 0,6 7 0,0 12 0,3 16 0,1 11 0,-8-20 0,0 4 0,1 20 0,0 7 0,0-7 0,-1 4 0,1-1-1131,-2 0 0,1-1 1,-1-1 1130,0-1 0,1-1 0,-1-5 0,1-2 0,-2-7 0,-2 4 0,3-7 0,-6-22 0,-3-11 0,-10-25 0,-10-19 0,-11-7 1453,13 19 1,-2 0-1454,-3-1 0,-3 2 0,-19-6 0,-3 3 0,11 8 0,-2 3 0,-3 3 0,-5 2 0,5 5 0,7 4 0,3 4 0,-10 2 0,5 4 0,4 17 0,16 6 0,14 7 0,15 3 0,7 2 0,14 8 0,-8-17 0,8 6 0,-18-27 485,-3-7-485,-6-16 0,-8-6 0,-2-5 0,-5 1-360,1 1-180,0 1-1079,2-2 360,0 9-450,3-2-900,2 9 2609,3-1 0,0-2 0,0 0 0</inkml:trace>
  <inkml:trace contextRef="#ctx0" brushRef="#br0" timeOffset="2399">17270 3867 22914,'-20'-20'2608,"2"-2"-2248,3 5-90,7-1-90,6 5 90,35-7-45,7 9 0,6 1-180,2-1-1,2 1-44,-7 3 0,3 0 0,0 1 0,1 1 0,1 0 0,-3 0 0,4 0 0,-1 0-1696,11-2 1,-5 1 1695,0 1-90,-15-1-270,-13 3-3058,-15 7 719,-19 6 2699,-13 10 0,-12 7 0,-4 5 0</inkml:trace>
  <inkml:trace contextRef="#ctx0" brushRef="#br0" timeOffset="3372">13169 7847 22464,'-16'-42'2968,"1"-4"-2788,7 1 0,2-1-90,6 6-90,8 4 90,6 4 0,14 7-90,15 7 90,12 13-998,-23 9 0,1 5 998,3 5 0,-2 6-45,-1 6 0,-3 5-1,-2 6 1,-5 5 45,-4 4 0,-7 3-45,-6 5 0,-6 1 0,-4 5 0,-6 0 0,-8 0 0,-5 0-45,7-19 0,-3-1 0,-3 1-822,-12 12 0,-5 0 0,1-3 822,8-12 0,2-3 0,-4 1-433,-12 13 1,-5 2 0,5-8 432,6-10 0,5-6 0,-10 6 0,39-39 0</inkml:trace>
  <inkml:trace contextRef="#ctx0" brushRef="#br0" timeOffset="3893">13441 8051 15802,'-12'-34'2428,"2"2"283,0 7-2621,9 5 1319,9 20-1319,16 15-90,17 24 0,3 1 0,5 4 244,-11-10 1,2 1-215,5 4 0,5 4 0,-2-5-30,3 2 0,-1-4 0,-2 0 0,-1-4 0,-12-11 0,-4-8 3209,-1-11-3209,-2-49 0,-12-13-128,-10 9 1,-1-11-1,-1-1 338,-2 1 0,-1-2 0,0 0-640,0-2 1,0 0-1,-1 2 490,-1 5 0,-1 3 0,1 6-60,1 6 0,-1 5 0,-6-20 90,6 24 343,-3 30-433,10 39 0,-2 2 0,0 7-569,4 15 0,-1 6 569,-2-12 0,0 2 0,-1 2-442,0 6 1,-1 3 0,-1 0 441,-1-14 0,0 0 0,-2 1 0,0 3 0,-2 5 0,-2 4 0,-1 1 0,0 0 0,-1-5-279,0 1 0,-1-3 0,-1-1 1,0 3 278,-1-2 0,0 3 0,-1 1 0,0-3 0,-1-4-315,-5 9 1,-2-6-1,0-1 345,1-4 0,-1-1 0,-3-1-5,-6 4 1,-4-1 0,0-5-71,-3-2 0,-2-6 629,-8 4 0,0-19-584,4-44 0,5-17-45,10 3 0,4-6 45,3-3 0,1-4 0,5 0 45,3-14 0,7 1-45,3 3 0,6-1 420,5 12 0,5 0 1,7 4-391,8 9 0,8 5 0,0 1-5,-2-2 1,2 2 0,2 7 4,8 9 0,4 6 0,-4 5-30,9 5 0,-3 5-45,-1 5 0,-2 2-45,-4 0 0,-1 3-957,-8 2 0,1 4 0,-3-2-1157,-2 1 0,-2-1 2204,5 4 0,-7-3 0,-15-7 0,-16-20 0</inkml:trace>
  <inkml:trace contextRef="#ctx0" brushRef="#br0" timeOffset="4385">14692 7689 23857,'9'-41'510,"0"-1"0,0 7 0,0 4-421,11-5 91,3 32 0,7 31-90,5 30-45,-15-17 0,-1 3-870,1 9 1,-2 3 824,0 5 0,-3 3 0,0 1 0,-4 1 0,-5-21 0,-2 0 0,-1 1 30,-2 11 0,-3 2 0,-1-4-30,-1 4 0,-5-2 30,-1-8 0,-2 0 0,-5-11 1022,-25-12-782,-3-56-180,28 0 0,6-7 41,8-10 1,5-7 0,6 3-87,13-12 0,7 4 94,-3-3 1,9 8-80,2 27 0,8 8 0,-3 7 188,2 11 1,0 8-204,16 8 0,-1 9-1031,-15 3 1,-3 4 985,-3 2 0,-3 3 0,-1 0 0,-1 2-1120,1 7 0,-2-2 1120,-11-11 0,0-2 0,1 4 0,-2-5 0,-8-10 0,-4-14 359,-13-19-359,-2-16 0,-1-6 0,0 2 0,-1-5-270,-2-20 1,-1-10 0,2 3 269,3 17 0,1 2 0,-1-4 0,1 0 0,0-4 0,0 0 0,1 3 756,-1-1 0,1 3 1,1 1-757,-1 4 0,0 0 0,1-2-540,1-17 0,0-2 1,0 7-498,0 12 0,0 3 542,-1-23 0,1 12-674,2 38-2429,-7 11 4300,3 9 1,-6 10 0,-3 7-1</inkml:trace>
  <inkml:trace contextRef="#ctx0" brushRef="#br0" timeOffset="5035">14184 7431 23634,'-61'-6'689,"-1"-1"1,5 0-1,3-2-689,6 0 0,4-2 0,7 0 0,9-3 0,13-23 22,44 19 1,29 3 0,10 2-1,-5 0-1085,-14 1 0,-2-1 0,3 2 1,5-1 1049,-4 3 0,4 0 0,3 1 0,3 0 0,-1 0 1,-1 1-1,-3 0-251,8 1 0,-2 0 0,-2 1 1,1 0-1,1 0 264,3 1 0,0-1 0,1 1 0,0 0 0,0 1-244,-11-1 1,0 1 0,0 0 0,1 0 0,1 0 0,2 1 255,3 0 1,2 0 0,1 1 0,2 0 0,-1 0 0,0 0 0,-1 0-127,-6-1 1,1 1 0,-1 0-1,0 0 1,-1 1 0,0-1-1,0 0 204,7 0 0,0 1 0,0-1 0,-1 0 0,-2 1 0,-1-1 269,3 0 1,1 0 0,-3 0 0,-4-1 0,-6 0-162,-2 0 0,-6 0 0,-1-1-198,17-1 0,-5 1 525,-17 0 0,-8 2-525,-7 1 1540,0 0-1540,-17 12 0,1 15 0,1 11 0,-1 8 0,0 7 0,0 1 302,0 1 0,2 2 0,-2 2-302,0-4 0,0 2 0,-1 1 0,0-3 0,1 6 0,-2-2 0,1 0 0,0 0 0,0 0 0,0 0 0,0-3 0,1 0 0,-1 0-327,0-4 1,0-1 0,0-1 326,3 17 0,0-4 0,-1-9 0,-1-2 87,0-3 1,-2-5-88,-4 0 0,-12-18 0,-15-55 0,6 2 0,-1-5 297,-5-9 1,-2-6-298,-4-7 0,-3-7 0,0 4 0,7 12 0,1 2 0,-4-1 0,-5-5 0,-6-4 0,0 3 0,3 8 0,-9 2 0,0 8 0,8 9 0,-3 3 0,3 9 0,1 15 0,3 13 0,-8 26 0,6 10 0,12-8 0,4 3 0,6-3 0,1 3 0,5-2-712,3 6 0,4-2 712,5-3 0,2-1-6,-1-6 0,2-1 6,5 3 0,0-3 0,6 9 627,9-5-627,-13-43 0,3-16 0,-7-20 0,-3-1 0,-2-2 0,2-23 1098,-3 18 1,-1 1-1099,-1-12 1759,0 3-2838,0 7-1681,0-10 602,0 16 2158,0-11 0,0 14 0,0-3 0</inkml:trace>
  <inkml:trace contextRef="#ctx0" brushRef="#br0" timeOffset="5240">17498 7115 25612,'18'-5'1529,"8"1"-1259,12 0-90,19-1-135,-21-1 0,3 1-239,3-1 0,2 0 74,-1 1 0,2-1 0,0 1-1344,21-1 1,-1 0 653,-3 1 1,-1 1 809,-3 2 0,-8 0 0,-11 2 0,0 0 0</inkml:trace>
  <inkml:trace contextRef="#ctx0" brushRef="#br0" timeOffset="7935">13498 11411 24533,'0'-22'2429,"2"-3"-2250,7 0 91,12 4-90,17 5 90,19 10-225,-22 9 0,1 4-358,7 3 0,0 5 313,2 6 0,0 6-1519,0 5 0,-2 6 1563,-3 5 1,-3 4-45,-4 6 0,-5 3-360,-7 4 1,-7 3 404,-5 1 0,-8 1-435,-7 0 0,-8-1 390,-7-2 0,-7-1 45,-4-4 0,-6-3-45,-3-5 0,-4-3 0,2-6 0,-2-4-123,3-4 1,1-3 77,5-5 0,1-2-315,-24 7 1989,14-13-2798,15-16 345,13-16-1695,14-11 2519,13-14 0,10-5 0,7-4 0</inkml:trace>
  <inkml:trace contextRef="#ctx0" brushRef="#br0" timeOffset="8468">13896 12067 23903,'22'-41'1889,"1"1"-1529,-1 3 90,4 9-90,8 13-91,9 25-209,-6 14 0,6 12 0,-2 0-60,-3-1 0,-1 1 0,1 1-434,8 8 1,1 2-1,-3-3 434,4 6 0,-5-7 0,3-3 0,-5-39 0,-27-28 0,-6-12 45,-1-2 0,-5-6-522,-3 3 0,-3-4 1,-2 1 700,-4-14 1,-2 0-45,-1-3 0,-1 1-135,0 1 0,0 1-211,1 5 0,-1 1 166,-2-5 0,1 3 0,2 15 0,2 3 0,-8-19 1019,25 87-1019,0 3 0,2 6 0,1 3 0,1 6 0,-1 0-531,0 3 0,-1 0 1,-1 3 530,1 5 0,-1 3 0,-1 1 0,0 3 0,0 1 0,-2 0 0,-1-15 0,0 0 0,-2 1 0,0-2 0,0 17 0,-3 0 0,0-1 0,-1-3 0,-1-1 0,-2-1 0,0-5 0,-2-1 0,0-1 0,-1-5 0,0-2 0,-4-1 0,-3 4 0,-3-1 0,0-4 0,-4 1 0,-2-4 0,-6 3 0,-4-9 1411,-16-20-1411,14-27 0,1-8 0,-13-22 0,18-12 0,8-7-853,16 20 0,5 0 853,1-16 0,13 3-48,17 22 0,12 5 0,1 9 48,21 14 0,4 10 181,-12-7 1,1 0-1,-2 8-181,-5 15 0,-3 7 0,-4 1-726,1 6 1,-5 1 725,-1 0 0,-3 0-225,-5-2 0,-3 0 18,-4-6 0,-1-1-1413,9 21-36,-10-16 1656,-9-20 0,-6-19 0,-5-16 0</inkml:trace>
  <inkml:trace contextRef="#ctx0" brushRef="#br0" timeOffset="9502">15143 11448 24173,'16'-60'2249,"0"8"-2069,-4 18 0,2 16 269,2 24 1,7 23-180,5 30-1218,-11-17 0,-1 4 993,2 9 0,-1 4-45,-6-15 0,-1 1 0,-1 2-411,0 2 1,-1 1-1,-2 1 411,-1 0 0,-1 1 0,-1-1 30,0-2 0,-1 0 0,-2-1-30,-2 18 0,-3-3 0,1-9 0,-3-2 0,0-11 0,-4-3 0,-20 16 0,2-71 0,6-24-346,13-8 1,5-7 390,7 3 0,4-1 0,0-2 0,2 1-45,5 1 0,3 3 45,1 6 0,4 4-45,2 7 0,3 6 0,29-3 0,-10 43 0,2 14 0,-11-1 0,-1 5 0,-4 3 0,1 5 0,-3 0 0,1 12 0,-2 2 0,-5-7 0,0 2 0,-1 0-668,4 13 1,0-2 667,-1-2 0,-2-6 0,2 3 1180,-15-47-1180,-6-26 0,0-23 0,-4 10 0,0-4-874,1-10 0,0-3 874,0-8 0,-2-4 0,-2-1 0,-1-6 0,-1 4 0,0 14 0,0 1 0,-1-1 0,-2-14 0,-2-3 0,-1 5-358,-4 1 0,-2 4 358,0 3 0,-2 2 608,-2 5 0,-1 3-608,-2 3 0,-3 3 0,-1 5 0,-4 4 0,-2 2 0,-3 4-164,-5 5 0,-2 4 164,-4 2 0,-3 4 0,-3 3 0,-2 3 0,-1 0 0,-6 2 0,12 3 0,-5 3 0,0 0 0,5-1 0,-12-2 0,3 0-60,-1 5 0,-2 2 0,13-3-29,7-4 1457,52 4-1638,31-6 120,7-1 0,13-1 0,0 1 223,-7-2 0,-1 0 0,5 0-96,3-1 1,6 0-1,1 0 1,-1-1-294,-6 0 0,0-1 0,-1-1 0,2 1 316,-8 0 0,1 1 0,0 0 0,1-1 0,0 0-304,1 0 0,1-1 1,0 0-1,-1 0 0,1 1 304,0-1 0,-1 0 0,1 0 0,-1 0 0,-1 0-73,11-1 1,-2 0 0,1-1 0,1 0 252,-7 1 0,1-1 0,1 1 0,-3-1 0,-3 1 112,11-1 1,-5 0-1,0 0-292,8-2 0,-1 0 0,-8 1 0,-16 1 0,-5 2 0,21-7 867,-16 5-867,-11 4 2274,-9 3-2274,-6 10 0,5 49 0,-10-1 0,-2 8-22,-3-18 0,1 1 0,-1 5 22,0 9 0,1 6 0,-1 2 0,0-2 0,-1-5 0,0-1 0,1-1 0,-1 1-130,0 0 0,0 0 0,0-1 0,0-2 130,0-5 0,0-1 0,0-2 0,-1-6 0,1 9 0,0-6 382,1 1 0,0-6-382,-1-4 0,-7-23 0,-11-47 0,-8-26 0,-1 13 0,-3-3 0,-1 0 126,1 0 1,-1-1-1,-5 1-126,0 6 0,-3-2 0,-4 4 0,-4 11 0,-21 13 0,-6 13 0,5 1 0,-4-10 0,3 9 0,8 17 0,-1 9 0,17 5 0,18 33 1876,20 1-1876,12-22 0,6 1 0,3-8 0,2-3 0,-1-3 0,2-3 0,16 2 0,-21-28 0,-2-7 0,-9-9 844,-2-12-844,-10-8 0,-2-5 99,-7-3-99,0 5 0,-4 1-810,1 6-899,-1-2-3328,2-12 5037,7 10 0,5-12 0,9 16 0</inkml:trace>
  <inkml:trace contextRef="#ctx0" brushRef="#br0" timeOffset="9733">17737 11185 25612,'13'-29'2969,"1"-1"-2969,5 1 0,15 0 0,19 5-1241,7 11 0,6 2 1241,-13 4 0,2 2 0,-4 1 0,4 0 0,-4 1 0,7 2 0,-4 0 0,0 1 0,-2 0-1391,-2 3 1,-2 0 1390,-5 1 0,-1 0 0,-6 1 0,-1 1 111,22 5-1101,-15-2-449,-13-4-270,-11 6 1911,-19 2 1,-14 6 0,-14 6 0</inkml:trace>
  <inkml:trace contextRef="#ctx0" brushRef="#br0" timeOffset="17370">12170 3885 28401,'-17'-15'180,"-10"-7"-180,-19-16-802,17 12 1,-2-3 801,-5-6 0,-1-2 0,-1-5 0,-1-5 0,2-3 0,-1-6 0,2 2-549,9 11 0,1 2 0,0-3 549,-6-12 0,-1-4 0,5 4 0,1-1 0,5 3 66,3 5 1,1 3-67,4 4 0,0 3-90,-4-23-900,8 15-539,4 15-270,6 14-447,2 10 2246,-2 16 0,2 10 0,-2 13 0</inkml:trace>
  <inkml:trace contextRef="#ctx0" brushRef="#br0" timeOffset="17768">10879 2108 21835,'6'-39'1888,"-2"3"-1078,-2-6-540,-2 17-180,-5-3 90,-4 21 0,-7 11-1,-5 16 1,-5 19-90,-1 20-45,8-2 0,3 5-552,6-12 1,2 1 476,2-5 0,1 3 1,4-4-106,4 5 0,6-2-495,8 13 0,5-1 45,-4-20 1,2-2-622,6 7 0,4-8 1206,16-16 0,-3-28 0,2-17 0</inkml:trace>
  <inkml:trace contextRef="#ctx0" brushRef="#br0" timeOffset="18577">11045 2049 22734,'2'-46'1079,"6"6"-989,4 10 360,21 10-270,-7 17-90,9 13 0,-14 17-90,-5 11 90,-8 12-90,-2 5 0,-14-16 0,-6 1 45,-2-4 0,-2-2 0,-3-1 0,-2-4 45,-20 5 0,17-30 0,7-15 89,9-10 1,8-28-180,12 8 90,9-16 0,9 23 90,9 8-90,6 13 0,3 7 0,5 16-90,-2 4 0,-16 6 0,-1 2 0,11 9-720,6 10 720,-29-20 90,-4-10-90,-8-5 0,-2-10 0,-4-19 0,-2-5 0,2-20 0,4-4 0,4-5 415,8-3-415,7 6 90,5 9 0,25 13 90,6 52-135,-28-8 0,-3 5-268,-1 18 0,-4 6 223,-8-7 0,-2 0 0,-3-1 0,-2 0 0,10 30-17,-11-29 0,0-1 17,4 7 0,3-6 0,-6-32 377,6-18-377,6-15 0,7-17 0,-12 18 0,2-3-296,8-22 0,-1-1 341,-6 14 0,-1 1 0,5-13 0,-1 4-45,-1-2 426,-4 16-426,-4 19 125,-5 18-35,0 17-90,0 12 0,3 4 0,4 2 0,6-2 628,3-2-628,3-9 0,19-11 0,7-25 0,2-5 90,-5-16-90,-23 7 0,-6 2 0,-5 3 0,-7 1 0,-1 5-180,-6 3-269,1 2-271,-4 2-1798,-4-6 2518,-11-12 0,-1 0 0,-10-8 0</inkml:trace>
  <inkml:trace contextRef="#ctx0" brushRef="#br0" timeOffset="18787">12454 1493 21835,'-34'-14'1888,"-1"1"-1708,6-1 0,3 3-90,8-2 180,4-13-90,7-1 90,4-19 0,3-2-1,-7-11-179,2 26 0,-1 0-684,-4-2 1,-1 0 638,0 1 0,-2-1-225,-3-5 0,-2 1-1349,-12-11-90,2 15 1619,10 41 0,12 30 0,2 10 0</inkml:trace>
  <inkml:trace contextRef="#ctx0" brushRef="#br0" timeOffset="19004">12657 1411 23004,'54'-31'2788,"-4"-3"-2158,-9-3-270,-5 3-180,-9 9-1,-3 12-89,-2 17-90,2 20 90,5 26-90,-13-14 0,-2 5-911,2 8 1,-1 4 505,1 8 1,-2 2-724,-4-15 0,-1 0 0,-1 1 198,0 4 1,-1 2 0,-1 0 929,-1 4 0,-1 0 0,-1 2 0,-2 2 0,-2 2 0,-1-1 0,-1 3 0,0-1 0,0 1 0</inkml:trace>
  <inkml:trace contextRef="#ctx0" brushRef="#br0" timeOffset="20736">10919 7359 21835,'8'-30'2608,"-1"5"-2428,-3 7-90,-1 5-90,-2 6 0,3 0 90,-2 3-90,2 1 90,-2 1 180,0 2-180,-2 8 89,-6 6-89,-4 14 0,-12 8-90,-9 9-237,12-17 1,-2 0 236,-2 4 0,1 0 0,-3 3 0,1 0 0,1-1 0,1 1 45,-4 8 0,2-1-45,0 16 0,11-25 0,6-1 0,19 4 0,9-7 0,13-2 0,7-4 0,6-5 0,-2-8 90,5-4 0,-19-6-90,-2 0 563,-21-22-473,-10-4-90,-5-27 0,-5-6-141,6 25 1,0-1 185,2-2 0,1 0 0,0 0 0,1 1 0,2 1 0,0 2 45,0-24-90,0 12 0,14 11 90,21 36-90,-6 12 0,2 8 45,-2 5 0,0 5-45,8 20 0,-5 2-253,-14-20 0,-2-1 253,3 8 0,-3-3 90,-2 1 176,-8-10-266,-2-15 0,-10-32 0,1-16 45,2 1 0,0-4-45,1-2 0,0-1-127,4-4 0,2-1 127,0 0 0,2 1 0,2 3 0,1 1 0,1 4 0,2 2 508,11-23-508,5 12 90,0 13-1,5 16 1,-1 12 90,1 17 0,10 36-90,-13 0-90,-12-13 0,-3 1 90,-5 17-90,-4-6 180,-6-7 177,0-10-357,0-14 0,0-7 0,-6-18 0,1-10 0,-1-18 0,2-17-45,9 2 0,3-4-233,-1 13 1,2-1 277,5-15 0,6-1 0,9 8 0,4 5 0,-7 12 0,4 2-1604,21-9 0,3 8 1604,-23 19 0,1 5 0,10-1 0,0 6-538,13 17 627,-2 12-225,-1 14 136,-28-15 0,-3 1 45,1 2 0,-1 1-45,-3 1 0,-1 1 0,11 27 0,-8-5 0,-6-7 332,-4-8-332,-5-8 3039,-2-9-3129,-3-8 832,-3-8-832,-4-13 325,-7-11-325,-15-34 90,2 5 45,9 16 0,-1 0-45,-17-17 0,9 19 90,-4 6-90,11 27 0,-2 14 0,1 14 0,-1 10-90,5 4 90,7 1 0,1-6 0,8 1-90,-3-18 0,4-3-90,0-19 90,-5-11 0,-2-9 180,-16-26 0,5 10-3392,-12-10 3392,10 23-90,-3 10 0,3 6 0,0 15 0,0 11 0,1 15 0,1 7-90,0 23-179,8-19-1081,1 14 181,9-39-540,0-4-900,0-16 3457,0-4 0,4-9 0,1-6 0</inkml:trace>
  <inkml:trace contextRef="#ctx0" brushRef="#br0" timeOffset="21041">12028 6807 20282,'14'-39'2338,"2"3"-1505,9-5-833,2 11-90,14-5 0,0 15-90,8 0 91,4 1 133,-16 7 1,1-2 225,14-6 0,-19 7 0,-4 0 684,0-5-145,-9 2 30,-8 0-389,-6 5 92,-2 0-452,-4 6-86,4 5 86,0 13-90,6 12 0,4 16 0,8 13-228,-9-23 1,1 2 227,2 3 0,0 0-90,1 0 0,-1 1-90,1-1 0,1 0-225,-3-3 1,0-2-676,15 27-629,-7-8 1679,-3 7 1,-15-15 0,-4 6 0</inkml:trace>
  <inkml:trace contextRef="#ctx0" brushRef="#br0" timeOffset="22036">12629 7816 21583,'-12'-7'2699,"0"0"-1469,-4-6-1050,8 3 118,-1 1-298,13 5 107,4 4-107,12 6-90,9 4-270,11 8-270,9 6-405,-9-2 1,2 2-127,-9-5 1,0 0 1160,10 7 0,0 0 0,-14-7 0,-1-1 0,26 18 0</inkml:trace>
  <inkml:trace contextRef="#ctx0" brushRef="#br0" timeOffset="22903">12954 11307 22621,'-8'-9'2609,"-2"2"-2059,1 1 80,-1 3 123,0 1-213,0 2-253,-8 0-107,-4 0-39,-13 0-141,-4 0 0,-4 0-259,6 0 0,-1 0 304,-20 1 0,-1-2-671,11-1 0,1-2 671,-4 0 0,0-1-45,1-5 0,0-1 0,1 0 0,0-1 0,4 0 0,1-1 0,6 2 0,0 0-227,-3-1 1,3 0-44,-7-6-989,3 1 90,36 10-270,10 3-634,11 4 2073,3 0 0,3 0 0,-1 0 0</inkml:trace>
  <inkml:trace contextRef="#ctx0" brushRef="#br0" timeOffset="23437">9242 11321 23723,'0'-23'2519,"0"5"-2339,0 2 0,0 7 180,0 5-1,4 12 1,6 14-90,7 23-225,-5-11 0,2 2-551,1 9 0,0 3 506,3 7 0,1 4 30,-1 0 0,1 6 0,-1-4-30,-4-13 0,-1-3 0,1 2 0,3 11 0,0 2 0,0-4 0,-1 6 0,0-7-45,-5-20 0,-1-4 45,6 22-90,-14-66 90,-14-37 0,3 9 0,-1-6-635,-3-13 0,0-5 635,3 15 0,0-1 0,1-2-633,0-6 1,1-2 0,0 0 632,0-4 0,1-1 0,0-1 0,4 16 0,0-2 0,1 1 0,-1 0 0,1 0 0,0 0 0,0 1 0,1-1 0,1-13 0,1-1 0,2 2 0,-1 6 0,1 0 0,3 0-419,4 9 0,2-1 0,3 1 0,0 4 359,2 0 0,2 3 0,3 1-60,7-6 0,4 0 0,3 8-748,9 5 0,3 9 283,4 4 0,0 6-148,0 3 0,0 6-482,0 7 1,-2 4 1214,-5 2 0,-2 5 0,-5 7 0,-3 2 0,-4 3 0,0-1 0</inkml:trace>
  <inkml:trace contextRef="#ctx0" brushRef="#br0" timeOffset="23720">10160 10805 23723,'-14'23'2789,"-6"22"-2519,4-1-135,4 5 0,1 7-90,8 0-1,2 1-706,-1 1 0,3 0 662,5-3 0,5-5 0,13 8 101,-2-29 0,3-4-281,17 0 91,16-9 156,-15-29-157,-18-9 1,-3-5 89,6-22 0,-13 12 0,-6-3 0,-14-23-45,-1 29 0,-3 0-225,-12-10 0,-6 2-1969,-3 4 0,-4 1 620,-5-3 0,-2 2 1619,8 12 0,1 4 0,-18-10 0,19 12 0</inkml:trace>
  <inkml:trace contextRef="#ctx0" brushRef="#br0" timeOffset="24562">9652 10828 23634,'-26'0'2068,"5"0"-1978,11-6 0,16-4 0,20-12-135,18-3 0,7-2 0,-5 4 0,2 0 15,-3 2 0,5-2 0,4 1-886,6 2 1,6-1 0,1 1-1,-8 2 916,-13 3 0,-5 2 0,3 0 0,10-2 0,5-2 0,-2 2 0,-12 3-316,5 1 495,-13 7-89,-13 10 90,-10 10-180,-8 16 45,-7 2 0,-1 3-45,0 24-155,-1-17 1,1 0 154,2 15 0,0-3 0,5-6 0,4-5 0,7-6 2902,3-7-3081,4-4 795,2-25-616,-9-27 90,-3-17-90,-19-25 0,0 9 45,-2 12 0,0-1-522,4 11 0,0 1 477,-1-9 0,1 1 90,4-3 356,4 1-356,15 23-90,1 9 90,30 42 0,-17 5-139,-12-8 1,-1 2 138,2 14 0,-6-2 0,-3-7 90,-7-7 985,-3-9-1165,-3-9 90,-14-25 90,1-35-180,-3-13 30,12 22 0,4-5 0,2-1-430,4 2 0,3-1 0,1 1 400,-1-1 0,0-1 0,4 1 0,8-5 0,5 1 0,0 8-73,0 9 1,3 7 117,9-4 0,2 9 135,18 22 0,0 21 0,-4 17-90,-18 3 0,-2 5-288,-9-12 0,-2 4 228,-1 2 0,0 5 0,-2-4-30,-5-7 0,-2-1 0,2 6 0,-3-3 0,-2-2 0,-2-12 1309,-6-10-1399,0-6 158,-2-12-158,-3-10 90,-4-11 572,-7-14-572,-4-5 0,-5-2 90,-3 7-90,-1 11 90,-3 15 0,-1 19 0,-1 17-45,11 7 0,2 6-45,-8 25 0,9-8 0,4 1 0,4 4-270,1 9-450,9-38-2338,0-9 2383,0-13 1,0-28-1,0-14 1</inkml:trace>
  <inkml:trace contextRef="#ctx0" brushRef="#br0" timeOffset="24712">11464 9950 23723,'8'-31'2699,"2"-1"-2519,4-2-90,9 0-90,12-2-450,14 0-629,8 4-1170,-12 10 0,0 3 2201,-11 6 1,-1 2 0,8-2 0,-2 2 0,7 5-1</inkml:trace>
  <inkml:trace contextRef="#ctx0" brushRef="#br0" timeOffset="28460">10741 2063 21835,'-12'5'1799,"-1"-1"-1620,1-4 1,5 0 0,-2 0 0,8 0-90,1 0 0,18 0-90,18-4 45,-3-1 0,5-1-770,9-4 0,7-3 725,2 0 0,7-2 0,4-2 0,-3 2-624,-7 1 0,-1 0 1,0 1-1,5-2 624,-7 2 0,3-1 0,3-1 0,0 1 0,-2 0 0,-1 1-401,0-1 0,-2 2 0,0 0 0,-1 0 0,0 0 401,0-1 0,0 1 0,-1 0 0,0 0 0,-1 0 0,8-1 0,0 0 0,-1 1 0,-2 0-268,10-3 1,-2 1-1,-2 0 268,-11 3 0,-2 1 0,0-1 77,-2 1 0,0 0 0,-4 0-77,-3 0 0,-4 0 691,3 0 1,-7 0-1681,-17 3 2245,-18 3-11087,-13 10 9140,-11 0 1,-7 5 0,-2-2 0</inkml:trace>
  <inkml:trace contextRef="#ctx0" brushRef="#br0" timeOffset="37366">18432 4179 22734,'-15'0'2249,"7"0"-1710,10-12-359,16-1-2126,19-5 1,9 0 2079,-3 4 1,4 2-45,1 0 0,4 0 0,-1 1-89,-4 3 1,-1 2-1,4 0 44,2-1 0,3 1 0,2 0 0,-1 1-45,-3-1 0,-1 2 0,0-1 0,0 0 0,-1 1 0,0-1 0,-1 0 0,-2 1 30,2 0 0,-1 1 0,-8-1-30,20-2-360,-13-3-1079,-31-4 270,-13-2-900,-27-2 2069,-4 1 0,-3-2 0,2-3 0</inkml:trace>
  <inkml:trace contextRef="#ctx0" brushRef="#br0" timeOffset="37589">20442 3017 24353,'10'-61'2429,"0"4"-1980,-4 7-269,-1 11 90,0 14-90,3 18-90,8 23-90,9 31 45,-10-11 0,0 5-368,2 11 0,-1 7 210,-5-10 1,-1 7-1,0 1 1,-1-2-1248,0 5 1,-1 0 0,0 2 976,-2 0 1,0 4 0,-1 0 0,-1-4-368,-1 2 1,-1-3 0,-2 0 536,0 1 0,-3 1 1,1-1-1,0 1 1,-1-1-1,-1 1 1,0-1-1,-1 1 1,0 0-1</inkml:trace>
  <inkml:trace contextRef="#ctx0" brushRef="#br0" timeOffset="38191">19199 7951 24083,'-16'-9'2609,"2"2"-2429,5 1-90,4-1 0,15-2-1,13-4-89,27-5 0,-16 5 0,4 1-385,7-1 1,4 0 384,4-2 0,1 1-45,3 2 0,1 1-90,-2 0 1,0 0-181,-3 3 0,0 0-180,-7 0 1,-1 0-181,-5 3 0,-3-1-1483,24-7 2125,-13-1 0,-11-2 0,-5-2 0</inkml:trace>
  <inkml:trace contextRef="#ctx0" brushRef="#br0" timeOffset="38616">20746 7232 22824,'32'-13'3418,"-9"5"-2968,-6 8-90,-15 12-91,-10 8-179,-8 5 0,-14 11 90,7-15 90,-4 0 0,18-17-90,4-8 0,19-25-180,8-4-1696,-3 5 0,2 0 1696,4 3 0,1 2 0,2 1 0,1 3-311,3 2 1,1 4 310,1 5 0,1 5-163,2 7 1,-1 7 162,1 6 0,-2 11 0,-3 12 0,-3 11 0,-3 4 0,-8-6 0,-2 5 0,-3 1 0,0 1-341,1 1 1,0 1 0,-2 0-1,-2 1 341,-4 2 0,-2 2 0,-2-2 0,-2-3 0,-1-1 0,-2-4 0,-1 0 0,0-4 0,1 0 0,-1-2 0,0 17 0,0-4 1061,1-9 0,2-2-1061,6 2 0,8-5-882,16-16 1,6-5 881,7 2 0,5-7 0,1-14 0,6-7 0,1 0-481,5-1 0,1-1 0,3 0 481,-7 1 0,1-1 0,2-1 0,1 2 12,-8 0 0,-1-1 0,1 1 0,3 1 0,6 0-215,-3 0 1,5 1-1,5 0 1,2 1 0,0-1-1,-1 1 1,-4 0 0,-5 0-176,8 0 0,-6 0 0,-2 1 1,2 0-1,5 0 303,-6 1 0,6 0 1,3 0-1,2 1 0,-2 0 1,-4 1-1,-6 0 1,-10 0-1,8 4 0,-11 1 1,0 1-1,6 3 0,0 0 1,0 0-1</inkml:trace>
  <inkml:trace contextRef="#ctx0" brushRef="#br0" timeOffset="39092">19362 12289 26422,'-7'-4'1529,"5"-1"-1439,16-8 0,16-5-90,24-8-661,-15 11 1,4-1 660,7-1 0,6 0-509,-11 5 1,6 1 0,2 0 0,-4 0 268,5 0 0,-2 1 0,2-1-53,-1 2 1,2 1 0,0-1 0,0 1-675,-4-1 0,1 1 0,-2-1 0,-3 0 967,2 0 0,-4-1 0,2 0 0,9-4 0,2-1 0,-5-1 0,-5-3 0,0 0 0</inkml:trace>
  <inkml:trace contextRef="#ctx0" brushRef="#br0" timeOffset="39621">21770 11117 24533,'-18'-4'1979,"-1"1"-1619,-7 1-1,8 2 91,-14 4-270,5 5-90,1-3-90,1 2 0,18-8 90,2-4-90,5-7 0,5-11 0,7-12 0,13-12 90,9-6-398,-12 24 1,1 1 307,3 0 0,1 2 0,2 2 0,1 3 45,2 2 0,1 4 90,0 4 0,1 4-90,1 5 0,-1 4-45,1 6 0,-1 5 0,0 5 0,-2 5 0,-1 5 0,-3 3 0,-3 4 0,-3 3 0,-4 2 0,-4 2 0,-4 2 0,-4 1 0,-4-2 0,-5 2 0,-10 15 0,-6-1 0,3-17 0,-2-3 0,-5 10 0,-3-5 0,1-16 0,0-6 0,-5 6 0,1-10 0,44-40 0,17-3 0,-2 4 0,5 0-849,3 5 0,3 3 849,4 3 0,2 4 0,3 5 0,0 6 0,-1 5 0,-2 8 0,-1 8 0,-5 8 0,-3 6 0,-8 9-127,-16-7 1,-4 6 0,-4 4-1,-6 1 127,-7 8 0,-9 3 0,-4 1 0,0 0-462,4-12 0,-1 1 1,-1-1-1,-3 1 1,-3-2 65,-6 4 0,-5 0 0,-2-1 1,-2-3-1,1-3-747,-6 0 0,-1-4 0,-2-2 0,0-1 1143,7-7 0,-1-2 0,0 0 0,-2-1 0,0 0 0,-2 0 0,-1 0 0,-1-2 0,0 1 0,-1-1 0,-1-1 0,0 0 0,0 1 0,0-1 0,0 0 0</inkml:trace>
  <inkml:trace contextRef="#ctx0" brushRef="#br0" timeOffset="50878">1470 4677 13379,'-14'-5'3149,"5"1"-2250,0 1 450,8 1 4138,-3 2-5037,1 0-180,-2 0 0,1 0-1,0 0 1,4 0-90,-3 0 0,-2 0 0,-3-2-90,-13 2 0,3-2 90,-27 10-90,12 8 0,-14 14 0,18 6 0,3 6-530,5-5 1,1 2 484,-7 18 0,3 3-45,9-8 0,3 0 45,4 2 0,2 1-45,1 2 0,4-1 0,4-2 0,2-1 0,2-1 0,3-2 0,0-7 0,4 0-310,6 4 1,3-3 309,-5-15 0,0-2-56,5 3 1,1-6 145,11-8-90,-1-12 0,5-15 0,-1-11 0,5-17 0,0-11-175,-21 21 1,2-3 174,10-17 0,1-2 0,-9 13 0,0-1 0,8-11 0,-2 2 0,-11 18 0,-1 4 90,15-18 777,-5 13-418,2 31-89,-1 52-360,-15-21 0,-1 4 45,0 16 0,1 4-45,4-3 0,4 2 0,1-3-45,6 5 0,3-2-135,-1-7 0,3 1 0,-1-8 231,-2-12 0,0-10-860,23-12-236,-27-26-304,-11-23-540,-8-16 1839,-12 5 1,-5-2 0,3 13 0,-2 0-1,-5-15 1,0 1 0</inkml:trace>
  <inkml:trace contextRef="#ctx0" brushRef="#br0" timeOffset="51305">2242 5007 21924,'0'-23'2609,"0"1"-2159,0 6-90,0 2-1,0 3-179,0 4 0,0 3 0,0 2 90,1 10 0,5 4 0,14 32-270,0-5 45,1-1-1,2-1-44,7 9 0,11 6 0,0-27 0,-9-11 0,7-16 0,-13-16 0,-3-15 270,-5-12 90,-6-3 0,-6-2 0,-4 5-270,-2 8-90,0 8 0,0 11 0,5 23 0,15 27-1170,13 22-179,-13-21 0,0-2-540,13 14 1889,-6-38 0,-18-26 0,3-24 0</inkml:trace>
  <inkml:trace contextRef="#ctx0" brushRef="#br0" timeOffset="51538">2709 4469 21835,'-17'-55'1499,"1"0"0,-4-8 0,-1 1-870,4 16 1,1 4-270,0-2 0,5 18-90,11 38-270,14 26 0,8 11 0,-2 2 0,2 3-509,-3-10 0,2 2 0,0 1 509,3 3 0,1 0 0,-1-2 0,3 7 0,1-1 0,-2-2 0,2 2 0,-2-5 0,0-4 0,-2-4-90,-2-3 0,-1-4-1080,6 11-90,-17-33-719,-6-10-809,-2-19 2788,-2-13 0,0-18 0,0-4 0</inkml:trace>
  <inkml:trace contextRef="#ctx0" brushRef="#br0" timeOffset="51893">3305 3935 23184,'0'-23'2608,"-7"3"-2338,-2 10 90,-9 12-180,-2 14 0,-3 14-90,1 13 0,3 5 0,9 4-90,8 0 89,12-6-89,10-7 0,9-10 0,10-15 0,3-6 0,5-8 0,2 0 0,11 12 0,-18 1 0,3 16 0,-21 22 0,-13-5 0,-6 20-179,-11-16-181,-8-5-270,-5-2-359,-3-9-450,-4-7-720,-1-13 2159,-1-5 0,3-20 0,1-1 0</inkml:trace>
  <inkml:trace contextRef="#ctx0" brushRef="#br0" timeOffset="52337">3484 3600 23364,'-18'-47'2608,"-4"-13"-2428,12 24-180,-1-4 90,11 31 90,7 9 180,24 37-90,3 6-121,-9-7 1,2 6 0,-1-2-376,0 3 0,0 3 256,3 6 0,2 7 0,-3-3 0,-7-11 0,-3-3 0,0 0-30,1 0 0,0 0 0,-2-2 0,1 8 0,-3-6 0,1-1 0,-7-12 90,-4-11-90,-3-9 0,-2-11 0,0-16 542,0-16-542,0-18 90,2-12-90,-1 31 0,2-2 0,3-9 0,2 2 0,3-14 0,11-2 0,0 42 90,8 18-90,11 21-346,4 16 301,-21-14 0,1 2-405,6 13 0,-1 1-45,-7-11 1,-1-1-181,3 9 1,-1-3-945,2 2 1619,1-16 0,-7-23 0,4-15 0</inkml:trace>
  <inkml:trace contextRef="#ctx0" brushRef="#br0" timeOffset="52723">4593 3338 22284,'4'-57'3328,"0"5"-2968,-8 15 90,-11 13-90,-7 35-270,8 31 0,5 16-45,3 4 0,5 5-730,3-7 1,4 4-1,1-5 685,4 5 0,2-7 0,2-10 0,2-6 434,5-2-434,-1-10-90,-3-15 0,-4-6 0,0-18-90,-3-11 135,-7-13 1,-2-7 88,-1 7 1,-2-1 601,-1-16 0,-2-3-376,-5-1 0,0 4-135,2 15 0,0 1-45,-3-7 0,1 4 42,-2 5-132,5 10 0,2 11 90,4 12-90,6 14 0,4 15 0,10 12 0,7 14-180,4 2-45,-15-28 0,0 1-1034,4 3 0,0 0-900,9 12 2252,2-4 1,-13-28 0,-2-9 0</inkml:trace>
  <inkml:trace contextRef="#ctx0" brushRef="#br0" timeOffset="53112">4873 3157 22464,'-7'-34'1169,"-1"0"1,-6-27-900,4 9-90,4 13-1,2 10 91,10 13 90,6 7-90,10 19 90,11 16-90,6 19-136,-19-14 1,1 2-362,0 2 0,0 2 317,-2 1 0,-1 2-187,4 12 1,-1 1 96,-5-8 0,-1-1 0,0-1 0,-2-3 0,-1 11 90,-9-37-90,-3-28-45,-2-18 0,-1-8 45,0 0 0,1-5-16,-1-5 1,1-6 0,1 2 60,2-10 0,5 3 180,6-2 0,6 7-135,-1 20 0,5 12 516,34 19-606,-3 37 0,-25-7 0,-1 4-210,1 3 0,1 5 90,-5-1 0,0 3 0,-1-1-285,2 6 0,0 1-315,3 11 1,-2-1-226,-13-23 1,-2 0 930,-1 2 0,-2-1 0,-3 8 0,-4 3 1</inkml:trace>
  <inkml:trace contextRef="#ctx0" brushRef="#br0" timeOffset="53811">1198 7296 20282,'-47'30'2789,"8"-6"-1218,11-12-1211,15-12 555,24-20-555,33-26-135,0 6 0,7-4-770,-16 14 1,3-2 0,1-2 0,3 0 562,-1 0 0,2-1 0,1-1 0,2-1 0,1 0-303,-2 0 1,2 0-1,0-2 1,2 0 0,0 0-1,1-1 285,-3 2 0,1 1 0,-1-1 0,2-1 0,2-1 0,2-1 0,3-2-125,-11 8 1,2-1-1,1 0 1,1-2 0,2 0-1,0-1 1,2-1 0,1 0-1,0 0 1,2-1-1,0 1 1,2-1 124,-9 6 0,2-1 0,1 0 0,2-1 0,0 0 0,1 0 0,1-1 0,0 0 0,1 0 0,-1 1 0,1-1 0,-1 0 0,0 1 0,-1 0 0,0 1 0,-1 0 0,-2 0-74,6-3 1,-2 1 0,0 0-1,-1 1 1,0-1 0,-1 1-1,0 1 1,0-1 0,1 0 0,-1 1-1,1-1 1,0 1 0,1-1-1,1 0 74,-4 3 0,1-1 0,2-1 0,0 0 0,2 0 0,-1 0 0,0 0 0,1 0 0,-2 1 0,0 0 0,-1 1 0,-1 2 0,-3 0 0,-1 2 0,-2 1 0,-3 2-4,20-12 1,-4 4-1,-4 2 1,-2 2 0,-1 1-1,-1 0 1,2-1 3,-3 1 0,0 1 0,0 0 0,-1 0 0,0 1 0,-1 0 0,0 0 0,4-2 0,-1 1 0,0 0 0,-1 1 0,0 0 0,-1 0 0,5-2 0,-1 1 0,-1 1 0,0 0 0,-2 0 0,7-2 0,-2 1 0,-1 1 0,-2 0 57,-7 5 1,0 1-1,-2 0 1,-1 1-58,5-1 0,-2 1 0,-2 1 490,10-4 0,-4 1-490,-12 8 0,-4 1 0,20-8 1614,-19 10-1614,-12 6 2414,-10 4-2414,-6 2 2508,-6-2-2778,-20-5 270,-43-13 0,26 11 0,-3 0 0,-15-4 0,0 0 0</inkml:trace>
  <inkml:trace contextRef="#ctx0" brushRef="#br0" timeOffset="71478">6696 1918 22464,'0'16'2879,"0"0"-2160,0-5 91,0 2-181,0-3 91,0 1-360,0-2-360,0-4 0,2-1 0,2-4 0,13-10 0,3-5 0,2-11 0,1-5 0,9-16-198,-10 9 1,-1-1 197,5-15 0,-1-1 0,-5 8 0,0-6 0,-5 24 0,9 34 0,1 34 0,-3 13 0,-3-10 0,-1 2-233,0-3 1,2 4-1,-3-5 233,-2-3 0,-1-3-90,0-2 0,1 1-1709,3 9 0,-1-1-899,8 19 2698,-11-23 0,-3-2 0,-1 12 0,-6-1 0</inkml:trace>
  <inkml:trace contextRef="#ctx0" brushRef="#br0" timeOffset="71607">7167 2510 24173,'-20'8'2789,"1"-2"-2520,3-6-2337,69-18-361,-18 5 2429,9 0 0,2 0 0,0 4 0,-4 3 0</inkml:trace>
  <inkml:trace contextRef="#ctx0" brushRef="#br0" timeOffset="72406">7780 4614 23634,'0'-7'3597,"-3"2"-3237,-4 9 0,-5 6 0,-4 12-180,-6 5-90,-3 8-90,-1 1 0,-6 8 0,13-16 0,2 2 0,14-25 0,3-12 0,5-17 0,5-18 0,9 0 0,4-3 0,-3 10 0,1-1-345,12-11 1,4 2 344,-8 16 0,3 6 0,15 2 0,2 6 0,-13 7 0,1 6 0,8 3 0,-2 8 0,5 25 0,-11 18 0,-25-20 0,-5 3 0,-3 7 0,-5 2 0,-4 4 0,-8 4 0,-2-5 0,-4 4 0,-2 2 0,0-4 0,0 0 0,0-4 0,-2 3 0,-5 11 0,-1 2 0,2-9 0,4-11 0,4-9 0,6-5 0,11-13 0,20-16 0,17-16 0,22-16-636,-21 9 1,3-2 635,5-2 0,4-2-390,-1 0 0,4-3 0,-2 1-510,7-3 1,0 1-372,-11 5 0,2-1 0,-5 3 1271,-4 2 0,-5 2 0,14-13 0,-12 7 0</inkml:trace>
  <inkml:trace contextRef="#ctx0" brushRef="#br0" timeOffset="73008">2635 7440 25432,'-34'-20'659,"0"1"1,-2 4 0,-1 5-525,-5 7 0,-2 8-977,-2 9 0,1 7 1067,-2 10 0,2 7-225,1 9 0,4 6 0,15-14 0,3 2 0,3 1 0,4 2 0,4 1 0,2 0 0,4 1 0,4 0 0,4-1 0,9 18 0,8-1 0,8-6 0,7-4 0,5-7 0,8-8 0,2-15 0,6-7 0,-1-4 0,6-3 0,2-9 0,-9-3 0,3-4 0,-6-6 0,-1-13 0,-7-5 0,-3-1 0,-4-3 0,-7 0 0,-4-3 0,-3-7 0,-4 0 0,3-13 0,-5-5 561,-3 54-561,0 15 369,11 25-369,8 11 0,-2-7 0,6-2-1889,7-9 0,2-4 405,-1 3 0,0-5 1035,-1-14 0,-4-9 0,6-19 0,-7-10 0</inkml:trace>
  <inkml:trace contextRef="#ctx0" brushRef="#br0" timeOffset="73480">3492 7594 25073,'-12'-39'2968,"2"11"-2428,3 21-540,4 25 0,6 22 0,7 16 0,9 8-248,-5-30 1,2-2 247,1-2 0,3-3 0,26 20 0,5-17 0,5-16-73,-1-19 73,-4-19 0,-9-20-275,-24 14 1,-3-3 274,-3-4 0,-4-1 0,-2-1 0,-2 0 0,-1 2 0,-2 1 0,-1-22 0,0 12 0,0 17 462,2 25-462,5 19 0,8 24 0,2-6 0,3 0-359,12 16-280,-11-18 1,5-6-2510,25-19 1439,-11-23 899,-13-8 1,-3-8 674,-6-7 0,-5-4 290,0-11 1,-4-4 564,-1-3 0,-3-5-348,-6 19 0,-1-4 1,-2 0-1,0 3 77,-1-1 1,0 3 0,-2-2-150,-2-10 0,-1-3 0,-1 8-361,-1 7 0,0 6 61,-7-23 528,5 24-528,11 44 0,8 24 0,2 4 0,2 8 0,3 3 0,1 5 0,1-1-610,3 11 1,2 2 579,-2-7 0,1 3 0,0-4-915,4 3 1,1-3 1037,-3-11 1,1 0-1,1-4 1,2-2 0,1-3-1,5 4 1,1-1 0</inkml:trace>
  <inkml:trace contextRef="#ctx0" brushRef="#br0" timeOffset="73723">4771 6522 27231,'-44'-46'1350,"1"12"-1350,-2 16 0,10 22 0,14 19 0,18 18 0,24 18-1061,-2-25 1,3 0 1060,7 5 0,2 1 0,3 2 0,1 0 0,0 3 0,-2 2 0,-2 2 0,-3 2 0,-4 1 0,-5 1 0,-4 1 0,-6 0 0,-3-2 0,-6 1-1305,-9 10 1,-7-3 432,4-20 1,-4-3-523,-4 2 0,-3-10 1498,-10-29 0,8-38 0,4-21 1</inkml:trace>
  <inkml:trace contextRef="#ctx0" brushRef="#br0" timeOffset="74064">4881 6310 24443,'1'-44'1109,"0"0"1,0 5-1,0 2-749,-1-17 90,2 17-450,15 49 0,5 24 0,-3 4 0,2 6-246,-1 2 1,1 6 245,0 2 0,2 6 0,-1-2-216,-6-15 1,0-2 0,1 3 215,1 4 0,2 4 0,0-2 0,-2-6 0,2 0 0,-1-4 0,2 4 0,0-7 0,2-18 0,-5-28 0,-7-29 0,-4-12 0,0 3 0,-1-2-414,-2-2 0,0-4 0,-1 2 414,0-12 0,-1 2 0,-1 2 0,1 1 0,0 8 0,0 4 0,1 9 0,0 4 295,9-8-295,17 50 0,-4 18 0,1 8 0,0 0 0,1 2-379,4 10 1,1-2-477,-9-14 1,0-3-1035,24 16-450,0-19-179,-2-21 2518,-5-24 0,-9-21 0,-3-12 0</inkml:trace>
  <inkml:trace contextRef="#ctx0" brushRef="#br0" timeOffset="74341">5921 6083 15637,'-3'-38'2203,"0"-1"1,-5-27 912,-12 23-2576,-9 20 1082,-4 33-1442,-4 21-180,7 28 81,17-25 1,3 3-82,3 2 0,2 1 0,3-1 0,4 0 0,3-3 0,2 0-180,14 23 2073,7-14-2163,14-25 360,-9-48 180,-4-13-90,-22 6 0,-5-2-90,-9-21-90,-5 7 0,0 11 0,3 10 0,4 20 0,15 34-1080,11 23-449,5 9-539,4-4 32,-10-23 2036,-3-14 0,-5-5 0,-2-10 0</inkml:trace>
  <inkml:trace contextRef="#ctx0" brushRef="#br0" timeOffset="74655">6083 5808 23544,'5'-58'3058,"-2"9"-2429,1 16 721,11 40-1350,1 21 0,-1 10-440,0 2 0,-1 3 440,4 15 0,-3 1 0,-6-15 0,-2-1-26,2 6 0,-2-1 26,0 10 0,0-39 0,-3-53 0,0-8 0,0-6 0,3-1 0,2-3 0,1 7 0,1-2 0,0 2-138,3-4 0,1 3 138,4-6 0,3 7 0,15 11 629,5 25-629,7 21 0,0 17 0,0 15-495,-18-3 0,-3 4-827,-8-10 1,-3 1-163,4 15 0,-4 1 1484,-9-14 0,-6-1 0,-2 1 0,-3 1 0,-2-1 0,1 0 0</inkml:trace>
  <inkml:trace contextRef="#ctx0" brushRef="#br0" timeOffset="80888">27666 3121 23993,'-33'-35'1529,"5"-12"-1484,17 15 0,3-3 45,2-5 0,4-1-752,3-2 0,4-1 842,2 1 0,2 0 0,4 2 0,1 3 85,1 4 1,1 2-86,13-20 316,-3 16-316,-2 15-1,-2 17 1,4 21-45,-5 24 0,-2 9-90,-3-4 0,-1 3-182,-1 1 0,0 5 1,-2-1 136,-3-9 0,-2 0 0,1 3-390,-1 1 1,0 4 0,0 1 0,-1-4 119,1 1 0,-1-1 1,-1 1-181,2 12 0,0 2 1,-1-5-541,-2-3 1,-2-5-450,1-4 0,0-3 1228,-2-7 0,-2-2 0,-4 23 0,-4-10 0</inkml:trace>
  <inkml:trace contextRef="#ctx0" brushRef="#br0" timeOffset="81040">27629 4012 24263,'-33'0'2699,"5"-2"-2340,9-2-179,10-4-90,9-3-90,13-2-180,14-3-539,17-2-720,15 0 153,-24 9 0,2 2 1286,2-2 0,1 2 0,1 1 0,0 0 0,0 1 0,1-1 0</inkml:trace>
  <inkml:trace contextRef="#ctx0" brushRef="#br0" timeOffset="81709">27755 5319 23544,'-18'0'2788,"0"0"-2068,3-2-1,1-4-269,7-6-90,6-16-360,21-5 0,7 2 0,19 9 0,1 32 0,0 28 0,-24-4 0,-5 7-699,-2 11 1,-9 7 698,-7-8 0,-5 5 0,-3 3 0,0-4-762,-4 7 0,-2-1 0,-3 2 762,3-15 0,-1 3 0,-1 1 0,-2 0 0,-2-2 0,-1-1 0,-3-1 0,-1 0 0,-1-1 0,1 0-292,-1 1 0,0 1 1,0-1-1,0 0 1,2-2 291,-2 4 0,1-1 0,2-1 0,2-2 0,-6 9 0,2-1 0,19-12 0,31-19 0,11-8 0,-3-3 0,4-3 67,23-2 1,3-4-473,-5-3 0,3-2-345,1 1 1,5 0-1,-3 0 300,-14 0 1,-2 0-1,3 1-30,12 1 1,3 0-1,-2 5 480,-9 3 0,-2 4 0,-3 2 0,3 6 0,-2 4 0,-10-2 0,0 1 0,0-1 0</inkml:trace>
  <inkml:trace contextRef="#ctx0" brushRef="#br0" timeOffset="82215">27780 9191 22554,'-47'-13'1439,"2"-1"-899,6-5 0,5 1 89,7-2-269,7 0-90,10-3-90,13-10-180,16 8 0,17-7 0,2 18 0,4 5-338,-8 2 0,1 1 338,11 1 0,-2 4 0,13 12 180,-12 12 0,-13 9 90,-15 11 89,-8 3-89,-18 3-90,-1-14 0,-2-2-90,-11 15-90,-3 9 90,16-26-90,14-4 0,14 2 676,15 3-631,3-4 0,4 2 45,-10-5 0,0 0-460,12 12 1,-2 1 369,-14-10 0,-5 3 0,2 16 0,-6 4 0,-7-14 0,-5 3-1049,-7 5 0,-4 4 0,-4-3 1049,-7-2 0,-4-1 0,-10 15 0,-2-2-441,4-17 1,-1-1-1134,-10 13 0,1 1 1574,6-9 0,2 1 0,0-1 0,2 0 0,10-12 0,1 1 0</inkml:trace>
  <inkml:trace contextRef="#ctx0" brushRef="#br0" timeOffset="82584">27820 11457 16352,'-24'23'2609,"-10"3"39,13-11-2558,0-2 1263,16-9-1263,10-4 719,11 0-809,23 1 0,7 2 0,20 4 0,-11-1 0,2 4 134,-12 3 1,-5 4 2964,17 15-2875,-25-11 1,-4 2 135,-4 22-180,-10 5-180,-8 11 0,-5-15 0,0 4 0,2 3 0,1 0 0,-2-1 0,1 1 0,3 8 0,0-4 0,-2 6 0,-1-24 0,-2-2-180,-8 10-1422,-6-4 343,-9-2-720,-9-5-1386,-3-8 3365,-11-8 0,-4-11 0,-6-5 0</inkml:trace>
  <inkml:trace contextRef="#ctx0" brushRef="#br0" timeOffset="83808">28925 2949 22104,'4'-27'2969,"-2"2"-2250,0-2 91,-2 4-271,0 1 91,0 1-180,0 7-180,0 1-180,0 8-90,3 17 0,4 23 0,-1-5 0,0 5 0,1 11 0,0 3-1696,2 10 0,-1 2 1696,-3-15 0,0 0 0,1 5 0,-1 5 0,1 4 0,0 2 0,0 1-429,1-9 1,-1 2 0,2-1 0,-1 1 0,0 0 428,-1 1 0,0-1 0,0 0 0,1 2 0,1 2-190,0-1 0,1 3 1,0 2-1,1-1 0,0 1 1,-1-3 189,0-5 0,-1-1 0,0 0 0,0-1 0,1 2 0,0 2-169,0 2 0,1 2 0,0 1 0,0 1 0,0-1 0,0 0 1,0-4 168,-1 1 0,0-2 0,0-2 0,0 0 0,0 1 0,1 1 0,1 8 0,0 2 0,1 1 0,0-2 0,-1-2 0,-1-6 106,-1-1 1,0-6 0,-1 0 0,1 2-107,-1-1 0,1 2 0,0 1 0,0-2 0,-2-3 0,1 9 0,-1-3 0,0 0 0,0 0 0,-1 0 0,0 0 0,0 1 0,0 0 0,0 0 0,-1 1 0,0 0 0,-1 0 0,0 0 0,0 0 0,0 0 0,0 0 0,0 1 0,0-1 0,-1-1 0,0-1 0,0 0 0,0-1 0,0 0 0,1 0 258,-2-2 1,1-1-1,0 0-258,-1-3 0,0 0 0,0 2 0,0-2 0,1 3 0,-1 0 0,0-2 0,1 2 0,0-2 0,0 2 53,0-4 1,0 3 0,1-1 0,0-2-54,1 0 0,1-3 0,-1 1 0,1 1 0,0 1 0,1 1 0,0 0 0,0 0 0,1 1 0,-1 1 0,1 0 0,-1 1 0,1-3 0,0 1 0,1 2-2,0-1 0,1 4 0,0 0 0,0-3 2,0 2 0,-1-3 0,1 5-180,0-7 0,0 6 0,1 1 0,-1-3 0,-1-4 180,2 3 0,-2-5 0,0 2 0,3 13 0,0 2 0,0-4 177,-1 1 1,0-4-178,0 0 0,-2-1 0,0-3 0,-1 3 0,-3-5 0,1 3 0,-2-2 0,1 10 0,-1 0 270,-1-8 0,0 2 0,-1-3-270,-1 8 0,0-3 0,-1 6 0,0 1 0,-1-18 0,0 0 0,-1 1 0,1 4 0,-1 1 0,1 2 0,-1 3 0,1 1 0,-1 2 0,1 0 0,-1 2 0,2 5 0,0-13 0,1 6 0,0 1 0,1-1 0,-1-3 0,1 0 0,0-2 0,0-1 0,1 3 0,-1-2 0,1 3 0,0 1 0,0 0 0,2-2 0,2 7 0,1 0 0,0-2 0,0-4 0,0 1 0,0-4 0,1 2-145,0-7 0,0 2 0,0-2 0,0-5 145,2 8 0,0-6 0,0-7 0,0-3 1455,6 22-3074,-3-24 383,-8-24 1236,-13-54 0,-8-7 0,1 6 0,1 0 0</inkml:trace>
  <inkml:trace contextRef="#ctx0" brushRef="#br0" timeOffset="84179">29262 13971 23903,'-27'-18'1619,"3"2"-1439,5 2 0,9 7 90,5 9 180,14 12-90,11 15-1,20 20-991,-11-14 1,2 3 721,6 8 0,3 3-60,-11-12 0,2 1 0,0 1-30,2 1 0,1 1 0,3 2 0,0 0 0,3 2 0,1 1 0,0-2-45,-2-3 0,-1-1 0,2 0 0,-1 0-315,5 3 0,1 1 0,-1-1 1,-3-5-121,-1-3 0,-3-3 1,-1-6-466,2-2 1,-5-12-1755,-4-30 2699,-9-32 0,-13 11 0,0-4 0,-1-6 0,0-1 0</inkml:trace>
  <inkml:trace contextRef="#ctx0" brushRef="#br0" timeOffset="84397">30634 13609 26602,'-3'-25'1529,"-4"5"-1349,-3 6-180,-8 14 90,-10 31-90,6 5 0,-4 9 0,1-1-135,-5 7 0,0 2-585,1 1 1,-3 5 0,2-6 44,1-4 1,1-3-316,-1 0 1,-1-1-1450,3-5 0,1-1 2439,1-3 0,1-2 0,4-4 0,1-1 0,-14 25 0</inkml:trace>
  <inkml:trace contextRef="#ctx0" brushRef="#br0" timeOffset="85527">27471 11235 22284,'-5'-5'2609,"-2"1"-2339,6 1-1,-2 1 1,3 2-90,0 8-90,0 6 90,0 14-180,5 6 90,2 9-90,5 4 0,4 6 0,1-1 0,7 0-45,-5-20 0,3-1-45,10 13 0,15 3-90,8-29 180,-19-11 0,15-8 0,-29-10 0,-3-3 0,-1-6 0,0 0 0,0-1 0,3 1 0,-1 2 0,6-4 0,-8 7 90,3-2-90,-11 8 180,6-5 0,-7 4 0,3-1 0,-8 3 0,-2 5-90,-2-3 0,1 3 0,0-1-1,3-1 91,-2-1-90,2-1 90,-2-2-90,0 2 90,-2 0-90,0 2 180,0 3-90,0 0-90,0 0 0,0 1-90,0 24 0,0 9 0,-2 2 0,-1 5-1288,-1 6 1,1 3 1287,-3 12 0,0 4 0,1-16 0,0 1 0,1 4 0,-1 4 0,1 5 0,0 3 0,0-1 0,2-10 0,0 1 0,0 0 0,0 0 0,1 0 0,-1-1 0,0-1 0,0 1 0,1 0 0,1 1-216,0 5 0,2 2 0,0 0 1,0-4-1,1-5-534,0-1 1,1-5-1,0 1-270,2 10 1,1 1 0,0-6 859,1-7 0,-1-6 0,0-6 0,0-2 0,3 23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1:17.39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7460 5079 21835,'-17'-20'1799,"-1"-2"-1440,0 3-179,-2-1 0,1 4-90,1 2 0,0 7 360,-11 15 89,-18 36-314,15-7 0,0 8-105,6-3 0,0 5 0,2 0-518,3-5 1,2 1 0,0 0 427,1 5 0,0 0 0,4-1 60,-1 9 0,5 1-980,5-5 1,2 3 0,2-2 934,1 7 0,5-1-15,0-11 0,3 2 0,3-5-193,6-2 0,3-5 208,2-2 0,4-2-45,3-4 0,3-3 0,3-2 0,2-3 0,2-3 0,3-4 0,0-2 0,2-3 0,1-3 0,1-3-272,-1-3 0,1-4 272,1-3 0,0-4 0,-1-4 0,-1-3 0,0-5 0,-2-4 0,-1-4 0,-3-3 0,-3-5 0,-3-3 0,-1-1 0,-7-7 22,-12 1 1,-5-8 0,-2-2-1,-1 5 8,-1 5 0,-2 4 0,-2-5-294,-2-5 0,-2-6 1,-2 1-1,-3 8 264,-11-9 0,-3 7 0,-3 2 0,-3 2 883,-1 4 0,-4 2-883,3 12 0,-5 1 0,2 2-45,-5-1 0,-1 4-90,-12-4 0,0 6-180,17 14 1,3 5-398,-29 6-637,8 14-900,10 17 2249,9 11 0,11 12 0,6 4 0</inkml:trace>
  <inkml:trace contextRef="#ctx0" brushRef="#br0" timeOffset="408">10168 4835 22785,'-20'-52'2699,"-4"2"-1206,-3 0-1223,7 23 0,-1 1 71,-14-6-341,-3 52 0,13 34 0,17 5 0,4 7-1012,2-21 1,0 1-1,1 2 1012,0 6 0,1 1 0,1 1 0,-1 0 0,0 1 0,0 5-137,0-4 1,0 6 0,0 3 0,1-2 0,0-3 136,0-1 0,2-2 0,0-1 0,-1 2 0,0-4 0,-1 3 0,1-1 0,0-2 0,0-5-330,3 3 0,1-5 0,-1-6-480,1-5 1,0-3-1620,3 0 1,2-4 2428,6 0 0,13-9 0,-3-29 0</inkml:trace>
  <inkml:trace contextRef="#ctx0" brushRef="#br0" timeOffset="882">11870 5238 24173,'41'-30'1889,"1"-3"-1349,-14 5-1,-9 5-89,-11 6-270,-8 6 90,-13-15-90,-3-15 0,0-3-90,4-10 0,17 12-90,9-3 0,18 0-264,-8 22 0,3 3 264,10 0 0,3 3 0,6 2 0,4 5-394,6 4 1,2 5 393,2 3 0,1 10 0,-9 8 0,1 8 0,-4 2-635,4 9 1,-5 5 634,-9-3 0,-2 5 0,-10 5 0,-16 10 0,-12 6 0,-4-3 0,0-11 0,-3-3 0,-4 2-582,-2 0 1,-3 2 0,-3-1 0,-1-4 581,-5-1 0,-2-3 0,-2-2 0,1-1 0,-1-1 0,0-2 0,-13 13 0,2-4-46,4-6 0,2-3 46,6-7 0,2-3 0,-10 14 462,17-12-462,38-17 945,19-8-945,0-8 0,4-4 0,5-1 0,2-2 818,10-3 1,4-1-819,-18 3 0,1-1 0,4 0 0,5-1 0,5 0 0,0-1 0,-2 2-757,3-1 0,-1 1 0,1 0 262,-1 0 0,2 0 1,1 0-1,-5 1-495,-1 2 1,-4 1 0,0 0 989,1-1 0,0 1 0,0-1 0,-3 1 0,0-1 0,0 0 0,0 1 0,-1-1 0,0 1 0</inkml:trace>
  <inkml:trace contextRef="#ctx0" brushRef="#br0" timeOffset="1412">15390 5057 24151,'-22'-54'720,"0"1"-59,3 6-391,-4-12 500,7 10-500,-2-8-270,30 1 90,9 13-135,0 17 0,6 0-360,19-7 1,5 3 404,-9 5 0,5 1 30,11-1 0,8-1 0,-5 6-30,0 5 0,0 6 59,1 3 1,6 3 0,-9 6-60,-12 7 0,-5 7 45,7 5 0,-8 7 135,-17 33-135,-22-27 0,-6 2 0,-4 3 0,-7 3 15,-4-1 0,-5 3 0,-3 0 30,0-2 0,-3 0 0,0 0-90,2-1 0,-1 0 0,1-3 0,-12 9 0,4-8 0,2-4 324,9-11-324,73-13 0,3 0 0,6-6 0,6 1-470,-9 5 0,-1 3 470,4 5 0,0 3 0,-2 3 0,-2 7 0,-12 1 0,-2 8 0,-9 5 0,-15 0 0,-8 5 0,-4 2 0,0-2 0,4 7 0,-2-2 0,-9 1 0,-7-6 0,-7 2 0,-4-2 0,-4-5 0,-13 3 0,-7-6 0,2-2-180,10-10 0,1-2 0,-3 1-1110,-15 11 1,-3 0 0,5-6 1289,10-11 0,3-5 0,-4 2 0,3-6 0,2-10 0</inkml:trace>
  <inkml:trace contextRef="#ctx0" brushRef="#br0" timeOffset="1859">18001 4650 23813,'10'-40'629,"-1"0"1,0 2 0,0-1-270,-1 5 0,0 0 180,7-25-271,-1 14 541,-2 13-540,-4 32 0,11 53-270,-11-21 0,0 4 0,5 18 0,2 2-649,0-8 1,2 0 648,0 2 0,3 0 0,3-2 0,2-1 0,1-3 0,3-2 0,2-6 0,3-4 0,2-6 0,3-6 0,2-7 0,1-8-188,4-6 1,2-9 187,-2-11 0,3-7 0,-3-2 0,7-9 0,-1-4-946,-7 3 0,0-4 0,-5 0 946,-1-6 0,-5-2 0,-8 10 0,0-1 0,-2 2-136,3-6 1,-2 3 135,-2 5 0,-2 8 791,-4 20-791,-13 50 0,-4-6 0,0 4-626,0 11 0,0 5 626,1-10 0,0 2 0,0 1 0,1 7 0,0 2 0,1 0 0,0 5 0,0 1 0,1 0 0,1 3 0,0 0 0,1 1-420,0-2 0,0 1 0,0-1-240,1-1 1,1-1 0,0-1-241,1-3 1,0 0-1,1-3 829,-1-3 1,2-2 0,0-1-1,5 14 1,2-2 0,1-7 0,-1 1-1</inkml:trace>
  <inkml:trace contextRef="#ctx0" brushRef="#br0" timeOffset="2110">21027 4577 24353,'0'-56'1799,"0"1"-1349,5 4-270,7 3-45,12 18 0,5 3-135,-1 7 0,3 4-529,16-5 1,5 4 528,-5 8 0,4 4-270,-1 2 0,4 1 0,1 0-1423,-3 0 1,-1 1 0,1 0 1092,-2 1 0,1 0 1,-4 0-706,9 1 1,-8-2 1304,-7-5 0,-21-2 0,-11-5 0</inkml:trace>
  <inkml:trace contextRef="#ctx0" brushRef="#br0" timeOffset="2365">21693 4093 21475,'-40'0'809,"1"0"1,-3 2-1,1 0-584,-4 3 0,0 2-2335,-2 2 0,0 4 2380,-1 3 0,1 2 0,1 3 0,0 4 118,10 0 0,-1 4 0,3-1-208,-1 4 0,4 2-45,-3 11 0,8 2 754,17 16-709,29-4-135,-2-29 0,4-3 0,8-2 0,6-1-15,5-2 0,6-2 0,1 2-30,2 2 0,1 1 0,0 1-673,0-1 0,-1 1 0,-3 1 703,-4 1 0,-2 1 0,-9 2-30,-6 7 0,-9 3 596,-7 2 1,-7 2-597,-9 4 0,-7 0-45,-9 2 0,-7 0 67,-5 1 0,-7 0-592,-2-5 0,-5 1 1,1-3-247,12-11 0,1-2 0,-2 1-24,-8 6 1,-3 2-1,5-6 840,4-6 0,3-4 0,7-5 0,1-2 0,-18 11 0</inkml:trace>
  <inkml:trace contextRef="#ctx0" brushRef="#br0" timeOffset="2743">23256 4012 23813,'36'-38'629,"1"1"1,-6 2 0,-2 2-360,8-21 180,-19 17 180,-24 23-91,-19 29-269,4 7 0,-3 6-90,-5 12 0,-1 4-2261,-3 11 0,1 4 2081,10-15 0,1 2 0,2 2 0,0 3 0,2 1 0,2 1-204,3 2 0,4 1 1,1 1 203,2 0 0,2 1 0,4-1 0,3 0 0,3-1 0,3-1 0,2-2 0,2 0 0,3-3 0,2-2 0,2-3 0,3-1 0,0-5 0,2-2 0,1-2 0,15 9 0,2-7 0,-2-10 0,1-8-320,-1-8 1,-2-9 319,-3-11 0,-3-9 0,-4-7 0,-5-7 0,-4-9 0,-5-4 0,-4-5 0,-6-1 0,-5-1 0,-6 0 0,-4 3 0,-6 2 0,-5 4 0,-5 5-100,-5 5 1,-7 4-621,-22 2 1,-5 8-1,15 8 1,-1 6 31,-16 1 1,1 7-752,25 8 0,4 4 1439,4 2 0,2 4 0,-15 25 0,9 6 0</inkml:trace>
  <inkml:trace contextRef="#ctx0" brushRef="#br0" timeOffset="3046">24913 4098 24893,'24'-29'359,"0"-1"1,2 1 0,1 1-180,1 1 0,2 0-742,5 1-1,1 2 653,6 2 0,2 1 90,3 3 0,5 2 0,0 5 0,5 3 0,0 2-150,0 4 0,0 3 0,3 3-8,-5 2 1,4 3-1,-1 2 1,-6 5-23,-2 4 0,-5 4 0,-5 7 0,-6 9 0,-5 6 0,-11 1 0,-14 10 0,-13 4 0,-2-15 0,-6 4 0,-1 2 0,0-1-90,0-2 0,0 1 0,0 0 0,-1-1-589,1 2 1,-1-1-1,0 1 1,1-1 340,1-1 1,1 1 0,1-2-1,1-3-786,-3 17 0,3-4 1124,2-7 0,0-2 0,3-8 0,0-1 0,1-7 0,0 1 0</inkml:trace>
  <inkml:trace contextRef="#ctx0" brushRef="#br0" timeOffset="3225">25453 4989 24983,'-16'-43'899,"1"-1"1,17-2-1,7 0-854,2 0 0,8 3-1153,17 0 1,8 8 1062,-1 12 0,6 5-585,5 1 1,8 3-1,2 1-1828,-9 4 0,2 2 1,1 0-1,0 1 1758,2-2 0,1 1 1,0 1-1,0 0 1,1 1-1,2 1 1,-2 1-1,-3 0 1,1 0-1,-1 0 1,1 0-1</inkml:trace>
  <inkml:trace contextRef="#ctx0" brushRef="#br0" timeOffset="3658">28210 3659 23723,'-50'-36'2069,"-3"2"-1799,-1 7 90,5 8 180,7 8-91,13 21-179,16 20-90,21 27-150,10-18 0,8 6 0,1-2-913,-4-5 1,1-2 0,2 2 882,12 14 0,3 3 0,0-2 30,-8-13 0,-1-2 0,0 2-737,7 11 0,0 4 0,-5-3 662,2 4 0,-5 1 75,-10-13 0,-2 2 0,-8-4-63,-14-4 0,-9-4 33,-7-3 0,-7-5 0,-6-3 0,-7-5 0,-23-7 0,-2-6 45,16-3 0,1-5-45,-13-3 0,4-10 0,18-13 0,10-9 0,12-12 0,9-5 271,-1-1 1,7-2-272,14-8 0,7 3 0,0 16 0,1 1 30,-4 5 0,1-3 0,-3 2-30,2-3 0,-2-1-45,1-11 0,-5 2 45,-13-11 2574,-14 7-3024,-15 9-449,-16 10-489,-10 10 623,25 20 1,-1 2-1845,-31-1 2609,11 20 0,20 10 0,12 13 0</inkml:trace>
  <inkml:trace contextRef="#ctx0" brushRef="#br0" timeOffset="4035">30220 3872 23726,'50'-18'929,"-1"0"1,-4 2-1,-1-1-839,-9 3 0,-3-1 352,19-5-352,-15 8 210,-12 10-210,-11 15 90,-22 41-90,-19-3-90,2-17 0,-7 2 0,0-4-35,-5-1 0,-3-6 35,-8-4 0,-6-3 0,5-7-576,5-8 0,3-8 621,-13-9 0,6-9-45,21-5 0,9-8-276,13-6 1,7-7-1,4 2 366,5-10 0,9 1-90,3 4 0,5-2 0,5 7-320,-1 12 1,4 5 0,7 6 319,5 4 0,8 4 0,3 6 0,-1 7 0,3 7 0,2 9 0,0 6 0,-2 5 0,-6 3 0,1 5 0,-2 5 0,-3 2 0,-6 3-432,2 8 1,-5 5 0,-7 2 0,-10 4 431,-10-6 0,-6 2 0,-5 3 0,-8 0 0,-8 0-592,-7-7 1,-9 2 0,-6 1 0,-5-1 0,-2-1 0,0 0 0,3-3 542,4-5 1,0-3-1,0 0 1,-2-1 0,0 0-1,-2 1 1,-3 2-1,1 0 1,-4 1 0,-1 1-1,-1 1 1,-2 0-1,0-1 1,1 0 0,0-3-1,1-2 1,-4 0-1,0-1 1,0 0 0,0 1-1,0-1 1,0 0 0,0 1-1</inkml:trace>
  <inkml:trace contextRef="#ctx0" brushRef="#br0" timeOffset="4800">7447 8277 23903,'-12'-32'2609,"2"3"-2069,-2 2-361,2 6 1,-1 7 0,5 16 90,2 24-90,-1 29-911,1-12 1,-1 4 730,-1 10 0,-2 6 22,2-12 1,-1 4-1,0 3 1,0 0-23,0 6 0,1 1 0,0 1 0,1 0-470,-1-2 0,0 1 1,1-1-1,0-1 245,1-4 0,1 0 1,0-2-1,1-6-405,0 11 1,4-7 577,1-7 1,5-10 0,5-14 0,11-25 0</inkml:trace>
  <inkml:trace contextRef="#ctx0" brushRef="#br0" timeOffset="5075">8162 7965 24353,'-21'39'1259,"-8"11"-1214,10-16 0,-1 1-662,-2 3 1,1 1 661,1 2 0,1 0 45,4-3 0,3 1-45,4-3 0,4-2 403,12 27-403,18-31 0,11-6-1459,8-12 1,5-9 1413,2 0 0,0-9 0,2-13 0,-7-11-91,-16-2 1,-9-7 225,-3-23 0,-8-4-90,-7 17 0,-6 0 144,-6-17 1,-13 4-700,-12 26 1,-10 4-1,-1 8-1154,-10 5 0,-2 7 1618,10 0 0,-1 1 0,4 10 0,-1 19 1,7 11-1,16-1 0,0-1 0</inkml:trace>
  <inkml:trace contextRef="#ctx0" brushRef="#br0" timeOffset="5377">9835 7870 23364,'0'-19'2608,"-3"4"-2338,2 8 90,-7 13 90,8 20-91,-4 27-905,4-14 0,0 3 636,0 9 0,0 3-531,0 6 1,0 2 440,1-18 0,0 1 0,1 0 0,-1 0 0,1-1 0,1 3-240,2 13 0,1 2 0,0-4-210,2 5 1,2-2-721,0-5 1,3 1 0,1-10 1169,14 4 0,14-9 0,-7-50 0</inkml:trace>
  <inkml:trace contextRef="#ctx0" brushRef="#br0" timeOffset="5547">10359 8033 25163,'4'-55'2428,"0"9"-2068,-4 15-180,0 27 0,0 23-180,0 33 0,0-13 0,0 8 0,0 1-1461,2 8 1,2 2-1,-1 2 981,0-1 1,-1 1-1,3 1 480,0-7 0,3 3 0,0-2 0,-1-6 0,3 7 0,1-4 0,-1-8 0,0 0 0,0-1 0</inkml:trace>
  <inkml:trace contextRef="#ctx0" brushRef="#br0" timeOffset="5844">12828 7599 25792,'14'-21'2609,"-1"9"-2429,-7 56-180,-3 17-1462,-2-1 1,0 5 1461,1 0 0,0 2 0,1-18 0,-1 1 0,1 1 0,1 0 0,-1 1 0,1 3-270,0-2 0,1 3 0,0 0 1,0-4-301,0 1 0,0-3 1,1 2-1889,1 0 0,2 3 1,0-1-1,0-8 1463,2 0 1,1-6 0,5 2 0,2-7 0,7-12 0</inkml:trace>
  <inkml:trace contextRef="#ctx0" brushRef="#br0" timeOffset="6193">13474 8055 24713,'14'-43'2608,"-2"5"-1888,-4 4-180,-2 9-540,-2 6 0,0 5 0,2 11 0,8-3 0,19 1 0,28 10 0,0 9 0,-17 17 0,-4 8-322,-17-4 1,-7 5 321,-2 13 0,-5 9 0,-5-1 0,-8-3 0,-5 0 0,-2 0 0,2 0 0,-2 1 0,-1-2-293,-3-5 0,0-2 1,-1-5 292,1-5 0,0-3-79,1 2 0,2-3 79,-2 9 0,9-3 0,17-30 0,18-10 0,19-13-233,-15 0 1,5-1-263,9-2 1,3-2-1186,9-3 1,4 0 1139,-16 6 0,2 0 1,0 0-391,5 0 1,1-1 0,0 1 843,4-1 0,0 0 0,-1 1 0,1-1 0,0 1 0,0-1 0,0 1 0,0-1 0,0 0 0</inkml:trace>
  <inkml:trace contextRef="#ctx0" brushRef="#br0" timeOffset="6443">16048 7879 26782,'-32'-52'1349,"-1"4"-1259,4 9 180,5 12-180,6 18-90,6 22 0,5 23 0,7 30 0,4-23 0,3 6 0,-1-1-531,3 12 0,1 3 418,-2-12 1,2 6 0,0 0-1,-1-5-652,2 10 1,1-3 104,-3-10 1,0 2-1,0-6-779,-2-5 0,0-5 1439,5 24 0,-2-19 0,-2-9 0</inkml:trace>
  <inkml:trace contextRef="#ctx0" brushRef="#br0" timeOffset="6863">16515 8001 24263,'-5'-18'3238,"-2"0"-2698,-5 4 0,0 1-540,1 3 0,1 2 0,6 1 0,6-8 0,10-4 0,12-14 0,6 1 0,4-1 0,-6 7 0,3 0-332,7-2 1,5-2-1,-3 6 332,-2 6 0,0 5 0,12-2 0,-3 9-585,7 24 585,-14 23-321,-19 18 321,-23-3 0,-7 3 0,0-13 0,-5 0 0,-5 4 0,-5 3 0,1-5 0,0-9 0,0-3 0,-8 7 0,7-4 0,21-7 0,67-33 0,-26 1 0,5-2 193,10-2 1,8-1 0,-3 5-194,-12 7 0,-1 5 0,-2 4 25,3 5 0,-2 4 1,-7 4-26,0 11 0,-13 5-797,-19 5 0,-15 1 797,-10-10 0,-8-3-270,-4 1 0,-4-1-1046,-4 0 0,-3-1 326,-1-2 1,-4-2 746,5-8 1,-2 0 0,1-2 0,-4-1 0,1-1 0,-13 2 0,0 0 0</inkml:trace>
  <inkml:trace contextRef="#ctx0" brushRef="#br0" timeOffset="7151">19232 7205 24893,'25'-44'2878,"2"4"-2068,-9 61-810,-3 19-1535,-8 11 1,-4 8 1534,0 4 0,0 3 0,0-17 0,1 2 0,-1 1 0,1 3 0,0 2 0,0-1 0,0 1 0,1 0 0,-1-1 0,1-1 0,-1 0 0,1-1 0,-1-4 0,0-1 0,0-1-585,2 16 1,0-2-521,0-8 1,1-4 159,-1-7 1,0-4-1090,4 20 2034,4-29 0,-2-22 0,4-18 0</inkml:trace>
  <inkml:trace contextRef="#ctx0" brushRef="#br0" timeOffset="7476">19687 7594 19376,'0'-51'2249,"0"11"195,1 19-2084,3 23-91,5 21-179,5 18 0,2 12-45,2-14 0,3 1-49,9 16 4,-8-21 0,3-5 0,9-9 693,5-13-693,0-23 0,1-15 269,-1-18-44,-20 20 0,-1-3-180,4-15 0,-1 0-45,-7 14 0,-1 0 0,4-8 0,-3 4 0,-4 7 1352,-4 27-1352,-4 22 0,-2 32 0,0-18 0,0 2-364,0 5 1,0 2 273,0 4 0,0 1-681,1 1 1,0 0-40,1-1 1,2-1-226,-1-2 1,2 1 961,6 7 1,1-1 0,-1-16 0,0-1-1,5 5 1,1 1 0</inkml:trace>
  <inkml:trace contextRef="#ctx0" brushRef="#br0" timeOffset="7675">21262 7431 26872,'17'-30'1259,"-3"12"-809,-8 48-450,-2 16-701,-4-1 0,0 3 701,-1-2 0,2 4 0,0 0 0,1 5 0,2 3-518,1-8 1,0 3 0,2 0 0,-1-2-1012,3 13 0,-1-1 0,2-2 1263,1-5 0,0-2 0,2-9 1,12 6-1,-4-41 0</inkml:trace>
  <inkml:trace contextRef="#ctx0" brushRef="#br0" timeOffset="7846">21831 7544 24443,'18'-43'1439,"4"2"-1349,8 3-225,3 12 0,7 2-585,9 0 1,3 2-1906,-1 0 1,0 3 1679,0 4 1,-3 4-8887,5 4 9734,-14 5 1,-15 2 0,-9 0 0</inkml:trace>
  <inkml:trace contextRef="#ctx0" brushRef="#br0" timeOffset="8127">22196 7318 21924,'-28'0'2699,"1"4"-2069,3-3 269,3 11 900,-9 18-1484,6 3 0,-1 4-315,1 0 0,0 2-504,-7 11 0,1 1 504,8-12 0,3 2 0,-1 15 0,5 3 0,10-4 0,5 0 0,3-2 0,7-2 0,9-7 0,7-6-72,0-14 0,5-5 72,14 7 0,2-1 0,-12-8 0,1 0 0,14 11 0,-4 2 0,-7 3 0,-7 15 0,-34-14 0,-12 2-540,-15-2-1259,-8 0-630,-7-7 2429,-2-2 0,2-5 0,1-2 0</inkml:trace>
  <inkml:trace contextRef="#ctx0" brushRef="#br0" timeOffset="8443">23491 7056 22374,'11'-44'2879,"-5"4"-1980,-2 10-269,-4 8-1,0 6 181,0 13-450,0 16-360,-6 23 0,4 17 0,1 17 0,-1 1 0,0-19 0,0 1 0,-1 0 0,0 3-437,2-3 0,-1 1 1,0 2-1,1-1 1,-1-2 436,1 4 0,0-2 0,0-1 0,0-5 0,-1 16 0,0-4-69,2-15 1,0 1-1,0-3-1190,0 8 0,0-2 224,0-5 1,0-5-1665,0-4 2699,6-42 0,6-22 0,7-14 0</inkml:trace>
  <inkml:trace contextRef="#ctx0" brushRef="#br0" timeOffset="8718">24032 7296 23394,'10'-44'2879,"0"6"-2520,-6 11 1098,0 19-1457,-8 49 0,3 18-743,2-12 0,1 8 0,1-3 743,3 5 0,1-1 0,-1-6 0,1 2 0,3-1 11,9 13 0,4-5-11,-7-18 0,4-3 90,15 6 1,3-9-91,8-21 0,-11-24 0,-4-12 0,-18-9 0,-6-6 0,0 0 0,-4-1 687,-11-3 1,-7 4-688,-21-4-720,-11 9-359,-5 16-450,0 14-540,3 11 2069,8 8 0,8 5 0,8 1 0</inkml:trace>
  <inkml:trace contextRef="#ctx0" brushRef="#br0" timeOffset="9047">25668 6875 24353,'21'-39'2429,"-3"5"-1710,-6 18-179,-4 16 0,-4 56-540,-5-16 0,-3 7 0,0 5 0,1 3 0,-1 6 0,0 1 0,0-1-531,-1-3 1,0 0 0,0 0 0,0 0 530,0 6 0,0 1 0,1-2 0,-1-4-819,1-2 1,0-4 0,0-2 818,0-2 0,1-1 0,-1-2 0,-2 15 0,1-4-534,2-9 1,1-4-232,-4-8 1,1-4-1305,0 15-629,-1-24 2698,2-19 0,8-26 0,0-11 0</inkml:trace>
  <inkml:trace contextRef="#ctx0" brushRef="#br0" timeOffset="9296">26017 7314 23184,'7'-36'809,"1"1"1,-1 2-1,1 1-359,9-27-270,5 7 0,10 2-495,11 5 360,-1 17 0,5 3 0,-11 8 0,0 1 0,13-3 0,0 2-806,10 3 1121,-10 7 518,-11 9-338,-11 14-450,-13 15-90,-7 19 0,-10-16 0,-3 2-421,1 6 1,-3 5 420,-3 4 0,-2 7 0,0-3 0,3-10 0,0-2 0,0 4 0,-1 7 0,-1 6 0,0 0 0,3-4-1050,1-1 1,1-2 0,1-1 179,0-1 1,-1-1-1,3-3 870,3 8 0,2-7 0,4-7 0,3-8 0</inkml:trace>
  <inkml:trace contextRef="#ctx0" brushRef="#br0" timeOffset="9433">26249 7635 23004,'-22'-30'1214,"0"1"0,-12-28-1124,22 23 0,9-2-540,14 5 1,8 0-843,1 0 1,5 2 256,15 4 1,6 5 1034,-2 5 0,1 3 0,5-1 0,2 1 0,3-1 0,0 1 0</inkml:trace>
  <inkml:trace contextRef="#ctx0" brushRef="#br0" timeOffset="9767">28559 6807 26242,'0'-5'2159,"0"1"-1979,0 4-180,-5 10 0,-4 39 0,-3 7-150,4-11 1,0 7 149,1-9 0,-1 4 0,-1 2-750,-2 12 1,-1 4 0,1-1 570,1-5 0,1 0 0,0-3 1,0-4-1,0-1 0,2-7 1,2 17-1</inkml:trace>
  <inkml:trace contextRef="#ctx0" brushRef="#br0" timeOffset="10208">28953 6843 22554,'-18'-27'2519,"0"4"-1980,3 7-179,7 7 90,2 5 90,8 8-91,6 12-179,10 13-90,14 16-90,5 0 0,2 3-90,-8-8 0,1 1 0,-4-5 0,1 1 0,-2 0 90,5 14 0,-6-3-90,-10-16 0,-4 0 0,-1 4 0,-8-4 0,-25-7 0,-19-11 90,-14-8-90,-5-14-1381,-1-6 1381,10-14 0,12-6-90,20-8 90,23-8 0,21-5 0,9 12 0,4 1-216,-8 10 1,2 1 215,12-9 0,1-1 45,-8 7 0,-3 1 0,-10 8 0,-2 0-45,1-5 0,-6-1 0,-13-12 0,-31-14-90,-3 14-360,-6 15 0,-3 5 367,-12 5-772,17 9 1,0 4-1755,-11 15 2609,8 4 0,11 16 0,6 2 0</inkml:trace>
  <inkml:trace contextRef="#ctx0" brushRef="#br0" timeOffset="10465">30001 6789 18461,'10'-21'3148,"-2"3"-368,0 5-2600,-3 4 1013,0 4-1193,1 29 0,-1 9 0,-3 0 0,0 3 21,-1 3 0,0 1-21,-1 9 0,0 2 0,-4 4 0,0 1 361,1 4 1,-1 0-362,-2 0 0,-2-1-45,2-5 0,0 1-2007,2 8 0,1-1 567,0-22 1,1-2 1484,2 5 0,3-7 0,9-13 0,5-13 0</inkml:trace>
  <inkml:trace contextRef="#ctx0" brushRef="#br0" timeOffset="10776">31077 7056 23364,'-5'-14'2068,"-8"5"-1618,-9 9-90,-13 9 0,-9 5-180,-9 2-398,-8-6 307,-1-4 1,3-10 278,12-28-278,29-5-90,19 3 0,11-1-233,12 0 0,11 1 323,6 3 0,7-1 0,0 3-478,6-4 0,2 4 537,-9 5 1,4 1 0,-7 14-171,-4 24 0,-9 13 21,-15 3 0,-9 8 0,-5 6 0,-5 7 0,-6 0-916,-8 4 0,-6 0 0,-2 2 916,2-7 0,-1 1 0,-2 1 0,-1 0-252,3-7 0,-2 0 0,0 1 0,-2 0 1,0 0-602,-3 3 0,0-1 1,-2 1-1,0-1 0,-1 1 853,-2 0 0,-1 1 0,0-1 0,-1 0 0,-2 0 0,-1 1 0,-2-1 0,-1 0 0,0 0 0,0 0 0,5-9 0,1 1 0,0-1 0,0 0 0,0 1 0,-1-1 0</inkml:trace>
  <inkml:trace contextRef="#ctx0" brushRef="#br0" timeOffset="11210">8203 10746 24533,'-35'26'-1799,"4"-6"-360,13-4 2159,8-9 0,12-3 0,4-4 0</inkml:trace>
  <inkml:trace contextRef="#ctx0" brushRef="#br0" timeOffset="11363">9064 10823 26242,'19'-52'-1065,"11"-6"1,-3 31 0,3 0-1,4-4 1,0 0 0</inkml:trace>
  <inkml:trace contextRef="#ctx0" brushRef="#br0" timeOffset="11510">11309 10629 28581,'12'-24'-180,"10"-6"0,5-4 0,-1 3 0,4-2 0,15-15 0,0-1 0</inkml:trace>
  <inkml:trace contextRef="#ctx0" brushRef="#br0" timeOffset="11644">13465 10453 26512,'27'-29'-432,"8"-5"0,16-8 0,-20 20 1,0-1-1</inkml:trace>
  <inkml:trace contextRef="#ctx0" brushRef="#br0" timeOffset="11776">15467 10321 25573,'32'-4'-1350,"15"-21"1350,6-5 0,-12 7 0,4-1 0,2 2 0,1 1 0</inkml:trace>
  <inkml:trace contextRef="#ctx0" brushRef="#br0" timeOffset="11917">17705 10385 27379,'42'-34'-1394,"-16"15"0,4 0-180,9-5 0,4 0 1047,15-3 1,6 2 0,-13 7 0,3 0 0,2 2-1,6-2 1,0 1 0,1 0 0</inkml:trace>
  <inkml:trace contextRef="#ctx0" brushRef="#br0" timeOffset="12068">21217 10181 28581,'47'-1'0,"0"0"0,-2-1 0,3 0-540,-1-2 0,4 0 1,-1 1-1431,10-2 0,1 2 1250,-7-1 0,3 0 1,-2 1 719,7-1 0,-2-1 0,-3 0 0,-2-1 0,-1-2 0,-1 0 0</inkml:trace>
  <inkml:trace contextRef="#ctx0" brushRef="#br0" timeOffset="12409">9368 12492 27861,'-18'0'-1349,"1"0"-1529,3-6 2878,8-5 0,9-10 0,9-4 0</inkml:trace>
  <inkml:trace contextRef="#ctx0" brushRef="#br0" timeOffset="12568">11581 12578 28221,'57'-28'-1350,"-26"10"1,0-1-225,6-5 0,1-1 1071,9-5 1,3 0 0,-10 8 0,2 0 0,2 1 0,4-2 0,0 0-1,0 1 1</inkml:trace>
  <inkml:trace contextRef="#ctx0" brushRef="#br0" timeOffset="12701">14351 12311 28041,'40'-26'-3238,"8"-6"3238,-19 12 0,3-1 0,9-2 0,2-1 0,7-2 0,0-1 0</inkml:trace>
  <inkml:trace contextRef="#ctx0" brushRef="#br0" timeOffset="12850">16544 12121 22807,'41'-2'659,"1"0"1,-1-1 0,1-3-1245,1-3 1,1-2-226,3-2 1,3-1-226,7-5 1,3-1-920,-14 6 1,2 0 0,2-1 1953,5-1 0,2 0 0,2 0 0,-11 4 0,0 0 0,2 0 0,-1 1 0,3-1 0,0 0 0,0 0 0,0 0 0</inkml:trace>
  <inkml:trace contextRef="#ctx0" brushRef="#br0" timeOffset="12951">19719 11981 22232,'54'3'-135,"0"-1"0,0-1 0,1-2 0,3-1 0,1-1 0,1-1 0,1-1 1</inkml:trace>
  <inkml:trace contextRef="#ctx0" brushRef="#br0" timeOffset="13084">22562 12180 28581,'37'-4'-4588,"0"-5"4588,2-11 0,5-12 0,6-7 0</inkml:trace>
  <inkml:trace contextRef="#ctx0" brushRef="#br0" timeOffset="16226">2847 1497 24623,'-11'0'630,"1"0"-451,6 8 91,4 15 90,10 24-270,-1-11 0,2 5-902,5 11 1,2 4 841,-3-11 0,0 2 0,0 1-621,4 9 1,1 1-1,0 1 591,-4-10 0,0 1 0,1 0 0,-1 1 0,3 4 0,-1 0 0,1 1 0,0 0 0,1 2 0,-1 0 0,1 0 0,1 0 0,0 0 0,1 0 0,1-1 0,0 1 0,-1-2 0,2 0 0,-1-1 0,2 0 0,-1-3 0,1 0 0,1 0 0,0-2 0,0-2 0,0-2 0,1 0 0,0-1-422,7 11 0,2-3 1,0-1 421,-2-5 0,2-2 0,-1-1-248,-2-6 0,0-1 1,-1-2 112,13 10 0,-1-4-45,-4-6 0,-2-4-315,-6-7 1,-1-3-440,18 2-8897,-17-21 9548,-19-25 1,-21-18 0,-14-12-1</inkml:trace>
  <inkml:trace contextRef="#ctx0" brushRef="#br0" timeOffset="16477">2993 4039 24623,'-30'18'899,"16"0"-629,28 2 180,28 5-270,-7-9 0,4 2-1027,9 4 0,3 3 906,-11-5 1,2 1 0,0 1-435,5 3 0,1 1 1,0 1 404,3 2 0,1 3 0,0-1-30,0 2 0,1 0 0,-1 1 0,-2 0 0,-1 1 0,2 3 0,-5-3 0,2 4 0,-1-1 0,-3-2-60,0 0 0,-4-2 0,1 1-90,7 6 0,0 2 0,-5-6-345,-8-6 1,-3-6-1305,19 4-1080,-17-23 2879,-15-37 0,-10-30 0,-9 19 0,0 0 0</inkml:trace>
  <inkml:trace contextRef="#ctx0" brushRef="#br0" timeOffset="16712">4658 3180 24143,'0'-46'480,"0"0"0,-2 6 0,0 5-300,1-4 414,-2 37-415,3 43-2158,0-3 1,0 5 2023,0 14 0,0 4-45,-1-13 0,1 2 0,1 2-264,-1 4 0,2 1 0,-1 0 264,0 2 0,1 1 0,0 3-6,1-5 1,1 3 0,0 2 0,0 2-517,-1-2 0,-1 2 1,0 2-1,0-2 1,1-5 228,0-4 1,0-4 0,1-1-1,-2 1-411,0 7 1,-1 4 0,-1-7-1,-3-19 704,-6-18 0,-9-9 0,-2-10 0</inkml:trace>
  <inkml:trace contextRef="#ctx0" brushRef="#br0" timeOffset="17443">2899 4406 23813,'49'-42'22,"0"1"1,0-1-1,0 1 1,0-1-1,0 1 1,0-1-1,0 1 1,0-1-1,0 1 1,0-1-1,-1 1 1,1 0-1,0-1 1,0 1-1,0-1 1,2-7-1,-13 9 1,1 1-1,13-10 1,-1 9-1,-1 0 1,1 0-1,0-1 1,0 1-1,-1 0 1,1 0-1,0 0 1,0-1-1,-1 1 1,1 0-1,0 0 1,0 0-1,-1-1 1,1 1-1,0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1:47.423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7878 4731 21565,'-6'18'3957,"5"-8"-3417,-8 2 0,8-11-180,-2 7-91,3-7 811,0 3-810,5-4-270,4 0 0,7 0 0,2 0 0,15-6 0,7-15 0,2-8 0,3-20-466,-10-5 466,-7-2 0,-1-4-717,-5 8 0,-1-2 717,-3 3 0,1-3 0,-1 1-464,-5 8 0,-1 1 0,-1-1 464,1-2 0,-2-1 0,1 0 0,-1 0 0,-1-1 0,0-3 0,-1 1 0,-1-4 0,0 1 0,-1 2 0,1-1 0,-2 2 0,1-2 0,-1-10 0,0-2 0,-2 6 0,0 6 0,-2 5 0,-1 8 0,0 3 0,-4-17 0,-9 32 331,-3 38-331,-10 43 0,14-13 0,2 8-180,1-9 0,0 7 0,0 1 0,2-3 180,1 4 0,1-1 0,0 5 0,2-5 0,-2 4 0,2 2 0,2-1 0,3-4 44,7 14 0,5-5 1,3 0-45,-3-10 0,2 1 0,2-2 0,1-5 0,3-1 0,2-5 0,4-5 0,19 10 0,3-19-1065,-7-33 0,-2-10 76,-7 3 0,-2-6-316,1-22 1,-8-9 1036,-13 5 1,-5-3 0,-2-4-1,-2-3 1,0-2 0,0-1-1</inkml:trace>
  <inkml:trace contextRef="#ctx0" brushRef="#br0" timeOffset="252">8459 2506 24083,'-33'-50'2789,"2"2"-2340,3 12-269,5 5-90,5 10-90,10 7 90,2 8-90,10 10 0,4 5 0,5 6-90,10 6-180,-5-8-359,6 0-1890,-6 1 1,-5-3 2518,0 9 0,-6 4 0,-1 2 0</inkml:trace>
  <inkml:trace contextRef="#ctx0" brushRef="#br0" timeOffset="835">8816 3297 23184,'31'19'3778,"8"9"-3149,-11 0-89,8 17-315,-15-3 0,-3 3-1131,-4-6 1,0 1 905,3 19 0,-1 1 0,-8-13 0,-2-1 0,-1 1 0,-2-1 0,-1-2 0,0-2 0,-2-2 0,0-3 0,-6 25 0,1-13 565,-1-15-565,-1-9 296,6-18-296,-3-14 0,8-22 0,4-19 0,8-14 0,-5 27 0,1 0 0,1 2 0,1 2 0,10-24 0,11 21 950,3 49-950,0 11 0,-17 4 0,-1 4 0,11 21 0,1-3 0,-9-22 0,1-4 0,16 0 0,13-8 0,-17-39 0,-2-12 0,-5 2 0,-1-5-283,-2-1 0,1-5 0,-2-5 283,-3-4 0,-1-6 0,-2-2 0,0 3-603,-3 8 1,-1 1 0,0-1 0,-1-2 602,1-2 0,0-4 0,0-1 0,-1 1 0,-2 3 0,3-13 0,-3 3 0,0-1-368,-4 8 1,0-3 0,-1 2-1,-1 4 368,0 1 0,-2 4 0,0 0-127,0-4 0,0 0 0,-1 8 127,-3-14 464,-6 50-464,3 42 0,1 28 0,0-16 0,-2 6 0,1 2 0,1 1 18,1 1 0,0 1 0,1 0 1,0 2-19,0 6 0,0 3 0,0-1 0,1-5 0,3 0 0,1-4 0,0-1 0,1-2 0,0-2 0,1 0 0,-1-5 0,1-1 0,0-2 0,5 15 0,0-2 0,-1-9 0,-1-3 755,-1-9 0,1-2-2194,5 19-720,-2-20-96,-5-16 2255,-2-20 0,-4-19 0,-2-11 0</inkml:trace>
  <inkml:trace contextRef="#ctx0" brushRef="#br0" timeOffset="1001">9697 3465 25253,'-35'-2'1664,"1"-1"0,-8-1-1664,2-3 0,65-12 0,23-1 0,-2 3 0,6-1-2322,7 2 1,3 0 1721,-16 3 1,1 0-1,1 0-270,1 1 1,1 0 0,0 0 670,-1-2 0,-1 0 1,-1 0-1,18-6 0,-3 0 1,-3-1-1,0 0 0</inkml:trace>
  <inkml:trace contextRef="#ctx0" brushRef="#br0" timeOffset="1652">13202 2479 23364,'-4'-25'2698,"3"2"-2338,-1 5 359,24 14-449,4 18 90,20 31-613,-24-10 0,-3 9 403,-3 13 0,-2 10 0,-2-1-809,-3-10 1,-1-1 0,-2 4 658,-3 1 0,0 4 0,-2 1 0,-3-4 0,-3 3 0,-3-3 0,-2 0 0,-3 1 0,-2-1 0,-2 0 0,0-4 0,-2 0 0,-4 0-388,0-6 1,-5 1 0,0-1 0,2-4 387,-1 0 0,1-3 0,-2 0 0,-7 7 0,-1 0 0,2-7 0,4-8 0,1-6-450,-4-1 1,1-5-1260,-7-3-540,-1-16 2249,29-34 0,13-19 0,7-12 0</inkml:trace>
  <inkml:trace contextRef="#ctx0" brushRef="#br0" timeOffset="2200">13262 3429 22824,'33'-48'2878,"-2"5"-1618,9 0-721,-8 23-179,13 10-270,-7 22 0,7 12-45,-8 0 0,2 2-45,-9-5 0,0-1 0,9 7 0,0-1 90,8 3-90,-7-15 0,-7-14 0,-3-48 0,-16-8-294,-7 10 1,-2-7 412,-6 5 1,-3-3 0,0 2-665,1-9 1,-1 1 544,-1 5 0,-1-1 0,1 3 0,-2 3 0,2 3-116,1 5 0,1 1 116,-6-20 0,4 15 0,1 14 0,2 21 507,10 23-507,4 33 0,-1-8 0,0 5-1088,2 12 0,-1 3 1088,-3-14 0,0 3 0,0 1 0,0 4 0,0 1 0,-1 1-288,0 1 0,0 1 0,-2 4 288,0-1 0,-1 4 0,-1 1 0,0-4 0,1 1 0,-1-3 0,-3 4 0,-1-11 0,-2 5 0,-1 1 0,-2-2 0,-1-4 0,-5 7 0,-3-5 0,-1 0 0,1 0 0,-2-1 0,-2-5 0,-11 6 0,-2-9 0,-13-3 0,-18-30 0,18-21 0,-4-27 0,25-8 0,18 10 0,7-2 0,13 1 0,6 1 0,2 1 0,8 4 489,12 8 0,9 6 0,-1 4-489,7 4 0,2 5 0,-6 1 0,4 2 0,-4 1 0,8 6 0,-4 1 0,-3 0 0,-2 1 0,-6-1 0,-2 0 0,-8-2 0,-1 0-180,18 7-2642,-17-7-146,-28-6 2968,-18-11 0,-26-11 0,-8-6 0</inkml:trace>
  <inkml:trace contextRef="#ctx0" brushRef="#br0" timeOffset="2767">14667 2764 24443,'10'-38'779,"-1"0"1,0 5 0,0 1-510,5-22-91,4 13 1,4 11-90,11 14 0,13 16 0,11 18 0,-18 15 0,3 13 0,-3 2-60,-7-1 0,-4 2 0,0 2-662,-2-5 0,1 1 0,-1 2 0,-6-2 632,-2 7 0,-6-1 0,-4-3 0,-6-1 0,-6-1 44,-11 4 1,-4-2 45,2-16 0,-3-4 0,-9 4 0,-2-8-90,-16-12 677,4-19-677,7-17 0,20-10 0,7-5 0,6-25-20,7 17 0,7 0 20,7 12 0,5 3 0,3 1 0,4 3 0,4 4 0,2 5 0,3 3 0,1 6 0,3 8 0,0 6 0,1 5 0,-1 5 0,2 6 0,-2 5 0,-1 2 0,-1 5 0,-7-2 0,1 3 0,-3-2 0,2 3 0,-2 1 0,5 9 0,-3-2 0,-2-1 0,-4-5 1314,-14-28-1314,-9-14 0,-15-35 0,-9-19-542,9 18 0,0-2 542,-1-8 0,1-2 0,0-6 0,0-2 0,1-4 0,0-1 0,3 21 0,0 0 0,0-2 0,-2-14 0,1-4 0,0 4 0,-1-5 0,0 1 0,1 12 0,0-1 0,0 6 0,1 8 0,1 4 0,-3-21 500,4 15-769,4 12-901,0 11-179,0 9-270,0 5-720,0 4 2652,0 8 0,-7 2 0,-2 8 0</inkml:trace>
  <inkml:trace contextRef="#ctx0" brushRef="#br0" timeOffset="3449">14546 2361 16431,'-59'0'929,"1"0"1,4 1 0,2-2 401,9-1 1,3-2-1242,-21-1 0,30-8 1336,29 3-1336,40-1-90,6 4 0,12 1 0,0 0-310,-2 1 0,-1 0 0,5-1 310,-8 2 0,4-2 0,2 1 0,0-1 0,-2 1 0,9-1 0,-2 1 0,1-1 0,0 1 0,-9 0 0,1 0 0,0 0 0,0 0 0,0-1 0,2 1 0,0 0 0,0-1 0,0 1 0,-1-1 0,0 1 0,0 0 0,0-1 0,-1 1 0,0-1-115,11 0 0,-2-1 0,1 0 1,2 0 167,-6 0 1,3-1 0,0 1 0,-2-1 0,-4 1-335,-4 0 0,-3 1 0,-1 0 1,1-1 280,5 0 0,3-1 0,-2 0 0,-7 1 0,2 0 0,-5 1 521,-10 1 0,-2 0-521,17-1 2000,-6 3-2000,-18 1 0,1 12 0,-9 11 0,1 22 0,-8-13 0,0 3 82,2 8 0,-1 4-82,2 7 0,0 7 243,-4-14 1,0 6 0,0 1-1,-1-2-243,2 3 0,-1-1 0,0 3 0,0-3 0,-1 4 0,1-1 0,-2-5 0,0-2 0,-1-4 0,0-1 0,1 18 0,0-3 0,-1-8 0,0-2 3,-2-8 0,0-1-3,3 19 0,-3-17 0,-5-14 0,-15-52 0,-2-16 0,0-2 0,-2-6-412,-1-2 1,-1 0 411,-4-5 0,-2 0 0,-3 1 0,-3 1 0,-3 2 0,-2 4 0,-1 7 0,-3 5 0,0 6 0,-3 6 0,-1 7 0,-2 7 345,1 7 1,0 8-346,2 6 0,1 7 0,3 8 0,5 5 0,3 6 0,4 3-199,5 5 1,4 1 198,6 2 0,5 0 0,4-1 0,5-1 0,3-4 0,4 0-125,10 3 1,3-4 124,12 11 1414,12-9-1414,-15-33 0,-3-20 1295,-3-6-1295,-6-14 661,-4-30-661,-7-1 0,-9-2-340,-5 16-1279,-5 26-8212,-7 6 8285,-3 8 0,-11 9 1,-3 5-1</inkml:trace>
  <inkml:trace contextRef="#ctx0" brushRef="#br0" timeOffset="4550">18517 1651 22734,'0'-43'3958,"-5"4"-3329,3 6-269,-9 7-180,10 6-180,-4 11 180,5 13 90,1 22 0,7 29-270,-1-15 0,1 4-1696,2 11 0,0 5 1696,-2-16 0,0 2 0,-1 4 0,0 8 0,-1 6 0,0 2 0,-1 0-454,-2-9 0,0 0 1,0 1-1,-1 0 0,0 0 454,1 0 0,-1-1 0,1 1 0,-1-1 0,0-1-211,-1 10 1,0 0 0,-1-4-1,-1-5 211,0-8 0,0-4 0,0-2 0,1 14 0,-1-4 0,-3-10 0,1-2-28,2-4 0,1-4 28,-4 7 1824,13-11-1824,12-23 0,21-8 0,-10 0 0,3-2 1217,7-3 1,4-2-1218,8-2 0,1-1-443,4-2 1,1-2 442,1 1 0,0-1 0,-3 1 0,0 0-520,-14 3 1,1-2 0,-3-1-1955,7-9 1,-4-2 2473,-3-2 0,-9-3 0,-19-1 0,-8-3 0,-20-26 0</inkml:trace>
  <inkml:trace contextRef="#ctx0" brushRef="#br0" timeOffset="4717">18407 2076 24443,'-32'-28'509,"0"0"1,5 0 0,3-1-420,-2-30-2565,26 3 2475,32 1 0,-3 30 0,7 3-388,11-1 0,5 3-152,10 1 1,3 4-121,-17 5 0,0 1 1,1 1 458,1 0 0,0 0 0,1 1 0,-1 2 0,0 1 0,0-1 0,-1 1 0,1 0 0,-1-1 1</inkml:trace>
  <inkml:trace contextRef="#ctx0" brushRef="#br0" timeOffset="5334">20129 1886 22284,'-12'16'2159,"0"-2"-1619,1-7-91,1 1-89,2-7 90,4 3-90,-3-4 0,6 0-1,-6 0 91,6 0 270,-3 0-630,4-4-90,2-5 0,20-25 0,7 1 0,11-1 0,10 1 0,7 8 0,6 5-470,-10 7 1,3 3 0,-1 2 469,-8 5 0,-1 2 0,-2 3 0,17 10 0,-7 6-18,-21 1 0,-7 5 18,-1 13 0,-9 6 0,-16 5 0,-7 1 0,0-1 0,-5-1 0,-14-2 0,-6-4 0,-4-11 0,-1-4 0,-14 11 0,17-18 0,5-4 0,14-10 0,14-6 1402,30-12-1402,18-3 0,0 7 0,3 2-253,-9 1 0,0 2 253,16 5 0,-2 4 0,-17 2 0,-2 5 0,8 17 0,-4 10 0,-10 7 0,-9 6 0,-8-4 0,-5 3 0,-5 0 0,-6 11 0,-10-2-815,-11 2 1,-6-7 814,3-19 0,-2-6 0,0-4 0,-1-2-80,4-3 1,-1-2 79,-19 6 0,11-11 0,11-12 356,11-11-1525,8-11-4876,9-42 6045,2 3 0,-1 14 0,2 0 0,0 9 0,0-1 0</inkml:trace>
  <inkml:trace contextRef="#ctx0" brushRef="#br0" timeOffset="5843">21299 1534 23544,'-15'-32'2068,"3"2"-1888,6 5-180,13 3 0,14 6 0,21 2 0,15 5 45,-5 5 0,2 0-327,-14 1 1,1 1 326,11-2 0,-3-1 404,6 0 1171,-7-1-1081,-16 3-539,-8-1 0,-13 4 0,-3 8 0,-2 14 564,6 23-564,0 12 0,1 7 0,-2-10 0,1 3-472,0-2 0,2 4 1,-1-1 471,-2-11 0,0 0 0,0 3 0,2 6 0,2 6 0,0 0 0,-2-3-757,2 4 1,-1-2 0,1 3 756,-1-3 0,1 4 0,0 0 0,-1-5 0,0-4 0,-2-3 0,1 1-275,-1-5 1,1 1 0,0 0 0,-2-4 274,6 19 0,-2-3-101,-2-14 0,-1 0 0,-2-7 101,4 18 0,-7-19 827,-4-11-827,-26-2 0,-8-8 0,1-7 0,-3 0 896,0-1 0,-3 0-1346,-3 2 0,-4 2 0,-2 1 456,-7 2 1,-3 2 0,0-1-1,0 2 1,-2-1 0,1 1-1,-3 1 1,0 0 0,0 0-1</inkml:trace>
  <inkml:trace contextRef="#ctx0" brushRef="#br0" timeOffset="6536">23069 1986 25253,'-8'-5'1349,"3"1"-1259,2 4-90,3 0 0,2 4 90,-2 3-90,2-2 539,-2 1-539,0-14-269,0 2-451,0-7-539,2 6-990,2 1 2249,2 1 0,4 3 0,0 0 0</inkml:trace>
  <inkml:trace contextRef="#ctx0" brushRef="#br0" timeOffset="6741">23325 2592 24083,'16'16'3148,"-1"2"-2248,-1-2-450,-2 4-450,0 0 0,2 19 0,-10 16 0,-9 9-2281,-4-25 0,-4 1 1247,-6-1 0,-3-1-496,-4 4 1,-3 0 1205,-4 5 0,-3-1 0,-4 0 0,-1 1 0,-2 0 0,0 1 0</inkml:trace>
  <inkml:trace contextRef="#ctx0" brushRef="#br0" timeOffset="8276">24884 475 11574,'4'-43'3058,"0"0"463,4-16-2891,-3 16-181,3-11-269,-6 24 1409,0 8-1409,-2 16 949,0 20-859,-4 33-90,1-9 0,0 5 1087,-3 15 1,0 4-1179,1-12 1,-1 1 0,0 2-793,0 7 1,-1 1 0,0 2 747,1-14 0,1 0 0,-2 2 0,1 4-9,-2 4 0,0 5 0,0 2 0,0 1 0,-1 1-22,1-7 1,-1 1 0,1 0 0,-1 2 0,0 1 0,0 2-15,1-6 0,0 2 0,-1 2 0,1 0 0,-1 1 0,1-1 0,0-1 0,0-3-319,0 1 0,1-3 1,-1 0-1,1-1 1,0 0-1,0 0 0,0-1 319,-1 10 0,1 0 0,-1-1 0,2-1 0,-1-2 0,2-3 0,1 5 0,1-4 0,0-1 0,1 3-245,0-1 1,0 3 0,0 0 0,1 0 0,0-5 244,1-1 0,0-4 0,0 0 0,0 2-88,0-3 0,0 2 0,0 0 0,0-1 0,0-5 88,0 7 0,0-4 0,0 0 0,1-3 0,-1 0 0,-1-1 0,1-3 0,-2 0 0,1 0 0,-1 17 0,-1 0 45,0-5 0,-2 2 120,1-9 0,-2 2 0,1-2-165,-1 6 0,0 1 346,0-11 1,-1 3-1,1-4-346,0 2 0,-1-1 774,-3 15 0,1-1-819,4-18 0,2 0 45,-3 8 0,1-3 90,5 4-90,0-11-47,34 7 47,15-43 0,12-8 0,-18 6 0,2 1 0,13-5-91,-14-4 0,8-3 0,7-3 0,6-1 0,4-3 0,3 0 0,1-2 1,0 1-1,0 0 0,-4 1 0,-3 0 0,-5 3 91,5-1 0,-4 0 0,-3 2 0,-1-1 0,0 1 0,2-1 0,5 0 0,4-2-61,-16 3 1,4 0 0,2-1 0,2 0 0,3-1 0,1 0 0,0 0-1,2 0 1,0-1 0,-1 1 0,0 0 0,-1 0 0,-2 1 0,-1 0 0,-3 0-1,-3 2 61,12-3 0,-3 1 0,-3 1 0,-1 0 0,-1 0 0,0 1 0,-1 0 0,1 0 0,1-1 0,2 1-80,-2 0 0,0 0 1,1-1-1,0 1 1,0 1-1,1-1 0,0 0 1,0 0-1,0 0 1,0 1-1,1-1 80,1 1 0,0-1 0,1 1 0,0-1 0,0 1 0,0 0 0,0-1 0,0 1 0,0 0 0,1 0 0,-1 0 0,-4 1 0,0 0 0,0 0 0,0 0 0,1 0 0,-1 0 0,0 0 0,1 0 0,-1 0 0,0 0 0,0 1 0,0-1 0,0 1 0,-1 0 0,0-1 0,1 1 0,-1 0 0,1 0 0,-1 0 0,0 0 0,0 0 0,0 1 0,-1-1 0,1 0 0,2 0 0,1 1 0,-1-1 0,0 0 0,0 1 0,0 0 0,-1-1 0,1 1 0,-1 0 0,0 0 0,-1 0 0,4 0 0,0 0 0,-1 0 0,0 0 0,0 0 0,0 1 0,-1-1 0,1 1 0,-2 0 0,1 0 0,3-1 0,-1 1 0,0 0 0,0 1 0,-1-1 0,1 0 0,-2 1 0,1-1 0,-1 1 0,4 0 0,0 0 0,0 0 0,-1 0 0,0 0 0,-1 0 0,0-2 0,-1 0 0,-2 0 0,-1-2 0,1 0 0,-1-1 0,-1 0 0,-2 0 0,-3 1 0,-3-1 0,19-1 0,-5 1 0,-4-2 0,-2-5 235,-6-2 1,1-4-1,-8-2 1,-20 0-236</inkml:trace>
  <inkml:trace contextRef="#ctx0" brushRef="#br0" timeOffset="9050">27556 647 20665,'8'-33'1349,"1"0"1,5-30-451,-2 4-89,-2 7-361,-2 7-179,0 10-180,0 11 90,1 12 180,-1 20 180,0 30-271,-4-2 1,0 9-807,-1 5 0,-1 9 0,-1 3 0,1-1 582,-1-7 0,1-1 0,-1 2 0,0 3-45,-1-5 0,1 4 0,0 1 0,-1 2 0,1-2 0,-1-1-477,0 3 1,1-1-1,-1-1 1,0 1 0,-1 1 476,0 5 0,0 1 0,0 0 0,0 2 0,0-1-191,0-9 1,1 0 0,0 0 0,0 2 0,0 1 0,-1 3 190,1-2 0,-1 4 0,0 2 0,0 1 0,0 0 0,1 0 0,-1-2 0,1-4-203,0 6 1,1-3-1,0-2 1,0-1-1,0 2 1,0 3 202,0-8 0,0 2 0,0 2 0,0 0 0,0-1 0,1-1 0,0-2 0,0-5-6,1 8 0,1-4 1,0-3-1,0 0 1,1 0 5,1 10 0,0 0 0,0-1 0,1-1 0,0-4 0,0-1 0,0-2 0,0 1 101,0-5 1,0-1-1,-1 0 1,1-1-102,1 10 0,-1-1 0,0-3 0,0-6 0,-1-2 0,0-1 0,0 11 0,0-3-10,-1-2 0,0-9-3768,-1-17 4084,0-26 1,-2-30-1,-2-17 1,1-1 0,0 0-1</inkml:trace>
  <inkml:trace contextRef="#ctx0" brushRef="#br0" timeOffset="9574">29453 579 22554,'5'-39'629,"1"-1"1,0 4 0,1 1-180,7-22 0,-1 25-1,-5 32-44,-4 38 0,-4 20-135,1-4-1,0 6-690,-1-13 1,0 4 0,0 3 0,0-2 630,0 14 0,0 0 0,0 1-165,0-11 0,0 0 0,-1 1 0,2 1-45,-1 3 0,0 1 0,1 0 0,-1 2-518,1-11 1,0 0 0,0 2 0,1-1 0,-1 1 517,1 4 0,0-1 0,0 2 0,0 0 0,1-1-354,0 3 0,0 0 0,1 1 0,0-1 0,0 1 354,0 0 0,0-1 0,0 1 0,1 2 0,0 2 0,0-10 0,1 2 0,0 1 0,0 1 0,1 0 0,-1 0 0,1-2-162,1 6 0,0-1 0,1-1 1,-1 0-1,1-1 0,0 1 162,-1-3 0,0 1 0,0-1 0,0 0 0,0-2 0,1-3 0,2 15 0,1-3 0,-1-3 0,0-6 0,-3-8 0,0-6 0,0 0 198,1 16 0,0-3-198,0-5 0,-2-2 616,-1-6 1,-1-2-617,-1-5 0,0-2 2096,2 24-2096,-2-14 0,-2-13 1461,0-32-2721,-2-16 780,0-33 480,3 1 0,1-4 0,-2 10 0,-1 0 0,4-18 0,0 0 0</inkml:trace>
  <inkml:trace contextRef="#ctx0" brushRef="#br0" timeOffset="10740">32060 444 16977,'0'-14'5487,"0"-6"-5037,0 5 629,5-12 91,5 3-901,4 0 91,1 1-270,-1 9 0,-3 0 0,3 7 180,-2 11 224,0 26 1,-3 17-180,-2-2 0,-3 8 0,0 4 0,0-1-1013,0 3 0,1 0 1,-1 2-1,-1 3 698,-2-9 0,0 1 0,0 2 0,-1 2 0,-1 1 0,1 2 0,-1-7 0,-1 2 0,1 1 0,-1 1 0,0 1 0,0 1 0,1 0 0,-1 0-275,1-2 1,1 0 0,-1 1 0,0 0 0,0 1 0,1 0 0,-1 0 0,1 0-1,-1-1 275,0 1 0,1 0 0,-1 0 0,0 0 0,0 0 0,1 0 0,-1-1 0,1 0 0,0-1-207,1 4 1,-1 1 0,2 1 0,-1-2 0,0-1 0,1-2-1,0-2 1,0-4 206,0 8 0,1-5 0,0-2 0,0-2 0,0 0-210,0 8 0,1-2 0,0-1 0,-1-2 210,2 9 0,0-2 0,-1-2 180,0-11 0,-1-1 0,1-3-180,1 12 0,0-5 628,-3-11 0,0-3-628,4 21 0,-4-16 2124,2-15-2124,-2-8 2163,2-13-2163,-2-3 1112,6-6-1292,-2 0-346,4 0-643,0-4-1260,3-7-899,-6-3 1080,0-2 2248,-7 3 0,0 1 0,0 1 0</inkml:trace>
  <inkml:trace contextRef="#ctx0" brushRef="#br0" timeOffset="12468">24624 6518 20126,'-12'5'3238,"2"3"-2609,-2-7-179,7 3-90,-6-4-90,10 0-90,-8 0-1,8 0 631,-3 0-720,10 0 0,-1 0 0,5 0-90,0 0 0,-4 0 90,4 14-90,-6-3 0,0 16 0,-2-5 0,-2 5 0,-7 3 90,-13 16-90,-2-11 0,-10 9 0,8-15 0,-6 2 0,4-9 0,7 0-90,8-15-90,11-3-4857,0-4 2698,2 0 2339,0 0 0,4 0 0,1 0 0</inkml:trace>
  <inkml:trace contextRef="#ctx0" brushRef="#br0" timeOffset="13237">24559 6785 20126,'0'-14'3328,"0"-6"-3059,0 7 91,2-2-270,2 11 270,12 2-180,-1 2-90,11 0 90,-1 0-90,1 6 0,1 1-90,1 9 0,-2 2 90,12 9-90,-4-3 0,-3-6 269,-10-8 1,-12-10 270,-2 0-450,-4-6 0,1-5 0,-4-10-90,0-8 180,0-3 269,0-18-269,0 12 0,-4-6-90,3 18 0,-6 7-90,6 1 90,-3 9-90,4 0 0,0 7-90,0 0 90,0 10 0,0 4 0,0 12-90,0 10 90,0 11 90,0 10-434,0 8 344,-2-29 0,-1 0 0,0 2 0,-1 1 0,-6 14 0,-3 3 0,-2 3 0,-1 0 0,-1-1 0,0-1 0,-2-2 0,0-4 0,4-16 0,0-2 0,-14 27 0,-1-8 0,1-9 0,3-11 0,0-14-90,3-12 90,1-13 0,-2-22 0,12-1 0,-1-18 0,15 4 0,6-6-90,8 2 262,5 16 0,8 2-172,17 5 0,5 5 0,-11 2 0,1 5-45,11 6 0,-2 12 45,-16 12 0,-5 6-90,14 10-180,3 13-359,-25-19-271,-7-5-269,-4-6-540,-6-7-989,0-3 2698,-8-12 0,0-4 0,-5-9 0</inkml:trace>
  <inkml:trace contextRef="#ctx0" brushRef="#br0" timeOffset="14590">25238 6427 21115,'4'-29'3508,"0"7"-3328,-3 3-180,0 12 90,3 3 0,0 4 0,7 20 0,1 1 0,3 23 89,-4-1-134,-7-5 0,-2 0 45,-2 21-223,-3-19 0,-2-1 223,-9 8 0,-16 8 180,-5-14-90,2-9-90,4-15 0,15-20 0,7-5 0,2-8 266,10-21-356,4 4 90,22-17-90,9 21 0,-9 16 0,2 4 0,23 9 0,3 16 0,-14 16-288,-1 4 288,-3 3 0,-4-3 0,-7-6 0,-7-5 90,-3-7 90,-8-5 450,0-6-451,-8-3 1,0-8-180,-4-5 378,0-9-378,-4-9 0,0-9 0,-6-5 0,0-7 0,-3 3 0,1-3-90,-4-11 90,9 16-90,-8-6 90,14 22-180,-4-6 0,5 6 180,0 0-90,-4 7 90,3 7-180,-3-3 90,4 8 90,0-2-90,0 8-179,-3-1-1,-7 1 270,-3 2 0,-9 0 0,-2 0-90,-10 4 90,-11 3 0,1 2 0,-3 0-381,8-2 1,-2 1 380,-7 0 0,-7 1 0,3 0 0,-11 0 0,3-1 0,-1-1 0,4 0 0,12 0 0,8-2-90,6-4 90,17 3 0,16-4-90,20 0 90,21-6-60,0-2 0,11-2 0,0-2 30,-4 0 0,-1-1 0,4-1-628,3 0 0,3-2 1,1 0-1,-6 1 658,-2 0 0,-5 1 0,-1 0 0,14-4 0,-5 2 0,3-2 0,1 3 90,-14 0 0,-4 4 270,-8 2 0,-14 7 3301,3 0-3571,-11 2-90,-4 0 90,-3 8-90,0 4 0,6 13 90,1 4-90,3 9 180,5 26-180,-1-11-521,-8-18 0,0-1 521,4 14-24,-2-1 24,0-5 0,2 8 0,-3-14 0,-3 0 0,-4-20 90,-4-10-90,0-6 1119,0-6-1119,0-2 127,-6-13-127,-2 3 0,-9-6-90,-12 4 90,4 7 0,-10 3 0,12 8 0,-4 18 90,9-4-90,0 14 0,12-10 0,3-2 0,3-7 90,0 1-90,0-7-1619,0 3-1529,0-16 449,1-3 2699,5-15 0,3-1 0,3-3 0</inkml:trace>
  <inkml:trace contextRef="#ctx0" brushRef="#br0" timeOffset="14788">26127 6273 22014,'-7'-13'2339,"2"-3"-2249,5 0 0,2 0-180,3 1-270,6 3-359,5 1-990,1 4 1709,1 0 0,-4 5 0,0 0 0</inkml:trace>
  <inkml:trace contextRef="#ctx0" brushRef="#br0" timeOffset="17034">26902 6106 18506,'0'-7'3958,"0"1"-3418,0-1-90,0 4-91,0-1 91,0 2 1169,0 1-1529,-9-1-90,-2 10 90,-16 15-90,3 4 0,-8 14 90,-5 14-90,7-10 45,10-7 0,2-1-45,4 6 0,1 11 0,13-18 90,9 15-90,2-14 0,11 7 90,3-17-90,1-7 0,6-2 0,3-8 0,4 0 90,2-9-90,-3 3 180,-1-4 90,10-10 89,-3-11-179,-2-5-90,-9-9 0,-16 1 90,-3-3 0,-4-5-90,0-2 0,-2 1 90,-3 4-90,-7-10-90,-7 16 0,-7-11 0,-4 21-90,-23-3-180,8 13-270,-17 0-179,13 11-271,0 10-89,-1 5-450,3 7-810,2 5 2339,5-2 0,4 1 0,1-1 0</inkml:trace>
  <inkml:trace contextRef="#ctx0" brushRef="#br0" timeOffset="18300">28433 5826 15898,'0'-7'5757,"0"2"-5128,0 1-179,0 2-90,0-3-90,0 1 0,6 1-181,2 1 1,10 2 0,3 6-90,16 14 90,-13 4-90,7 14 90,-23-2 90,-8 7-90,-10 1 0,-9 3-90,-5-2 0,-3-4 0,-1-3-180,-6 2-180,12-15-359,-3 3-181,18-21-809,2-1-629,5-6 2338,1-6 0,5-3 0,3-7 0</inkml:trace>
  <inkml:trace contextRef="#ctx0" brushRef="#br0" timeOffset="18787">28511 6120 17247,'20'-19'5397,"-2"1"-4947,-1 7 0,-2 2-450,-4 4 90,3 3-90,-2 10 89,4 2-89,3 7 0,8 4 0,-8-12 0,2 3 90,-11-12 0,-2-6 180,9-25 90,-5-5 0,1-2 0,-1-2-181,-2-9 1,3-11-90,-7 18-90,-2 23 90,2 7-90,-2 34 0,-1 21 0,-8 6 0,-3 4-372,0-9 0,-2 1 372,-6 18 0,-4-1 0,0-15 0,-1-4 45,-1-1 0,-1-2-45,-2-2 0,0-3 0,1-5 0,0-1 0,-20 16 90,5-12-90,10-12 90,7-14-90,12-28 0,12-7 0,10-21 0,8 17 0,3 1 0,14-13 0,-10 14 0,1 4 0,12 3 384,10 7-1013,-14 10-271,1 10-179,-21 3-630,-8 7-450,-4-3 2159,-4-4 0,0-3 0,0-4 0</inkml:trace>
  <inkml:trace contextRef="#ctx0" brushRef="#br0" timeOffset="19235">28807 6106 18956,'20'-61'4228,"-1"0"-3599,3 6-89,-2 5 0,4 0-450,-8 20-90,1 2 90,-9 21-90,2 17 0,-1 12 0,-1 42 45,-8-23 0,-3 1-45,-4 7 0,-3-1 45,3-9 0,-2-4 45,-13 14-1,16-29 91,3-8-90,3-6 0,0-6-90,0-8 180,14-22-90,0-1 0,13-16 0,-7 18-90,-4 4 0,-4 7 0,-2 9 0,-2 3 0,6 16-90,-5-2 180,3 8-90,-6-9 0,-2-3 90,-2-4 180,0 0-180,2-6-90,0-6-90,3-8-270,0-8-3328,1-33-6143,-3 23 9095,1-19 1,-4 39 0,0 5-1</inkml:trace>
  <inkml:trace contextRef="#ctx0" brushRef="#br0" timeOffset="19654">29262 5808 23094,'0'11'719,"0"2"-629,0 7 90,-6 30-90,-6 5 90,0 4 270,1-14 0,7-25-1,4-10-89,0-6-270,0-23 0,13-17 0,-1-4-90,12-6 0,-6 19 0,-1 7 0,-5 4 0,-4 7-90,-4 4 90,0 3 0,-4 6 0,2 1 90,-2 5-90,0-5 0,0-1 0,-4-25 0,3 4 0,-6-20-90,6 10-360,-2-1-1798,3-2-181,0 10 2429,0-4 0,0 10 0,0 1 0</inkml:trace>
  <inkml:trace contextRef="#ctx0" brushRef="#br0" timeOffset="20243">29436 5523 20935,'9'-16'3418,"-1"-2"-3058,-2 4-270,2 0 0,-6 5 0,2 5-90,-2 2 0,0 2 0,2 0 0,2 0 0,0 4 0,-1 1 90,-2 0 359,-3-1 1530,0-4-2069,2 0 90,0 0 0,2 8 0,1 6 90,0 17-90,4 14 90,-1 17-300,-3-25 1,0 3 209,-1 2 0,0 2-943,0 1 0,0 1 943,0-2 0,0 0 45,0-3 0,-1 0-148,-1 5 1,0-2 102,0 16 0,-2 2 0,0-34 390,0-8-300,0-11 1910,1-3-2000,2-6 120,1 0-750,-2-4-539,3-7-450,2-11-989,8-15 2608,8-14 0,-8 21 0,1 0 0,1-4 0,0 0 0</inkml:trace>
  <inkml:trace contextRef="#ctx0" brushRef="#br0" timeOffset="20751">30687 5509 21475,'0'-20'2698,"0"-1"-2428,7 1-90,6 0-90,10 6-90,3 5 180,8 27 0,-11 11 0,-4 28-1,-21 6-134,-4-28 0,-2 0 0,-4 1 0,-3 1-45,-12 15 0,-2-1-434,7-15 1,-1-1 118,-7 9 0,0-4-674,-5 3-180,7-9-2969,9-9 4138,17-15 0,12-15 0,13-14 0</inkml:trace>
  <inkml:trace contextRef="#ctx0" brushRef="#br0" timeOffset="21237">30780 5866 20485,'31'-18'2969,"10"2"-5350,4 15 1,1 3 2650,6-4 524,-5 7 0,-6-2-434,-25-5 762,-2-6-1032,-9-10 90,0-12-90,4-11 89,3-6 91,0-4-90,1 4 0,-4 4-90,0 11 3031,-3 5-3121,0 11 818,-2 7-818,-2 15 0,0 15 0,-2 23 0,-6 20-652,2-23 1,-2 2 606,-2 4 0,-2 1 45,-3 3 0,-1 0-61,1-1 1,-2 0 104,-10 12 1,-3-2-45,0-11 0,-3-2 0,2-1 0,-3-6 0,-3-13 0,0-7 0,1-6 0,-3-16-89,49-56 1463,17 3-1374,0 13 0,5 4 0,21 2-200,-20 25 1,0 6-611,3 11-269,5-1-360,-21 2-990,-8 1 2429,-5-7 0,-6 1 0,-3-4 0</inkml:trace>
  <inkml:trace contextRef="#ctx0" brushRef="#br0" timeOffset="22209">31284 5455 20485,'19'-44'2519,"-3"8"-2249,0 11-180,-2 14 0,4 11 0,1 15 89,1 15 1,-2 13-90,-3 11 0,-7 6-345,-4 1 345,-10-2 0,-2-9-90,-7-7 90,-7-5 360,8-20-270,1-8-90,9-24 90,4-9 254,4-9-254,0 0-180,5 0 0,-1 7 0,2 7 0,5 13 90,8 26-90,-1 10 0,-9 5 0,-1 5 0,1 15 45,-6-17 0,-2-1-45,-1 9 0,-1-6 360,-2-3 90,2-20-90,0-2-91,3-42-3571,3-33 3302,-4 24 0,-1-1 45,3-10 0,-2 1-165,-1 10 0,-1 2 120,1-28 0,-3 7 0,-1 10 0,0 11 0,0 10 0,0 8 0,0 6 3183,0 4-3363,6 1 539,-3 4-448,5-2 89,-2 2 0,2-2 0,2-1 0,11-10 0,-5 5 0,6-7 89,-10 8-89,-4 2 0,2 3 0,-2 12 0,3 1 0,1 23 0,-7-8 0,0 11 0,-5-8 0,0 3 0,2 18 0,2-12 0,2 8 0,2-16 0,-3-12 90,0-3-90,-4-11 0,0-4 0,-1-4 0,0 3 0,0-5 90,-7 4-90,0-3 0,-7 1 0,-5 1 0,5 1 0,-4 2-90,6 6-269,2 2-541,-2 5-2248,-6 7 539,6-5 2609,1 2 0,3-10 0,4-3 0</inkml:trace>
  <inkml:trace contextRef="#ctx0" brushRef="#br0" timeOffset="22653">31913 5455 21655,'29'-39'1709,"-4"7"-1529,-5 12-1,-6 11 91,-2 11-90,-2 7-90,-5 9 90,-2 3 360,-3 4 89,0-12 1,0-1 0,0-12-271,0 0-89,4-8-180,4-8 0,8-16-45,4 4 0,4-1-45,2 2 0,2 2 45,7 2 0,0 8 405,15 27-180,-24 30-270,-24-8 0,-7 3-290,-4 0 1,-4-1 289,-3 2 0,-1 1 0,-2 1 0,1 0 0,-1-3 0,1 0 0,2-3 0,1-2 0,-2 27 0,10-12 0,42 4 0,10-27-349,-5-10 1,4-4 348,0-8 0,2-4 0,4 1 0,2-2 0,0 1 0,0-1 0,-3-2 0,-2-1 0,-4 2 0,-3-1-1439,21-6-540,-20 2-273,-21 2 2252,-24 2 0,-18 7 0,-14 3 0</inkml:trace>
  <inkml:trace contextRef="#ctx0" brushRef="#br0" timeOffset="33320">26306 5903 18686,'0'-7'3508,"0"0"-3238,0 4 4048,0 1-3959,1 7-89,0 4 270,1 21-360,-2 0 0,3 18-90,0-5 0,1-4 0,0 2-90,0 25-934,-2-19 1,0 0 933,-1-12 0,0-2 0,-1 3 0,0 0 0,1-2 0,0 1 0,0 0 0,0-1 0,3 30 0,0-1 0,0-23 0,2 1-1387,0 1 0,0 0 1387,1 0 0,-1-2 0,2-2 0,-2-2 0,-2 14 0,-2-16 0,0 2 0,-1-1 0,0 1 0,0-2 0,0-1 1249,3 22-1249,-2-26 0,0 0 0,-2-12 3392,2-2-3392,0-13 0,4-2 0,-1-4 0,2 1 0,0-1 0,6-3 0,7-2 0,13 0 0,10-5 0,10 3-547,8-3 547,-28 7 0,1-1 0,0 1 0,1 0 0,11-5 0,1 0 0,-9 4 0,-2 1 0,-1-2 0,-3 0 0,4-4-989,-27 2-2699,-27-17 810,-4 3 2878,-24-9 0,3 10 0,-3 1 0</inkml:trace>
  <inkml:trace contextRef="#ctx0" brushRef="#br0" timeOffset="33834">26334 5993 22374,'-10'0'2879,"3"0"-2250,4-2-89,3 0-180,0-5-1,5 2-179,5-4 0,13 2-135,16-1 0,5-1 45,13-2-835,-7 3 1,0-1 654,1 0-6,-8 2-174,-7 1-630,0 1-809,-10-2 450,-6 0 1259,-11-6 0,-9 5 0,0-2 0</inkml:trace>
  <inkml:trace contextRef="#ctx0" brushRef="#br0" timeOffset="34538">27130 5708 16168,'0'-13'6026,"0"1"-5036,5 5-630,-2 3-91,5 4-89,-4-2 180,4-3-270,-1 2 0,4-1-90,2 4 90,10 0-90,-3 0 0,8 0 180,-10 0 0,0-2 180,-3 0 449,1-5 1,-4 4-361,0-1 1,-2 4 90,6 0-360,-5 0-180,9 4 0,-4 5 0,3 7 0,1 9 0,0 7 0,0 6 0,-1 10 0,-1 6-568,-2 7 568,-8-27 0,1 0 0,-1 2 0,0 0 0,-1 2 0,0-1 0,-1 2 0,0-1 0,0 1 0,0-1 0,-2 1 0,1-1 0,0 0 0,0-1 0,-1-2 0,0 0-175,0 10 0,2 0 175,4 15 0,-5-22 0,0-2 0,7 7 0,-1-7 0,-1-2 0,3-3 0,-4-9 0,1-3 547,-11-12-547,-4-3 371,-9-4-371,-15 0-90,-21 0-1260,-7 0-674,8 0 1,0 0 1705,-15 0 0,22 0 0,2 0 0,-13 0 1</inkml:trace>
  <inkml:trace contextRef="#ctx0" brushRef="#br0" timeOffset="35270">29246 5396 21745,'0'-23'3328,"0"3"-2699,0 2-89,0 4-180,1 7-180,0 3-90,2 4 90,0 14 89,-1 18-89,0 33-895,-2-19 1,0 4 804,-2 9 0,-2 4-60,2-17 0,-1 1 0,0 1 60,-1 1 0,-1 0 0,1 3 0,0 0-1,1 3 1,-1 1 0,1-3-90,0 0 0,1-2 0,0 2 0,0 12 0,0 3 0,1-6 0,0-3 0,2-5-217,1-4 0,1-2 217,0-7 0,3-1 0,8 3 0,3-3 0,12 13-111,-6-26 1,3-5 110,19-6 0,-9-15 0,3-6 0,0-4 0,0-3 0,-1 0 0,-2-2 251,-4-2 0,-4-1-1151,1-10 95,-9 1-725,-8 0-288,-6-1-8013,-4-3 9050,-9-4 1,-6 0 0,-8-2 0</inkml:trace>
  <inkml:trace contextRef="#ctx0" brushRef="#br0" timeOffset="35418">29181 5722 13643,'-4'-45'419,"1"1"1,2 2 0,4 2 775,3 6 0,4 2-1285,22-21-359,15 14-721,12 10 1170,-26 18 0,2 2 0,0 1 0,1 2 0,0 1 0,1-1 0</inkml:trace>
  <inkml:trace contextRef="#ctx0" brushRef="#br0" timeOffset="35810">29863 5423 23004,'3'-43'2339,"6"2"-1260,10-14-719,1 18-4252,4-6 4162,-8 20 859,-2 5-859,-3 4 270,-1 5-450,-6 5-90,0 2 0,3 24 0,0 7 0,7 30 0,-7-26 0,0 2 1361,1 4 1,0 3-1362,4 5 0,0 1-473,2 4 1,1 1 472,2 2 0,1 3 0,-2-7 0,0 4 0,-1-4 0,3 7 0,-2-2 0,-3-10 0,0 2 0,-2-5 0,-1-5 0,-2-4 0,3 25 0,-6-12 0,-26 1-180,-28-8-675,19-20 1,-2-3-160,-6-2 0,-1-2 1014,-20 5 0,2-2 0,3 0 0</inkml:trace>
  <inkml:trace contextRef="#ctx0" brushRef="#br0" timeOffset="36635">32052 4966 21115,'10'-23'3508,"-2"1"-2519,-4 4-269,-2 4-270,-2 1-180,3 6-181,0 2 1,1 3 180,-2 10 270,-7 45-315,-6 6 0,-1 9-769,3-22 0,1 2 0,-2 5 544,-2-2 0,-1 5 0,-1 3 0,0-1 0,1-5-598,-2 10 0,0-5 1,-1 4 597,1-4 0,-1 4 0,0-1 0,0 0 0,2-6 0,1-1 0,-1-1 0,2-3 0,0 1 0,1-3 0,0 2 0,-2 8 0,0 1 0,2-5 0,5-7 0,2-4 0,1-6 0,2-2 0,11 26 0,8-13 0,17-12 0,4-24 0,5-6-340,-7-1 0,1-4 340,18-2 0,0-5 0,-10-1 0,-2-1 368,1 0 0,-1-1-368,0-1 0,-2 0 0,-3 2 0,-2 0 0,25-8-1037,-6-1 227,-25 2-719,-6-6-270,-29 2 1960,-21-22 1,-5 10-1,-13-15 1</inkml:trace>
  <inkml:trace contextRef="#ctx0" brushRef="#br0" timeOffset="36823">31995 5170 16752,'-2'-37'764,"1"1"1,5-30 478,14 10-1243,13 13 1130,15 7-1130,10 11-630,-8 13 1,3 4-406,-13 2 1,0 2 1102,13 0 1,-1 2-1,13 2 1,-2 0-1</inkml:trace>
  <inkml:trace contextRef="#ctx0" brushRef="#br0" timeOffset="37293">32717 5269 20755,'-4'-26'2699,"0"0"-2250,8-3-179,2 2-90,6 0 90,5 2-90,1 2-90,4 3 0,3 2 90,3 2 269,1 0 1,-1 5 0,-5-1 0,-3 3-91,-6 0 271,2-2-450,-5 6 0,1-1 0,-4 6-90,7 30-90,-6 1 0,-1 6 0,1 4 0,1 5 0,-1 0-412,-1-2 1,0 0-1,0 1 412,1 6 0,0 2 0,0-4 0,3 9 0,1 0 0,0-6 0,2 4 0,-1-4 0,4 6 0,1 0 0,-4-11 0,2 2 0,0-4 0,1-4 0,0-3 0,-1-2 0,-1-2 0,14 21 0,-7-11 0,-7-6 0,-13-16 0,-15-1-1394,-18-11 0,-11-3 1394,-20 7 0,-7 1 0,22-4 0,-1 0 0,-2 1 0,-7 2 0,-1 0 0,1 0 0</inkml:trace>
  <inkml:trace contextRef="#ctx0" brushRef="#br0" timeOffset="38535">24896 8236 21745,'-28'0'3598,"3"0"-2429,3 0 900,0 0-2069,13-2 0,10-6 0,26-4 0,31-10-736,-16 8 0,7 0 736,-1 2 0,8-3 0,2 0 0,-1 1-652,-7 2 1,0-1 0,1 1-1,3-1 652,4-1 0,4-1 0,3 0 0,-2 1 0,-1 0-409,-8 2 1,-1 0 0,0 1 0,0 0 0,0 0 408,3-1 0,1 0 0,0-1 0,-1 1 0,2 0 0,-1 0 0,1 0 0,0 1 0,0-1 0,0 0-197,-3 0 1,1 0 0,-1-1 0,0 1 0,-1 0 196,10-3 0,-1 1 0,-1-1 0,-1 0-172,-6 1 0,-2 0 0,0 0 1,-2-1 171,8-3 0,-1 0 0,-3 0 0,-9 2 0,-1 0 0,-3 0 441,10-4 0,-4 0-441,-11 3 0,-3 2 0,16-10 0,-18 7 1652,-3 7-1652,-13 4 1558,0 3-1558,-11 4 3241,-2-4-4140,-7-1-807,-5-2-1262,-5-4 2968,-2 1 0,1 1 0,1 3 0</inkml:trace>
  <inkml:trace contextRef="#ctx0" brushRef="#br0" timeOffset="39085">28896 7716 11934,'-52'-1'1349,"1"0"0,1-2 0,1 0-157,1 2 0,2 1-787,10-3 0,4 0 1802,4 0-1577,8 1 769,11 0-1039,13 2 3001,20-4-3002,28-3-269,-12 0 0,7-2-531,1 1 0,7 0 0,3-2 0,-3 1 441,8-2 0,-2 0 0,4-1 0,-11 2 0,2 0 0,3 0 0,-2 1 0,-3-1 0,-2 0 0,-3 1 0,0-1 0,2 0-178,12-2 1,1 0 0,1 0-1,-2 0 178,-9 2 0,-1 0 0,-1 1 0,-1-1 0,15-2 0,-1 0 0,-6 0 0,4 0 0,-11 0 0,-7 1 0,-10 0-989,-15 6-1260,-10 1-809,-11 4 3663,-9 0 1,5 0 0,0 0-1</inkml:trace>
  <inkml:trace contextRef="#ctx0" brushRef="#br0" timeOffset="39453">31873 7793 24353,'-30'-31'3238,"-1"1"-2338,-2-4-810,3 4-90,3 3 0,7 7 0,9 2 0,20 7 0,22 4 0,30 3 0,-18 3 0,3 2-643,11 1 0,2 2 643,-13-2 0,1 0 0,1 1-427,3 1 1,2 0 0,0 0 426,0-2 0,1 0 0,0 1 0,-1 0 0,1 0 0,-2-1 0,-5-2 0,0 0 0,-1 1 0,17 1 0,-2 0 0,-9-2 0,-2 0 0,-9 0 0,-1 0 0,-1 0 0,-3 0 0,8 0 0,-5-2-1169,-29-1-338,-16-1 1507,-14-5 0,-23 6 0,-11-3 0</inkml:trace>
  <inkml:trace contextRef="#ctx0" brushRef="#br0" timeOffset="41057">20718 6418 22194,'0'21'3238,"0"-3"-2158,0-9 989,0-3-2069,0-6 0,0 0 0,-7-20 0,-15-37 0,10 17 0,-2-5 0,1-2-1131,0 1 0,-1-1 1,2-3 1130,-3-12 0,0-4 0,2 1 0,2 5 0,2 1 0,0-1-641,0-5 0,0-1 0,1-1 641,1 15 0,1-1 0,0 0 0,0 0 0,1 1 0,0 0 0,1-1 0,0 2 0,0-16 0,0 0 0,1 2-544,1 3 0,0 2 1,1 0 543,1 5 0,0 0 0,0 2 0,0 6 0,0 0 0,0 1-350,0-15 0,0 3 350,0 7 0,0 2 559,1 6 0,2 3-559,1-26 0,4 12 0,0 11 0,2-1 0,-5 15 1449,1-2-1449,-6 18 2557,0 2-2557,0 4 2082,0 0-2082,0-1 440,0 0-440,0-7 0,0 1 0,0 2 0,0 1 0,0 7 0,0-7 0,-4 5 0,0-2 0,-12 16 0,-1 8 0,-6 10 0,-4 4 0,-5 5 0,-2 1 0,-2 2 0,-1 0-311,-3-2 1,1-2 310,13-12 0,1-2 0,-7 4 0,1-1 0,-8 5 0,-7 3 0,27-23 0,7 4 0,7-14 0,8-1 0,5-14 0,9-9 0,9-10 0,8-10 0,-14 21 0,5-2 0,10-3 0,12-6 0,5-2 0,-2 2 0,-10 7 0,1-1 0,0 1-693,11-7 0,12-7 0,-5 4 1,-18 18 692,-21 21-134,10 18 134,-10 3 0,8 19 0,-4 1 0,3 2 0,3 0 0,-1 0 0,1-6 0,-3-4 0,2 3 0,-11-16 0,-1-1 3325,-12-11-3325,-4-3 201,-10 0-201,-31-1 0,-7-4 0,-7 0 0,-4 0-319,17 0 0,0 0 319,-12 0 0,-2 0 0,6 0 0,1 0-1591,9 0 1,0 0 1590,3 0 0,3 0 0,-9 0-449,27 0-9382,4 8 7791,6-6 0,-2 12 0,2-6 1</inkml:trace>
  <inkml:trace contextRef="#ctx0" brushRef="#br0" timeOffset="42585">19508 7241 20036,'-47'0'3598,"0"0"-2429,-8 0-629,18 0-181,-3 0-89,26 0-90,6-2-90,4 0 0,11-5-90,10 0 90,13-2 0,15-2 0,10-2-347,8-2 302,-30 8 0,1-1-1,15-1 1,0 0-292,-12 5 0,-1 0 247,9-2 0,-2 2 0,7 4 90,-2 0 0,-19 4 0,-6 3 89,-17 8 1,-35 24-45,-14 4 0,-6 2-135,8-9 0,-1 0-152,3-3 0,-4 2 0,3-3 152,-6 4 0,4-3 0,12-9 0,1 1 235,-10 10 1,5-1-236,11 7 0,8-3 0,26-10 0,7-12 0,23 8 737,-5-6-737,-1-1 0,1 0 0,13 5 0,-16-5 0,-1-1 0,15 7 0,-2 0 0,-6-3 90,4 2-90,-18-11 0,2 5 90,-17-15-90,-6 3 0,0-4 0,-15-16 0,1-2 0,-10-22 0,4-3 0,5 0 0,0-2 0,4 9 0,0 0-260,0-15 1,1 1 259,4-16 0,5 27 0,3 0 0,5 5 0,2 3 0,16-29 90,12 24-90,-4 20 90,18 19 0,-12 10-90,6 18 90,-21 8-90,-6 2 90,-7 6-90,-7-7 0,-4 0 519,-8-8-429,-8 1-90,2-17 0,-5 0 0,7-16 0,-2 0-90,1 0-990,-4-12-89,7-1-2699,-1-38 3868,14 8 0,-1 10 0,1 0 0,14-22 0</inkml:trace>
  <inkml:trace contextRef="#ctx0" brushRef="#br0" timeOffset="43008">20673 7205 22194,'19'18'2699,"-5"2"-1890,-8 7-179,-10 3-90,-4 0-91,-7-1-89,-6 0-180,7-7-90,-3-7 90,12-19-180,2-8 0,6-17 90,5-5 90,19-25-90,-3 15-90,9-10 90,-11 29-90,4 7 0,-4 15 0,2 12 0,-5 45 0,-7-9 0,-6-10 0,-3 0 0,-5 12 0,-8-6 0,-8-3 0,-16-8 0,-11-9 0,-16-10-931,27-11 1,-1-2 930,-3-4 0,0-2 0,2-3 0,-1-3 0,-10-12 0,1-2-90,14 6 0,1-2 0,-6-8 0,4-1-1007,1-11 647,10-1-180,11 4-359,8 3-180,8 0-451,6 3 1620,14-12 0,-4 16 0,8-10 0</inkml:trace>
  <inkml:trace contextRef="#ctx0" brushRef="#br0" timeOffset="43437">20279 6920 21745,'-22'0'3238,"0"0"-2699,3 0-179,3 0-180,7 0-90,4 0-90,14 0 0,10 0 0,19 0-360,19-4-225,-4 0 1,7-1-1057,-15-1 1,2-1 0,0 0 1460,0 1 0,0 1 0,-1-2 60,-1 0 0,0-1 0,-2 0-313,16-4 0,-4 0 523,-15 2 0,-2 0 89,8-3 1,-3-1 720,4-10 179,-16 5-629,-10 1 3276,-14 7-3276,-7 9 712,-5 0-982,-2 10 0,-5 2 90,5 20-180,2-5 179,7 28-89,7-1 0,-1 2-180,5-3 90,-8-18-90,-1-1 0,-4 2 0,-6-2-180,-2-1-359,-7-2-631,1-3-449,0-6-540,3-2 2159,5-11 0,-3-3 0,2-6 0</inkml:trace>
  <inkml:trace contextRef="#ctx0" brushRef="#br0" timeOffset="43955">21193 6861 21606,'0'-25'3058,"0"3"-2540,0 2-248,0 3-217,2 4 37,4 4-63,19 2 63,-2 5-10,25 0-80,-20 2 0,5 0 180,-17 0 90,-6 0 0,-4 0 539,-4 0-539,0 0 450,2 0-540,0 0-90,4 10-90,-2 6 0,3 18 0,0 13 0,-2 19 0,-3-26 0,-2 4-1219,-1 7 0,0 2 1219,-1 3 0,0 6 0,-2-1 0,0 4 0,-1-2 0,0-14 0,0-2 0,0 2 0,-3 13 0,0 2 0,-2-5-800,-4 1 0,-1-5 800,0-3 0,-2-2-322,-2-5 0,-1-2 322,1-3 0,-2-3 0,0-6 0,-1-3 0,-21 19-426,-12-15 426,15-20 1604,-3-17-1604,23-24 0,13-11 0,7-8 0,7-8 0,5-2 614,-2-1 0,6 1-614,3 16 0,5 2 0,0 8 0,26-4 0,-16 20 0,1 8 0,16 28 0,-2 17 0,-27-15 0,-2 4 0,5 12 0,-4 2-540,6 19-438,-13-16 1,-5 0-8854,-5-5 8717,-10-8 1,-2-31 0,-7-13 0</inkml:trace>
  <inkml:trace contextRef="#ctx0" brushRef="#br0" timeOffset="44888">21729 7228 21475,'15'-32'3508,"0"-4"-2699,-6 20 91,-6 22-720,-14 14-90,-1 16 0,1-20 89,7-6-89,1-12 90,5-14-90,1-4-90,11-14 90,4 4 0,10-7-90,-5 16 180,2 0-90,-11 25 90,4 30-180,-7 6 90,-1 23-90,-6-9 90,-4 12-90,0-21 0,0 3 90,0-30-90,0-9 0,3-7 0,14-25 0,4-2 0,4-7 0,5-1-1696,0 5 0,0 2 1696,0-2 0,0 3 90,24-5-275,-26 21 185,-3 14 0,-5 4 0,-4 9 0,-2 3 0,-5-1 0,-3-2 0,-3-2 3301,0-8-3301,-1 2 276,1-9-276,-2-3 0,1-8 0,-2-10 0,0-9 0,0-10 0,0-11 0,0-6 0,0-8-1807,-6-2 1807,2 32 0,-2 1 0,-4 1 0,-4 0-278,-14-11 1,-4 3 277,5 11 0,-5 2 0,-4 1 0,-6-1 0,1 5 0,-8 3 0,0 4 0,-5-1 0,2 3 0,-11 3-450,40 22 1239,53 3-1149,11 3 225,8-12 1,4-4 134,-17-5 0,0-1 128,14-3 1,-1-2 6,-14-1 0,-2-3 89,-1 0 1,-1-1 405,26-20-360,-26 10 0,-1 0-270,8-14 0,2-8 0,-23 19 0,-3 5 0,-4 4 0,0 6 0,-4 5 0,2 9 0,2 34 0,-1 8 0,-3 18 0,-2 7-481,-2-15 0,0 1 481,-1-3 0,0 4 0,-1-2 0,-2 12 0,0 0 0,2-21 0,0 0 0,-1 1 0,-1-2 0,-1 1 0,1 1 0,1 12 0,1 2 0,0 0-969,-1-5 1,-1-1-1,1-1 969,1-1 0,0-2 0,0-2 0,0 9 0,0-8-728,0 0 728,0-13 0,0-9-1259,-5-6-220,-4-16 1479,-5-12 0,-4-14 0,-1-9 0</inkml:trace>
  <inkml:trace contextRef="#ctx0" brushRef="#br0" timeOffset="46353">27918 10629 19676,'0'42'989,"0"0"1,0-1-1,0-1-719,-2-1 0,0-1 89,0-3 1,0-2 450,-3 28 89,-2-13 1,2-10-1,1-11-179,-5-9-270,0-9-450,-23-27 0,-2-13 0,7 0 0,-1-5-1696,1-5 0,1-4 1696,-4-11 0,2-5 0,8 16 0,1-3 0,0-4-454,3 3 0,1-6 1,0-2-1,1 1 0,1 2 454,-1-2 0,1 3 0,0-1 0,1-2-258,0-2 1,-1-3 0,1-1-1,1 2 1,0 4 257,0-13 0,1 4 0,1 2 0,1 1 0,1 2 0,0 1 0,0 4 0,1 2 0,1-2 0,-1-9 0,1-3 0,0 5 0,-1-5 0,-1 1 0,2 5 0,-1-4 0,0 6-131,-2 3 0,1 4 131,1 0 0,1 3 1501,-2-16-1501,3 24 0,3 16 2244,-2-3-2244,3 8 2650,-4 8-2650,3-1 815,-3 6-815,4 3 0,0-1 0,0-1 0,-3-1 0,2-2 0,-6 0 0,6-1 0,-6 5 0,2 5 0,-5 26 0,-11 26 0,1 9 0,-2-12 0,-2 3 0,1-10 0,-1-1-931,2 1 1,-1-2 930,2-7 0,1-4 0,0 3 0,-3-1 0,12-36 0,-1-3 0,12-39 0,0-3 0,3-9-1310,4-5 1310,5 1 0,2-1 1395,2 6-1395,2 5 0,1 8 0,1 9 0,1 9 0,13 7 0,-1 10 0,15 10 0,-3 10 1273,5 8-1273,3 4 0,3 3 0,-4 1 0,-3-2 201,7 3-201,-15-10 0,-5 3 0,-39-3 0,-15-2 0,-27 9 0,-5-4 0,-9 3-463,26-11 0,-2 1 463,-1-2 0,-1 1 0,1 0 0,1 0-156,0-1 0,1-1 156,-26 8 0,10-2 0,11-9 0,9 5 0,4-10-1619,23 4-3148,17-6 4767,22-2 0,18-3 0,1-2 0</inkml:trace>
  <inkml:trace contextRef="#ctx0" brushRef="#br0" timeOffset="47408">30764 10611 20305,'12'34'2609,"-1"0"-1889,-1-5 179,-4-2 0,-2-4 181,-2-7-181,-2-7 1,0-5-630,-4-4-270,-2-4 0,-21-27 0,2-9 0,-2-8 0,-2-3 0,-1-3-385,5 5 0,0-4 0,1-4 385,4 0 0,0-3 0,1-2 0,2 3-747,3 10 1,1 1-1,1 1 1,0-3 746,0-2 0,-1-3 0,1-1 0,1 1 0,1 4 0,0-11 0,2 4 0,2-3-326,2 4 0,0-2 0,2 0 0,-1 4 326,0-1 0,1 4 0,0-3-179,2-2 0,0-5 0,1 2 0,0 6 179,-1-5 0,0 3 0,1 11 0,0-2 0,-1 5 0,1 3 0,-2 3 259,-1 2 0,-1 1-259,-2-5 0,-2 1 0,-9-15 0,-2-7 0,4 28 2251,2 5-2251,0 6 1862,2 5-1862,3 3 1530,-2 5-1530,2 13 0,-8 17 0,-1 11 0,0 5 0,3-5 0,-1 1-248,-5 15 1,1 1 247,5-13 0,1-1 0,2-1 0,0 0 0,-8 28 0,8-28 0,2-2 0,-2 11 0,1 0 0,6-24 0,-7-12 0,-3-31 0,6-11 0,3-5 0,0-4 0,2-3-464,4-14 1,2-1 463,1 11 0,2 1 0,3-3 0,1 0 0,0 2 0,3 0 0,0 2 0,2 1 0,-1 5 0,0 3 0,2 5 0,1 2 0,17-16 0,3 15 0,1 16 439,1 12-439,3 15 0,-2 14 0,1 12 0,-5 12 0,-15-9 0,-2 1 0,4 21 0,-9-25 0,-8 2 0,-17-3 0,-7-4 0,-17 5 0,3-10 0,-7-4 0,-9-12 0,-4-6 0,-1 1 0,-1 0 275,2-3 1,1 1-276,8-2 0,5 0 9,0-2-729,11 0-2158,26 0 719,16 0 2159,30 0 0,-13 0 0,3 0 0,4 0 0,1 0 0</inkml:trace>
  <inkml:trace contextRef="#ctx0" brushRef="#br0" timeOffset="48846">33408 9218 18686,'6'18'3059,"0"2"-2790,0 1 1,0 1 0,0-1 90,0-1 360,0 4-271,-3-6 181,1 1 0,-4-12 809,0-3 90,0-4-1259,-8-2-270,-3-4 0,-9-8 0,-20-25 0,3-2-421,10 10 0,-1-3 421,5 4 0,1-5 0,1-5 0,-1-5 0,2 1 0,-3-11 0,3-2-1038,3 4 0,0-4 1,3 1 1037,5 11 0,2 1 0,0-1 0,1-2 0,1-2 0,0 1-252,0-1 0,1 0 0,-1-3 252,2 0 0,0-4 0,0 1 0,0 2 0,0-2 0,1 3 0,0-3-262,0-11 1,0-2 0,1 4 261,1 2 0,0 3 0,0 12 0,0-1 0,0 0 0,-2-17 0,-2 2 0,1 3 0,-2 2 0,-2 12 0,-2 4 144,-6 7 0,-2 4-144,-8-12 1232,5 14 0,0 3-1232,-1 6 1026,-2-2-1026,13 15 1407,4 9-1407,2 5 271,6 12-271,2 3 39,0 3-39,2 4 0,-2 21 0,-1-9 0,-2 16 0,-1-17 0,0-3 0,-3-1 0,-2 3 0,-3-9 0,0 5 0,0-13 0,3-1 0,2-3 0,-1-2 0,3-19 0,-2-1 0,3-14 0,0 0 0,0 4 0,0-2 0,-4 5 0,3 2 0,-8 4 0,2 3 0,-5 8 0,2 4 0,0 6 0,-2 8 0,7-8 0,-6-1 0,10-13 0,3-23 0,14-28 0,2-6-133,-5 19 1,1 0 132,9-19 0,-7 20 0,1 0 0,-2 4 0,0 2 0,14-28 0,-9 22 0,-10 18 0,-4 1 0,2 8 265,1 0-265,6 14 0,9 2 0,6 7 0,9 1 0,-6-3 0,1 0 0,16 7 0,-17-8 0,-1-1 0,4-2 0,-4-1 0,-14-3 0,-5 26 0,-17-7 0,-2 20 0,-8-12 0,-1-1 0,-1-3 0,0-3 0,-1-5 0,-1-4 0,0-3 0,-4-1 0,-3-1 0,-3 2-1080,-3 3-3867,-25 12 4947,9-3 0,12-7 0,-1 1 0,-21 13 0</inkml:trace>
  <inkml:trace contextRef="#ctx0" brushRef="#br0" timeOffset="49655">27045 12320 22284,'24'-58'3598,"-1"1"-2518,-5 3-361,-6 6 91,-2-1-720,-6 21-90,-7 11 0,-8 33 0,-11 27 0,7-12 0,-1 8-420,1 6 1,-3 9 0,1 3 0,2-5 419,2-4 0,1-3 0,1 4 0,-2 5 0,-1 6 0,2-1 0,7-3 0,6-2 0,7-3 0,7-1-208,12 6 0,10 0 1,2-3-33,0-3 0,3-1 0,5-5-592,-5-12 0,4-2 0,1-5 0,-3-5-472,19 0 0,-4-12 1304,-6-10 0,-7-8 0,5-26 0,-7-11 0</inkml:trace>
  <inkml:trace contextRef="#ctx0" brushRef="#br0" timeOffset="50787">27869 12203 22014,'0'-37'2699,"0"5"-2159,-5 12 359,-22 19-539,-5 15-225,-7 14 0,-2 7-418,11-7 1,2 2 327,-13 12 0,1 2-45,14-11 0,3 0 0,2-1 0,2-1 90,-10 26-90,20-24 0,4 0 0,7 11 0,14 6 0,13-23 0,29 2 0,-24-19 0,0-2 0,1 0 0,0-1 0,30-3 90,-25-4-90,-5 0 90,-7 0 180,-2-12-270,-12-3 90,-3-17-90,-9-4 0,-2-11 0,3-8 90,2-8 0,3-1 654,2 3-654,2 4-372,6 10 372,3 4-90,5 9 0,2 5 90,3 6-90,0 7 90,-3 7 90,7 19-180,-10 10 45,-5 5 0,-3 6 45,1 31-90,-2-1 0,-11-9 282,-5-27-282,0-7 0,-5-9 0,-4-7 0,-5-8 0,-3-8 0,3-11 0,2-9 0,5-13 0,4-10 0,11 8 0,7-4 0,5 3 0,6 1 0,-2 10 0,4 1 0,0 5-597,8-1 1,1 9 596,1 10 0,-2 12 0,9 27-344,-16 15 1,-4 8 343,-8-7 0,-2 2 0,3 21 0,-2 1 0,-9-15 0,-2-2 0,-1 1 0,-2-1 0,1-4 0,-2-2 0,-1-4 0,0-1-448,-4 22 448,4-12 0,-8-15 0,7-11 1043,-6-15-1043,1-14 736,-3-56-736,9 3 0,3-7 0,0 23 0,0-1 0,2-1-948,3-10 0,3-1 1,1 3 947,5-5 0,3 4 0,1 4 0,2 2-181,1 5 1,1 4 180,0 7 0,1 4 0,-1 4 0,3 5 0,28-8 0,5 14 0,-28 18 0,1 4 0,2 5 0,0 4 0,-1 6 0,-1 6 0,9 20 0,-3 9-71,-17-16 0,-3 2 0,-2 1 71,2 9 0,-2 3 0,-3-1 0,-5-6 0,-3-1 0,-2-3 0,-1 3 0,-4-5 0,-6 16 0,5-38 0,-8-8 3108,-6-26-3108,-3-13 0,-14-21 0,-2-2 0,-7 4 0,4 22 0,-4 4-202,-21-3 202,20 17 0,0 6 0,-13 19 0,6 19 0,9 8 0,9 8-83,19-15 1,4-1 82,-2 16 0,8 10 0,4-34 0,2-7-1440,0-14-359,2-13-539,2-19 2480,6-18 0,8-14 0,-8 24 0,-1-1 0</inkml:trace>
  <inkml:trace contextRef="#ctx0" brushRef="#br0" timeOffset="51156">29481 11769 21565,'41'-40'2878,"-4"7"-2338,-9 8 179,-6 9 91,-4 7-181,-3 23-179,-1 17-90,-4 28-270,-6-24 0,-2 4 0,0 24 0,0 5-45,0-3 0,1 0-482,0 1 0,1-2 437,2-13 0,2-7 0,10 1-180,21-13 180,-5-28-90,15-19 90,-16-29 90,-2-14 45,-16 12 0,-2-3-90,-4 5 0,-1 1-45,1 0 0,-2 3 0,-3-7 0,-3 42 0,-1 15 874,-5 13-964,4 4-540,-8-1-539,8-4-450,-7-4-630,4-8-449,-6-6 2698,-2-13 0,-4-7 0,-3-7 0</inkml:trace>
  <inkml:trace contextRef="#ctx0" brushRef="#br0" timeOffset="51511">29676 11520 22284,'-5'-21'1979,"2"5"-1529,3 5 90,0 7 179,0 2-89,9 2-1,2 0-89,4 0-180,-5 0-180,-6-6 90,-33-24-270,-3 5 0,-7-1 0,1 0 0,-5 0 0,0 0-1050,3 2 1,0 2 0,-1-1 1049,0 2 0,-1-1 0,4 2 0,1 0 0,3-1 0,-1 0 0,4-2 0,1-14 0,21 2 0,46 9 0,-6 16 0,5 2-254,8-1 1,2 0 253,7 2 0,2 0 1034,3 0 0,0 1-1034,1 3 0,-1 1-405,-4 0 0,-1 0-360,-5 1 1,-2 2-201,-6 1 1,-3 2-1374,24 5 2338,-15 10 0,-17 7 0,-7 4 0</inkml:trace>
  <inkml:trace contextRef="#ctx0" brushRef="#br0" timeOffset="51843">29554 11687 22824,'-23'13'1889,"9"-3"-1709,12-14-90,16-7-90,16-8 90,17-8-45,2 2 0,3 0 134,-10 6 1,1 0-499,15-8 0,0 1 814,-21 10 0,-1 1 179,6-4 1,-1 0-515,-10 5 1,-1-1-161,28-12 0,-21 24 0,-16 18 0,1 23 0,-2 18 0,-9-20 0,0 3-303,1 6 0,-1 1 303,-1 5 0,0 0-760,0 1 0,-2 1 760,0-2 0,-1 0 0,-2-4 0,0-1-120,-1-5 0,-2-1-960,-1-4 1,0-2-1889,-1 21 2968,0-11 0,-4-10 0,0-5 0</inkml:trace>
  <inkml:trace contextRef="#ctx0" brushRef="#br0" timeOffset="52007">30399 11850 25253,'2'-59'2608,"3"2"-2248,11 8-180,13 5-90,15 6-577,15 9 442,-24 15 0,2 3-1187,0 1 0,2 2 287,-2 1 1,-1 0-1754,24 0 2820,-25 3 0,-33 10 1,-20 2-1</inkml:trace>
  <inkml:trace contextRef="#ctx0" brushRef="#br0" timeOffset="52404">26318 12108 22464,'-44'-9'4588,"8"-2"-3869,12-1-269,15-1-90,64-5-360,-16 11 0,5 1-1053,7 1 1,6 0 0,1 0 902,5 2 0,2 0 0,7 0-645,-17 1 1,6 0-1,3-1 1,1 0 0,-2 1-1,-2-1 683,0 1 1,-1-1 0,-2 1 0,2-1 0,2 1 0,2-1 0,4 1 0,1 0 0,0-1 0,-2 1-1,-4 0 1,-9 0 0,1 1 0,-1-1 0,1 0 0,0 1 0</inkml:trace>
  <inkml:trace contextRef="#ctx0" brushRef="#br0" timeOffset="81745">13299 5627 23004,'-45'5'2069,"2"-1"-1620,1-4 91,3 0-90,4 0 0,7 0-181,8 0 1,9 0 0,17-6 0,22-6 0,30-12-1012,-11 4 1,5-1 741,-4 3 0,4-1 0,3 0-703,-2 0 0,2 0 0,3-1 1,2 1 702,-2 0 0,2 1 0,1-1 0,3 0 0,1 1-269,-11 3 0,1 0 1,2 1-1,0 0 1,2-1-1,0 1 1,1 0 268,-2 1 0,2-1 0,0 1 0,1 0 0,1 0 0,0 0 0,1 1 0,0-1-140,-1 1 0,0 1 0,1-1 1,1 1-1,0 0 0,1 0 1,0 1-1,0-1 0,1 1 140,-3 0 0,0 0 0,0 1 0,0 0 0,0 0 0,2 0 0,1 0 0,1 0 0,3 0 0,1 1-31,-13 1 0,2 0 1,2 0-1,1 0 1,1 1-1,2-1 0,0 0 1,0 0-1,1 1 1,0-1-1,-1 1 0,0 0 1,-1 0-1,-2 0 1,0 0-1,-2 0 31,8 0 0,-1 0 0,-2 0 0,0 0 0,-2 0 0,1 1 0,-1 0 0,1-1 0,0 1 0,1 0 0,2-1 0,2 1 0,-10 0 0,3 0 0,0 1 0,2-1 0,0 0 0,1 0 0,1 0 0,-1 0 0,1 1 0,-2-1 0,0 1 0,0-1 0,-3 1 0,0 0 0,-3 0 0,-1 0 0,13-1 0,-3 1 0,-1 0 0,-2 0 0,-1 1 0,-1-1 0,0 0 0,-1 1 0,0-1 0,1 1 0,4-1 0,0 0 0,0 0 0,-1 0 0,-1 1 0,1-1 0,-1 0 0,-1 0 0,0 1 0,4-1 0,-2 0 0,-1 0 0,1 0 0,-1 0 0,1 0 0,0 0 0,2 0 0,-8 0 0,3 1 0,0-1 0,1 1 0,-1-1 0,1 0 0,-1 1 0,-2-1 0,-2 1 0,-2 0 0,6-1 0,-4 0 0,-1 1 0,-1 0 0,-1-1 0,1 1 0,2-1 0,6 0 0,2 1 0,2-1 0,-2 0 0,-1 0 0,-5 1 0,-6-1 0,3 0 0,-6 1 0,-4-1 0,1-1 294,14-1 1,-1-1-1,-5-1-294,3-3 0,-7-2 0,-7 2 0,-7-3 1452,-10-13-1452,-27 13 2172,-2 1-2172,0 6 3246,0 3-3246,0-1 439,0 1-439,0-1 0,0 1 0,0-1 0,-3 3 0,-4 0-360,-7 2-1709,-10 0 2069,-6 7 0,-5 2 0,2-3 0,-1 2 0,-16 6 0,0 0 0</inkml:trace>
  <inkml:trace contextRef="#ctx0" brushRef="#br0" timeOffset="94123">7297 8440 23184,'-21'-41'1349,"9"2"-1259,5 5 90,10 7 180,7 7 179,37 11-269,5 17-135,-9 2 0,2 5-450,-4 8 1,-2 4 449,2 5 0,-1 4-45,0 4 0,-4 4 0,-4 3 0,-5 3-46,-4 3 1,-5 1 0,-5 0 0,-6 3-15,-10-7 0,-7 4 0,-2-1-30,-5-2 0,-4-2 0,-2 1-420,-6 7 1,-3 0-1,-1-5-90,5-13 0,1-4 1,-1-3-616,-7 5 1,3-8 1124,1-10 0,14-19 0,8-13 0</inkml:trace>
  <inkml:trace contextRef="#ctx0" brushRef="#br0" timeOffset="94625">7886 8906 24173,'17'-48'2968,"-5"3"-2428,-9 6-270,-3 5-180,0 7 0,9 35-90,8 11 0,10 24 0,6 9 0,-6-17 0,2 0 0,0 0-782,1 1 1,-1 0 0,1-2 781,17 15 0,-2-7 0,-18-19 0,-1-5-21,33-3 21,-21-21 0,1-32 0,-23-17 90,-10 0 0,-4-6-423,-3 15 1,-2-1 0,0 0 332,1 0 0,0 0 0,-2 1 0,-4-19 0,-2 7 0,-2-8 0,5 18 0,2 21 0,5 20-811,0 29 811,4 28 0,-2-10 0,0 4-955,2 10 0,0 5 955,-2-12 0,0 2 0,-1 2-122,1 5 0,-1 2 0,-1 0 122,-1 4 0,-2 2 0,-2 3 0,0-12 0,-2 4 0,0 1 0,-2-1 0,1-3 0,-1-2 0,-1-2 0,-1-1 0,0 3 0,-4 10 0,-1 4 0,-1-3 0,-1-6 0,0-11 0,-1-4 0,0-3 0,-10 13 0,-2-6-8,3-11 0,-4-8 8,-11-13 0,-1-15 0,5-26 0,2-12 0,-1-3 0,6-7 427,14 4 0,6-6 0,3 2-427,5-12 0,7 2 0,1 1 0,10 3 0,5 13 0,7 1 0,1 4 0,9-1 0,5 5 0,17-1 0,3 9 0,-8 16 0,0 8-135,-1 4 0,0 3-405,-1 4 0,-2 2-270,-4 1 1,-2 2-405,-7 0 0,-1 2 1214,19 13 0,-21-3 0,-10-4 0</inkml:trace>
  <inkml:trace contextRef="#ctx0" brushRef="#br0" timeOffset="95523">8678 8544 22929,'4'-52'719,"0"-1"1,1 3-1,2 1-584,0 5 0,2 1-45,2 6 0,4 2 270,20-15-90,11 23 89,9 31-269,-23 8 0,0 8-593,0 12 0,2 9 0,-3-1 503,7 12 0,-2 3-825,-6-3 1,1 5-1,-4-3 855,-10-10 0,-3-1 0,-1-1-30,4 22 0,-4 0 352,-3-6 1,-5 2-264,-10 7 1,-6-2-90,2-23 0,-5-3 82,-16 3 0,-5-11-82,-7-25 0,-12-29 0,27-25 0,18 16 0,3-4 330,4-3 0,4-3-330,12-21 0,9-2 0,10 8 0,5 2 460,0 2 0,5 7-460,4 16 0,3 12 0,-13 17 0,1 9-1003,14 18 1,0 8 1002,-14-6 0,-1 3 0,10 15 0,-3 3-539,-17-13 1,-3 1 538,-3-3 0,-1 0 25,-2-4 0,-2-1-25,10 18 0,-7-13 0,-3-9 1227,-4-16-1227,-2-13 2623,0-19-2623,0-18 0,0-19 455,-5 20 0,-1-6 0,-2-2-455,-4-11 0,-4-4 0,0 0-799,0-2 0,-1-1 0,-3 1 799,-1 13 0,-2-1 0,-2 2 0,-2 3 0,-3-1 0,-3 5 0,-6-1 0,-6 2 0,-6-1 0,-2 2 0,1 4 0,-5-1 0,0 4 0,-4 0-376,1 3 0,-4-1 1,-1 3-1,3 5 376,-2 4 0,1 6 0,-2 1-74,6 3 1,-3 0-1,1 2 1,2 0 73,-3 1 0,2 1 0,5 1 221,-7 0 0,23 5-221,45 7 0,39 4 0,17 0-157,-20-3 0,3 0 1,1-1 156,8 2 0,2-1 0,1-1 0,-13-1 0,1 0 0,2-1 0,5 0-17,-6-1 1,6 0 0,3-1 0,2 0 0,0 0 0,-2 0 0,-4 0 16,8 0 0,-3-1 0,-1 1 0,0-1 0,3 0-192,-3 0 1,4 1-1,1-1 1,-1 0-1,-5 0 1,-6-1 191,13 1 0,-8-2 0,-9 1 0,-11 0 0,-5 0 0,-1-3 0,-4 6 0,12 42 0,-11 6 643,-25-1 1,-5 6-644,-3 0 0,-1 2 0,1-15 0,-1 2 0,-1 1 0,0 1 0,0 1 0,0 0 0,0 0 0,1 1 0,0-1 0,-1-2 0,-1 0 0,1-2-232,1 18 1,0-2 231,0-7 0,0-4 0,0-6 0,0-2 873,1-3 1,-2-3-874,-4 1 0,-6-10 0,-9-41 0,-8-15 0,-12-16-254,15 18 0,-1 0 254,-3-2 0,-2 0 0,0 2 0,-3 0 0,-7-2 0,1 4 0,-17-4 0,25 14 0,1 7 2574,0 17-2574,7 9 0,8 10 0,7 5 0,6 0-180,3-3-4407,3 8 4587,0-15 0,5-1 0,-2-17 0</inkml:trace>
  <inkml:trace contextRef="#ctx0" brushRef="#br0" timeOffset="95899">11943 7626 25343,'15'-53'3148,"-6"8"-3058,-5 7-90,-4 12 0,0 33 0,0 32 0,1 1 0,-2 9-1063,-1-2 0,-2 7 0,0 4 0,0-4 1063,-2 8 0,0-1 0,-2 7 0,0-12 0,-2 7 0,0 3 0,-2 1 0,1-3 0,0-5-273,-2 3 1,1-5 0,-1-1 0,-1 4 272,0-1 0,-2 4 0,1 0 0,-1-2 0,2-4 0,-4 9 0,0-4 0,1 0 0,2-8 0,-1 0 0,1 0 0,1-2 0,-3 2 0,0-2 0,6 0 0,6-3 0,4 0 0,6-9 0,22 7-812,9-44 1,14-14 811,-5-4 0,9-8 0,4-3 0,-1-1 0,-7 4 193,-2 2 0,-4 1 0,5-2-787,5-3 0,9-4 1,1-1-1,-5 2 0,-13 4 327,-6 1 0,-7 1-948,5-6 1,-6-1 1214,-11-7 0,-17 0 0,-9 0 0</inkml:trace>
  <inkml:trace contextRef="#ctx0" brushRef="#br0" timeOffset="96096">11711 7942 21210,'-12'-39'779,"-1"-1"1,3 2 0,4 1-645,3 2 0,4 0 135,15-24 0,20 5-2088,15 23 0,9 5 1773,-8 7 0,4 2-225,-4 4 0,4 0 0,-2 3-20,10 3 0,0 5 290,-9 4 0,2 3 0,-3 2 0,4 4 0,-1 3 0,-10 0 0,-1 0 0,0 1 0</inkml:trace>
  <inkml:trace contextRef="#ctx0" brushRef="#br0" timeOffset="96457">13202 7942 24623,'0'-47'3328,"-4"3"-3058,-2 8 90,-7 13-360,-5 14 0,-24 50 0,15 6 0,1 8-492,-2 1 0,2 6 492,12-15 0,2 5 0,2 1 0,3-5 0,2 14 0,5-3 0,2-9 0,2 2 0,3-6 0,8-2 0,5-6 0,2-6 0,3-3 0,0-5 0,5-5-204,12-11 0,2-8 204,20-15 0,-23-6 0,-4-8 0,-13-5 0,-5-4-330,-2-5 0,-4-3 330,-1-3 0,-5-4 0,-6 4 0,-3-3 0,-2 2 0,-4-5 0,-6 1-30,-6 1 0,-5-2 0,-1 8-600,-3 11 1,-3 5-226,-8-4 1,-2 6-1575,-11 7 2379,10 13 1,11 5-1,6 4 1</inkml:trace>
  <inkml:trace contextRef="#ctx0" brushRef="#br0" timeOffset="96855">13530 7481 23993,'9'-50'1979,"2"3"-1799,4 1-90,5 8 0,30-4-90,-3 21 0,-10 9 0,1 3-908,-4 10 1,0 2 997,-1-1 0,1 2 45,0 2 0,-1 1 727,24 2-232,-8-2-90,-11-3-450,-9-4-90,-3 19 0,-9 1 0,2 26 0,-4 11-529,-6-16 0,1 6 1,-1 0 528,4 12 0,1 6 0,-4-19 0,0 6 0,2 3 0,-1 0 0,0-2-394,2 9 1,1-2 0,-1 0 0,0 1 393,0 0 0,0 1 0,0-1 0,-1 0 0,0-4 0,0-1 0,-1-1 0,-1-4-427,-2-3 1,-1-4 0,-2 0 426,3 18 0,-3-2-329,-3-6 0,-3-1 329,-4-7 0,-3-2 0,-3-4 0,-5-4 0,-5-3 0,-4-4 0,-5-4 0,-3-2 0,-6-4 0,-2-3 0,-5-4 0,-1-3 0,-2-2 0,-2-3-1003,4-4 1,-2-3-1,3 0-526,-6-2 0,2-1 1529,-12-3 0,4-2 0,-7-3 0,6 1 0</inkml:trace>
  <inkml:trace contextRef="#ctx0" brushRef="#br0" timeOffset="97274">15301 8033 22194,'-23'23'3059,"5"-3"-1980,2-4-90,9-9 1,2-1-720,5-6-270,0 0 0,25 0 0,9-4 0,-1 2 0,5-1-1032,3-2 1,2-1 1031,8 0 0,2 1 0,2-1 0,6 0-121,-12 1 0,7-1 0,0 0 0,-5 2-839,0 1 1,-4 1-1,2-1 240,11-2 1,2 0-1,-10 1-2068,13 4 2788,-49 8 0,-17 4 0,-11 9 0</inkml:trace>
  <inkml:trace contextRef="#ctx0" brushRef="#br0" timeOffset="97458">15398 8598 24173,'-25'17'3328,"9"-6"-2608,14-7-360,18-10-360,18-4 0,19-8 0,-16 7 0,1 0-371,5-2 0,0 0 371,6 1 0,0-1-135,-2 1 0,2 0-2159,11-2 1,-1 1 2293,-18 2 0,-2 0 0,7 1 0,-3 0 0,6-3 0</inkml:trace>
  <inkml:trace contextRef="#ctx0" brushRef="#br0" timeOffset="97825">17002 7422 24083,'0'-11'2339,"6"-2"-1889,8-5-91,16-1-179,17-3-90,16 3-45,-26 9 0,1 0-611,3 2 1,0 0 385,1 1 1,0 0-136,-4 3 0,-1 1-225,-2 1 1,-3 0-721,19 2 156,-14 4-1055,-15 3 2159,-18 5 0,-16 2 0,-11-1 0</inkml:trace>
  <inkml:trace contextRef="#ctx0" brushRef="#br0" timeOffset="98208">17331 7395 20755,'-49'8'3418,"4"2"-2788,9-9-1,6 7-179,7-7 0,7 3 0,4 2 629,-3 19-719,0 6 0,0 5-360,-1 1 0,-1 2-765,-5 12 1,0 2 764,3-10 0,0 2 0,-6 17 0,0-1 0,7-19 0,0 0 0,-2 9 0,1-3 0,3-1 0,8-12 0,6-11 0,10-12 0,10-10 0,14-11 0,7-7 0,5-2 0,13-2 0,2 0 264,0-1 1,2 2-265,1 4 0,-3 5 0,-21 6 0,-2 8-43,3 9 0,-3 7 43,9 22 0,-22-9 0,-6 6 0,-16 13 0,-8 2 0,0-12 0,-5 0 0,-6 4 0,-5 2 0,0-5-265,0-7 0,-3-3 265,-7 9 0,0-4 0,-4-4 0,5-10 0,10-12-360,4-14-506,9-12-1742,4-13 2608,8-13 0,5-13 0,5-8 0</inkml:trace>
  <inkml:trace contextRef="#ctx0" brushRef="#br0" timeOffset="98390">18148 7372 25522,'16'-43'1799,"-2"5"-1529,-8-2-270,-2 13-360,-4 3-809,0 15-3418,0 5 4587,0 22 0,-5 3 0,-2 17 0</inkml:trace>
  <inkml:trace contextRef="#ctx0" brushRef="#br0" timeOffset="98576">18200 7960 25163,'18'25'3418,"10"4"-3418,15 7 0,-15-13 0,1 2-1587,4 1 1,1 2 1586,1 3 0,0 2 0,-2-1 0,-1 4 112,2 17 1,-7 4-113,-12-12 0,-8 3-420,-14 8 1,-9 7-1,-5-5-918,-1-18 1,-5-3 0,-3 0 1337,-3 2 0,-3 2 0,-2-1 0,-1-3 0,-9 4 0,-2-4 0,0 0 0,9-8 0,0 1 0,0 0 0,0-1 0</inkml:trace>
  <inkml:trace contextRef="#ctx0" brushRef="#br0" timeOffset="99261">6964 12067 23993,'9'-38'1034,"-1"0"1,14-18-720,-4 19 0,7 2 179,14 7 1,6 9-90,9 11 0,1 7-1072,1 1 0,-2 8 667,0 14 0,-7 10 0,-17 2 0,-7 5 0,-2 4 0,-5 2 0,-5 4 0,-4 2 0,-6 2 0,-4 0-433,-4 2 1,-3 0 432,-3-1 0,-2 0 0,-3-3 0,-1-2 0,0-3 0,-3 1-991,-6 6 1,-4-1 990,1-11 0,0-4 0,2-2 0,-1-6 0,-18-1 0</inkml:trace>
  <inkml:trace contextRef="#ctx0" brushRef="#br0" timeOffset="99775">7480 12443 25343,'13'-44'2248,"0"4"-2068,-4 5 0,13 8-90,2 13-90,18 14 0,5 14-90,6 11-90,4 3 0,-2 1 0,-6-6 180,-6-3-90,-11-10 90,-6-8 0,-5-17 0,-3-15 0,-4-21-251,-7 17 0,-2-3 296,1-5 0,-2-4 165,0-1 0,-1-4 0,0 2-395,0-5 0,-1 0 185,0 9 0,0-2 0,0 5 0,-3 6 0,2 4 0,4-19 0,13 61 0,4 27 0,-7 12 0,0 16 0,-2 3-589,-5-10 0,-2 3 1,0 2-1,-1 0 589,1 1 0,0 1 0,-1 1 0,-2-1 0,-2 3 0,-1 1 0,-3-2 0,-2-4 0,-2-3 0,-2-3 0,-5 0-87,-2-5 1,-3 3-1,-1-2 1,-1-4 86,0-2 0,-1-3 0,-1-1 0,-7 9 0,-1-1 0,-1-8 0,1-12 0,-1-8 0,-23 4 0,8-27 0,26-26 0,6-9 0,5 3 0,5-3-166,2-19 1,6-2 165,7 10 0,5 3 0,2-1 0,5 2 0,2 4 0,4 3 0,4 4 0,3 5 0,2 6 0,2 4 0,2 4 0,3 6 0,15 12 0,0 7 0,-15-4 0,-1 4-720,8 7 1,-3 4-1260,2 10 2622,-8 8 1,-21-17 0,-5 5 0</inkml:trace>
  <inkml:trace contextRef="#ctx0" brushRef="#br0" timeOffset="100580">8743 11950 18230,'9'-44'689,"0"0"1,-1 6 0,1 4 1931,5-9-2621,0 31 1409,2 29-1409,-2 22 0,-3 9 0,-1-9 0,-1 4-137,-1 13 0,-1 6 1,-3-4 136,-3-3 0,-3-2 0,0-8 0,0 2 0,-3-4 0,-5-5 0,-2-4 0,-17 18 2763,-5-20-2763,-3-23 0,-2-23 0,8-22 0,5-21-891,18 21 0,3-3 891,1-2 0,5-2-64,7-14 1,10 3 63,7 18 0,5 5 0,1 1 0,3 11 0,8 21 0,-1 13-254,-6 10 0,-4 5 254,1 5 0,-1 3 0,-2 2 0,-1 4-287,5 14 1,-3 1 286,-9-18 0,-1-1 601,2 8 0,-2-4-601,-2-3 129,-6-14-129,-2-13 2224,9-70-2224,-11 0 0,-1-6-290,-2 13 1,1-2 0,-1-2 289,-1-8 0,-1-2 0,-3 2 0,-1 13 0,-1 1 0,-4-1 0,-5-14 0,-5-2 0,-2 4 0,2 15 0,-2 3 0,-6 0 0,-8-2 0,-7-1 0,-5 3 0,0 6-231,0 11 0,-1 6 0,-3 2 0,-1 1 231,-7-3 0,-3 1 0,0 2 0,3 2 0,-5 3 0,3 2 0,3 3 0,-18 2 0,31 6-1709,65 12 899,29-1 660,-12-8 0,8 0 0,0-2 90,-1-1 0,2-1 0,3 0 172,6-1 1,4 0 0,3-2-1,1 0 283,-4-1 1,2-1 0,1-1 0,0 1 0,-2-1-252,-3 1 0,0-1 0,-1 1 0,-1-1 0,0 0-144,-2-1 0,1-1 0,-1 0 0,-4 0 0,-7 0 0,13-4 0,-10 2 0,13-3 0,-41 8 0,-2 12 0,-6 13 0,2 23 0,-6-9 0,-2 3 0,2 10 0,-1 8-583,-1 5 0,0 6 1,0-1 582,-3-14 0,1-1 0,0 3 0,0 8 0,1 5 0,0 0 0,0-5 238,-1-6 0,-1-4 1,1 0-239,0 2 0,0 0 0,-2-7 0,0-5 0,-5-10 1055,-12-14-1055,-13-43 0,-11-23-186,15 19 0,-1-1 186,-1-3 0,-1-1 0,-9-7 0,-1 1 0,4 11 0,1 3 0,3 0 0,1 6 2203,-11 14-2203,25 22-1599,6 34 1599,9 5 0,6 4 0,5-9 0</inkml:trace>
  <inkml:trace contextRef="#ctx0" brushRef="#br0" timeOffset="101040">11922 10801 23723,'-3'-32'2429,"2"2"-1350,-8 10 271,-7 53-1350,-2 20-783,7-13 0,0 11 0,-1 3 0,0-2 783,0 6 0,1 0 0,-2 4 0,3-12 0,-2 3 0,0 2 0,0-1 0,1-1-475,-1 3 0,-1 0 0,1-1 0,0 0 475,-1 0 0,0-1 0,0 1 0,1-1 0,0-1 0,0 0 0,0-1 0,1-2-165,-2 10 1,0-1 0,0 0 164,0 4 0,1 0 0,1-2 0,5-14 0,1-3 0,0-1 0,-3 17 0,5-7 0,17 4 0,16-43 0,25-14 0,-17-6 0,3-2 365,10-3 1,2-1-366,6-3 0,2-2 0,-18 6 0,1 0 0,2-3-390,12-4 0,3-3 1,-1-3-1171,-5-1 1,-1-3 0,-1-2 1559,-2 1 0,-1-1 0,-5-3 0,-9 1 0,-4-2 0,-5-1 0,-7-7 0,1 0 0</inkml:trace>
  <inkml:trace contextRef="#ctx0" brushRef="#br0" timeOffset="101181">12089 11144 22442,'-23'-28'1034,"0"0"0,-13-25-944,17 6 234,23 7-504,22 5-360,27 6-472,-17 17 1,4 2-114,6 0 1,3 1 1124,5 1 0,1 1 0,1 1 0,2 0 0,-1 1 0,1-1 0</inkml:trace>
  <inkml:trace contextRef="#ctx0" brushRef="#br0" timeOffset="101541">13100 11117 23903,'0'-29'1619,"11"-19"-1439,2 10 0,12-12 0,3 16-90,1 5 180,3 2 449,11-2-359,-13 11 360,10 3-360,-24 11-360,-2 8 0,-11 7 0,-3 14 0,0 14 0,0 3 0,0 4 0,-2-6 0,1 0-494,0 18 1,1 1 493,-2-12 0,0-1 0,2 2 0,0-1 0,0-1 0,0-1-235,0-2 1,0 0 234,2-3 0,0-1 0,0-5 0,0 0 0,2 5 0,0-1-2519,1 24 270,-2-5 2249,-3-18 0,-7-15 0,-2-1 0</inkml:trace>
  <inkml:trace contextRef="#ctx0" brushRef="#br0" timeOffset="101708">13047 12207 21768,'-43'19'3328,"8"-7"-1387,7-6-1941,19-6 397,46-13-1567,14-2-479,-10 0 0,7-5 0,-2 0 1569,2-2 1,-1-2 0,-5 1 0,2-3-1,-3 1 1,-1-5 0,0 0 0</inkml:trace>
  <inkml:trace contextRef="#ctx0" brushRef="#br0" timeOffset="102107">13924 10529 25432,'-7'-33'1049,"0"0"1,-1-4 0,4 3-1050,6 0 0,19 24 0,26 56-905,-13-4 1,1 6 904,-7-7 0,0 2 0,0 2-827,2 7 0,0 3 1,-2 2 826,-7-12 0,0 2 0,-1 2 0,-2 4 0,-4-3 0,0 3 0,-2 4 0,0 0 0,-2-1 0,0-3 0,1 13 0,-1-4 0,-2 2 0,-1 5 0,-4-12 0,0 4 0,0 3 0,-2 2 0,-1-1 0,-1-3 0,-1-4-267,-2 5 0,-2-5 0,-2-1 0,0 0 0,0 1 267,-1 4 0,-1 2 0,0-1 0,-1-2 0,1-5 0,-5 9 0,1-5 0,-1-4 0,-5 6 0,3-12-180,6-13-450,0-9 95,11-22 355,7-29 2783,0 10-2513,5-19 2207,-4 14-2297,-2 2-360,-3-2-359,-2 4-451,-1-6-719,0 0-7942,0-9 9163,0-8 0,-3-6 0,-2-5 0</inkml:trace>
  <inkml:trace contextRef="#ctx0" brushRef="#br0" timeOffset="102516">13681 10670 23184,'-59'-9'3238,"4"0"-2429,-1-1-629,22 5 0,8 1-180,29 4 0,48 4-270,-1-3 1,6-1-1127,3 3 1,3-2 915,-14 0 0,2-1 0,-2-1-420,6 1 1,-2 0-360,-3 2 0,-2 0 1259,-7-2 0,-1 1 0,20 12 0,-12-3 0</inkml:trace>
  <inkml:trace contextRef="#ctx0" brushRef="#br0" timeOffset="102926">13490 12859 25073,'-43'0'3508,"4"0"-3508,8 0 0,11 0 0,12-4 0,18-1 0,16-6 0,25-3 0,-18 6 0,5 0-631,6-1 0,6 0 0,-2 1-89,9-2 0,3 0-809,3-1 0,6-1 0,-8 0 1529,-10 3 0,-4-2 0,9-2 0,-4-2 0,0-5 0</inkml:trace>
  <inkml:trace contextRef="#ctx0" brushRef="#br0" timeOffset="103450">15029 11036 25073,'22'-2'1529,"10"-7"-1259,16-5-1,11-1 1,5 0-1443,-9 2 0,4 1 1105,-6 2 1,6 0 0,2 0-1,-2 1-712,6 0 1,-1 1 0,0 1 89,-2-1 0,0 0 1,-4 1-211,-9 2 1,-2 1 0,-8 0 836,14 0 1,-26 2-1,-15 2 1</inkml:trace>
  <inkml:trace contextRef="#ctx0" brushRef="#br0" timeOffset="103597">15577 11095 23094,'-43'18'869,"0"0"1,-3 4-1,2 0-419,-9 6-90,11 4-180,40-14-90,47 4-405,5-15 0,7-3-405,1 1 1,3-2-897,-9-3 0,2-3 0,-2-1 1616,10-2 0,-2-1 0,1-1 0,-2 0 0,0-1 0,0-1 0</inkml:trace>
  <inkml:trace contextRef="#ctx0" brushRef="#br0" timeOffset="104108">17607 10263 22104,'25'-34'4768,"1"-22"-3149,-20 0-1529,-7 0-90,-27 23 0,-17 39 0,14 10 0,-1 7-923,-8 12 0,1 6 923,9-6 0,1 3 0,0 1 0,-2 6 0,1 2 0,1 2 0,0 1 0,1 2 0,3 5 0,6-1 0,2 5 0,2 1 0,3-3-461,0 1 1,3-3 0,3 3 460,4-5 0,1 3 0,4-1 0,3-6 0,7-5 0,4-4 0,2-3 0,14 18 0,6-5 0,4-8 0,5-6 0,2-7 0,2-6 0,1-8 0,0-7 0,-2-4 0,-1-10-378,6-19 0,-5-10 378,-18 5 0,-5-4-214,4-18 0,-11-4 214,-19 11 0,-9 0 0,-4-1 0,-5 1 0,-5 3 0,-8 3 0,-19-5 0,-6 7 0,13 12 0,-1 5 0,-4 3 0,-3 2 0,5 6-585,9 6 1,3 4-361,-7 0 1,7 3-1754,13 10 2932,23-2 0,21-5 0,15-5 0</inkml:trace>
  <inkml:trace contextRef="#ctx0" brushRef="#br0" timeOffset="104290">18533 10258 26692,'5'-57'944,"-3"21"1,-1 0-945,-1-12 0,0-8 0,0 31-1440,0 3 1440,0 24 0,-3 11 0,-2 21 0</inkml:trace>
  <inkml:trace contextRef="#ctx0" brushRef="#br0" timeOffset="104480">18476 10814 24713,'34'37'3868,"7"3"-3868,-15-19 0,2 1-585,5 3 0,2 0 585,2 2 0,1 0 0,2 2 0,0 1 0,-2 1 0,-3 1-769,-1 2 0,-4 2 769,-5 0 0,-3 3 0,-6 2 0,-4 1 0,-6 3 0,-6 1 0,-7 3 0,-6 1-1169,-5 3 0,-9 3 1169,0-15 0,-6 3 0,-4-1 0,2-1 0,-7 3 0,-1-1 0,-3 0 0,-2 0 0,0 0 0,-1 1 0,1-1 0</inkml:trace>
  <inkml:trace contextRef="#ctx0" brushRef="#br0" timeOffset="105167">7151 15143 25343,'-25'-9'2158,"5"0"-1978,9-7-90,17 2 90,15 0-90,13 15 0,7 7-45,-8 4 0,1 5-580,16 11 1,-1 7 579,-14 5 0,-5 6 0,-2 7 0,-5 3-45,-5 4 0,-5 2 45,-5 4 0,-5 0-472,-4-21 1,-2 1 0,-3-1 366,0-1 0,-1 0 0,-3-1-300,-6 21 0,-2-3-315,-2-3 1,-1-3-316,0-5 1,-1-2-864,1-7 0,-1-3 1853,1-7 0,-2-3 0,-14 8 0,-1-12 0</inkml:trace>
  <inkml:trace contextRef="#ctx0" brushRef="#br0" timeOffset="105674">7423 15893 23544,'35'-50'1439,"-13"19"0,1 1-899,12-8-181,-4 14 1,3 7-225,0 13 0,1 6-90,1 0 0,0 3-45,4 7 0,-1 3 0,2 2 0,-1 1-519,-10-4 1,0 0 473,8 1 0,-2-2-45,9-4 0,-8-13 318,-5-14-318,-9-18 180,-5-18-436,-13 19 0,-2-3 346,1-5 0,-2-2 45,-4-7 0,-2 0 45,1-3 0,0-2 119,-2 6 1,-1-3 0,1 1-1185,1 7 0,0 1 1,1 1 974,-3-21 0,2 6 0,0 18 0,4 14 446,4 24-446,6 32 0,0 24 0,-1 0 0,-1 7 0,0 2-526,-1-13 0,0 0 0,-1 1 0,0 2 526,0 9 0,-1 2 0,-1 0 0,-2-2 0,-4 3 0,-1-3 0,-3 4-196,0-13 1,-1 2-1,-2 2 1,0-2-1,1-3 196,-5 14 0,-1-4 0,-1 2 205,1-7 0,-2 3 0,0-2 0,-1-7-205,-6 8 0,-1-7 0,1-10 0,-2-5 0,-20 11 0,-16-53 0,22-27 0,15-5 0,5-5-119,8-2 1,8-4 118,5 3 0,5-3 0,2 4 0,3-4 0,5 2 0,10-11 0,6 9 0,-1 27 0,4 8 0,3 5 0,3 6 0,2 6 0,2 6 0,-3 6 0,2 5 0,-2 1-630,6 4 1,-2 2-61,-9-3 1,1 2-1,-5-2-170,-5 1 0,-3-2 860,12 18 0,-14-10 0,-6-4 0</inkml:trace>
  <inkml:trace contextRef="#ctx0" brushRef="#br0" timeOffset="106479">8804 15079 24713,'7'-35'944,"0"-1"1,9-17-585,-2 33 89,4 36-179,-4 26 0,-4 10-225,-2-6 0,-1 3-406,-2-3 1,1 5 0,-2-3 360,-2 9 0,-3-1 30,-4-6 0,-3 3 0,0-4-30,-2 3 0,-2-2 45,-7 11 0,-4-6 45,-15-7 90,1-23 169,-2-19-349,7-22 0,3-16 0,14-13 0,6-12-281,18-2 281,8 0 0,17 11 0,4 27 0,7 9 0,11 18 0,1 8-68,3-2 1,-1 7 67,-19 1 0,-1 4 0,-3 3 0,11 14 0,-5 1 0,-12-12 0,-2-1 0,4 5 0,-2-1 0,6 2 277,-3-32-277,5-38 0,-23 7 0,-4-6-412,1-16 1,-4-4 411,-6 3 0,-4-2 0,-4-7 0,-4 0 0,-4-3 0,-5 1-117,4 20 0,-3 1 0,-1 1 117,-13-16 0,-4 3 0,-2 5 0,-5 3 0,6 14 0,-2 1 0,0 3-211,-7-4 1,1 4 210,3 2 0,7 3 0,11 6-630,85 14 585,-29 2 0,6 0-285,20-4 0,10-2 0,-2 0 330,-16 0 0,-3 1 0,4-2-253,1-1 1,4-2 0,1 0 0,-4 0 282,3-2 0,-2-1 0,2-1 150,-2 1 0,3-2 0,0 0 0,-5 1-150,1 0 0,-4 1 0,2-1-30,7-1 0,2-1 0,-6 4 160,-10 1 1,-3 8-161,3 15 0,-3 13 0,-2 23 0,-5 15-256,-12-18 1,-1 4 0,-1 3 0,-2 0 255,-3-3 0,-1 1 0,-1 0 0,-1 0 0,1 3 0,-1 1 0,0-1 0,-2-3 0,-1-2 0,0-4 0,0 0 0,4 18 0,0-2 0,-3-8 0,0-2 164,0-8 0,-1-2-164,3 22 1918,-6-18-1918,-11-27 0,-14-21 0,-17-32 0,10 12 0,-3-4 95,-3-4 1,-4-2 0,0 1-96,-7-3 0,0 2 0,5 4 0,-2-1 0,2 6-880,1 5 1,1 6 879,2 3 0,1 4 0,-22 7 0,24 16 0,4 6 0,-3 17 0,13-9 0,6 4-990,12 0 1,5 0-1350,6 14 2339,4-15 0,3-4 0,10-8 0,10-3 0</inkml:trace>
  <inkml:trace contextRef="#ctx0" brushRef="#br0" timeOffset="106958">12190 13958 23544,'0'-40'719,"0"0"1,0 4-1,0 1-179,0-21 359,0 7 271,-3 30-900,-4 16-270,-5 39 0,4-5 0,-2 4-453,-2 11 0,-2 5 453,4-11 0,-1 3 0,-1 5 0,-2 9 0,-2 7 0,-1 2 0,2-3-576,2-11 1,1-1 0,0 0-1,-1 3 576,0 1 0,-1 3 0,0 1 0,0-1 0,2-4 0,-3 12 0,1-3 0,0 3 0,2-5 0,-1 3 0,1 0 0,2-4 0,0 0 0,1-3 0,0 0-273,2-6 0,0 2 0,1-2 0,1-5 273,3 9 0,3-6 0,1-6 0,4-2 0,1-7 0,4-3 0,21 21-353,7-33 0,14-5 0,1-2 353,1-4 0,2-4 0,2 0 0,-8 0 0,1 0 0,1-2 0,1-1 0,6-4 0,4-3 0,-4-1 0,-7 1 0,-3 0 0,-3-1 0,23-5 0,-11-2 878,-37 0-2407,-9-10-3239,-40-13 4768,-1 2 0,-21-9 0,8 10 0</inkml:trace>
  <inkml:trace contextRef="#ctx0" brushRef="#br0" timeOffset="107432">12117 13940 23274,'-34'-8'1529,"-1"1"0,-11-4-1349,0-4-180,34 6 90,35 0-135,16 3 0,7 1-180,0 0 0,5 0-1882,10-1 0,7 0 1,-6-1 1251,-2 0 1,-3-1 44,-6 1 1,1 0-1,-5-1 792,-3-1 1,-4 0 0,-5 1 0,-1 0 0,26-8 0</inkml:trace>
  <inkml:trace contextRef="#ctx0" brushRef="#br0" timeOffset="107916">13189 14532 24983,'5'36'1889,"-2"-2"-1350,-8 0 1,-2-6-180,-7-4-90,-2-6-270,-11-8 0,0-20 0,6-10 0,8-22 0,21-8 0,4-9 0,-1 27 0,5 0 0,12-10 0,5 4-194,-6 14 0,1 4 194,13-4 0,1 10 0,19 30 0,-30 2 0,-3 7 0,-1 8 0,-4 6-292,-4 8 1,-4 4 291,-3 5 0,-6 4-642,-7 4 1,-7 1 641,1-21 0,-2 1 0,-2 0 0,-3-2 0,-2 1 0,-2 0 0,-6 10 0,-3 1 0,2-3 0,-2 2 0,1-2 0,-7 8 0,4-6-316,4-9 316,13-16-2339,59-24 2339,-1-11 0,2-3 0,4-2-45,-8 1 1,-1-1 44,6 0 0,0 0 0,3 1 0,0 0 0,-2 0 0,0-1-1844,11-2 0,-1-4 1844,-10-9 0,-3-3 0,-1 1 0,-3-3 0,-13-9 0,0 0 0</inkml:trace>
  <inkml:trace contextRef="#ctx0" brushRef="#br0" timeOffset="108298">14334 14075 23544,'3'-40'839,"0"0"1,0 4-1,1 0-569,7-25-90,6 11-90,11 10 0,10 4-90,19 8-1533,-24 14 1,3 2 1532,7 1 0,1 1-45,2 1 0,3 0 102,-4 2 0,2 1 0,-2-1-12,3 1 0,-1 0 314,18-1 1,-4 1 270,-10 1-180,-3 3-450,-30 2 0,-8 0 0,-6 39 0,0 4 852,-2 1 1,2 7-853,1 5 0,3 6 0,0-1-561,0-8 1,0-1-1,2 3 561,0 1 0,1 4 0,1 0 0,1-3 0,2 3 0,2-2 0,2 2 0,0 1 0,4 2 0,-1 1 0,0-4 0,1 0 0,-1-2 0,1 3 0,-4-10 0,0 3 0,1 2 0,-2-3 0,-2-6 0,4 18 0,-4-5 0,-6-12 0,-3 2 0,-5-6-743,-11-3 1,-7-5 742,-8 0 0,-7-4-71,-7 0 0,-9-3-582,0-7 1,-9 0 0,-2-2 0,2-2 652,-4-1 0,2-4 0,-2 0 0,5 0 0,-2 1 0,1-2 0,5-3 0,-11-9 0,-1 1 0</inkml:trace>
  <inkml:trace contextRef="#ctx0" brushRef="#br0" timeOffset="108556">16345 14487 24893,'-17'-35'929,"1"-1"1,1 3-1,1 1-299,-12-27-360,9 9-270,11 9 0,20 10 0,22 10 0,29 10-554,-22 10 0,6 4 0,1 1-466,3 4 1,1 2 0,0 1-657,1-1 1,0 0 0,-2 2 835,-7 3 0,-2 1 1,-6 2 839,-6 2 0,-7 2 0,4 28 0,-15 5 0</inkml:trace>
  <inkml:trace contextRef="#ctx0" brushRef="#br0" timeOffset="108698">16738 14708 14362,'-40'22'967,"-1"-1"0,0 0 0,-17 8 0,2-1-458,6-4 1,2-3-285,7-3 0,3-2 1630,-19 9-1585,23-7 1063,43-5-1378,26-7 0,11-5-180,5 1 0,4-2 309,-3-1 1,3-2-1,-1-1-564,-5 0 1,-1-1-1,0 0-240,2-2 1,1-2-1,-1 0 664,-1-1 0,-1 0 0,0-2 0,-4 1 0,-1-1 0,0-1 0,17-8 0,1 1 0</inkml:trace>
  <inkml:trace contextRef="#ctx0" brushRef="#br0" timeOffset="109492">17494 13379 22554,'-49'-20'1979,"0"-1"-540,-10-6-629,22 0-630,15 3-90,81-3-60,-19 18-1,7 3 1,3 1-8,-1 1 1,4 0 0,0 1-1,-1 0-289,11-1 1,-1 0 0,0 2 536,-11 1 0,2 1 0,-2 3 0,-6 5-270,9 14 0,-8 7 0,-2 0 0,-9 8 0,-15 18 0,-13 8 0,-9-21 0,-5 1 0,-2 5 0,-2 10 0,-2 6 0,-2 2 0,1-3-598,3-9 0,-1-3 0,0 1 0,-1 2 598,0 1 0,-1 4 0,0 1 0,1-2 0,0-4 0,2-2 0,1-4 0,0 0 0,0 1 0,-2 12 0,0 1 0,0 1 0,1-5 0,1 0 0,2-3 0,-1 1 0,-1 7 0,0 1 0,1-6-3185,-1 4 1,-1-11 3184,-3-7 0,-9-13 0,4-60 0</inkml:trace>
  <inkml:trace contextRef="#ctx0" brushRef="#br0" timeOffset="109884">17506 14460 23421,'-35'-42'2608,"6"2"-1919,17 8-599,19 1 220,24 6-265,21 5 0,11 1-90,-7 4 0,5 0-665,-1 1 0,6-1 1,-2 0 709,-7 3 0,-2 1 0,5-2 0,2-1 0,5-2 0,0-1 0,-4 1 90,1 0 0,-3-1 0,1 0 44,-5 1 1,2-1 0,-1 0 0,-4-1-135,-1-4 0,-4 0 0,-5 0 0,2-1 0,-4-1-326,3-4 1,-8-1 325,-17-5 72,-16 11-72,-40 26 0,9 23 0,-1 10 0,-3 1 0,3 4-231,7-1 0,3 3 0,4 0 231,5 14 0,6-1 0,3 2 0,6-1 0,6-1 0,5-1 0,4-4 0,5-3 0,3-6 0,5-4 0,0-5 0,3-5 0,1-10 0,0-6 0,-3-6 0,-1-10 739,4-27 1,-8-16-740,-18 3 0,-8-6 0,-2-1 0,2-1 0,-2-1 0,-6-3-486,-10-1 0,-7-3 0,-3 0 0,1 7 36,1 8 1,-1 5-1,-1-1-90,-6-8 1,-2-2-1,0 6-4376,-7-1 1,2 8 3714,-12-5 1,-1 12-1,26 34 1</inkml:trace>
  <inkml:trace contextRef="#ctx0" brushRef="#br0" timeOffset="110107">19865 13591 26602,'-30'-42'1979,"-1"-4"-1979,1 1 0,10 13 0,2 0 0,-5-11 0,-2-7 0,19 24-1799,2 13 1799,13 19 0,-3 14 0,8 16 0</inkml:trace>
  <inkml:trace contextRef="#ctx0" brushRef="#br0" timeOffset="110283">20007 14342 26307,'39'30'1619,"3"5"-1619,5 4-205,-22-15 0,-1 3 205,1 3 0,-1 2-1017,-2 2 1,-1 2 1016,-3 2 0,-3 1 0,-4 2 0,-4 1-45,-7 4 1,-7 1 44,-6 5 0,-7 0-225,-9 5 0,-7 1-1117,8-15 0,-2-1 1,-2 0 1341,-4 2 0,-3 0 0,-1 0 0,-5 2 0,-1 0 0,-1-1 0,9-10 0,0 0 0,0-1 0,0 1 0</inkml:trace>
  <inkml:trace contextRef="#ctx0" brushRef="#br0" timeOffset="111865">7342 18073 19265,'2'-13'3418,"0"-1"-1212,-2 1-2026,0 1 690,0 1-691,7 6 278,9 1-277,20 14-180,20 11 203,-22-1 0,4 7 1,-1 3-174,2 7 0,-2 5 0,0 1-1056,0-1 0,-1 1 0,-4 2 1026,-6 3 0,-4 3 0,-7-3 45,-8 3 0,-10 0-170,-9-8 0,-7 1 1,-3-2 94,-4-3 0,-2-1 0,-1-2-150,-1 0 0,0-1 0,-1-3-270,-13 4 1,2-7-990,-2-9-630,14-11 2069</inkml:trace>
  <inkml:trace contextRef="#ctx0" brushRef="#br0" timeOffset="111865">7465 19049 19056,'-15'-31'0,"16"-1"0,12-30 0</inkml:trace>
  <inkml:trace contextRef="#ctx0" brushRef="#br0" timeOffset="112392">7764 18503 23723,'20'-41'2879,"-1"3"-2609,-1 8-90,4 9-1,8 10 1,15 15-150,-5 8 0,10 6 0,-2 1-1447,-5-3 0,-1 1 0,2 1 1417,10 4 0,1 2 0,-3-3 0,6 2 0,-7-5 840,8-4-840,-8-19 0,-13-13 45,-18-13 0,-8-8-45,-7-15 0,-7-3-247,1-2 0,-5-1 337,-2 15 0,-4 0 0,0 2 0,-5-3 0,-1 3-1,2 3 1,-1 1-45,2 5 0,0 3-45,-8-19 90,5 4 2959,10 20-3049,2 5 26,12 27-26,4 15 0,9 24 0,-7-14 0,0 4-368,2 7 1,-1 4 367,0 7 0,0 2 0,-1 7 0,-1 1-308,-4-19 0,-1 1 1,-1 2 307,-1 17 0,-1 5 0,-2-5 0,-1-14 0,-1-4 0,-1 3 0,0 8 0,-2 2 0,-3-4 0,-12 8 0,-3-8 0,5-18 0,0-7 0</inkml:trace>
  <inkml:trace contextRef="#ctx0" brushRef="#br0" timeOffset="112392">9122 19049 19607,'-2'-9'197,"-10"-8"42</inkml:trace>
  <inkml:trace contextRef="#ctx0" brushRef="#br0" timeOffset="112392">8258 19049 25907,'-24'-31'-150,"8"-10"-5,8-1 155,16-15 0,18 27 0,9 4 0,-4 10 0,5 4 295,20 1 0,4 8-295,-7 9 0,0 7 0,3 2 0,0 4 0,-1 1 0,-2 3 0,-4 0 0,-2 0-405,-5-2 1,-1 1-1350,-1 2 0,-2-2-1035,5 0 3028,-12-6-27</inkml:trace>
  <inkml:trace contextRef="#ctx0" brushRef="#br0" timeOffset="113243">8991 17978 17539,'4'-56'869,"1"0"1,0 5-1,1 3-599,1 10 0,2 3 270,11-12 2174,8 31-2489,1 31 0,1 11-180,-7 0 0,0 3-45,10 16 0,-3 7 30,-14-11 0,-2 3 0,-2-2 110,0 6 0,-4 0-140,1 14 0,-7-2 0,-6-23 0,-6-4 45,-12 3 0,-4-5 781,-18 2-737,13-16 1,-1-6 0,-13-17 1637,4-7-1637,7-12-90,18-6 0,5-3 0,4-18 0,9 15 0,7 2 0,25-4 0,6 31 0,4 9 0,-8 5 0,1 6-448,16 11 0,-2 8 448,-11 3 0,-3 7 0,-3 2 0,1 5 0,-3-2 0,5 8 0,-2 0 0,-6-8 0,0 2 0,-3-5 0,-4-2 0,-2-5 313,-1-5 1,-1-3-314,8 15 32,-4-22-32,-6-15 0,-2-26 0,-3-21 0,-6-10 0,-2-8 0,-4 9 0,-3-3-356,0 3 1,-1-3 0,-3 2 355,-7-9 0,-6-1 0,-5 5 0,-4-3 0,-1 4 0,5 14 0,1 3 0,-4-1 0,-7-9 0,-4-1 0,0 6-1360,-6 6 1,0 6 1359,0 4 0,-1 3 0,3 4 0,0 3 0,4 3 0,0 2 0,2 3 0,2 2 0,2-2 0,18 5-180,42 5 0,18 2 90,-5-3 0,4 1 90,1 0 1,5 1-1,0-1-30,-1-1 0,-1 0 0,3 0 30,6-1 0,2-1 0,0 1 0,4-1 0,0 0 0,4-1 18,-13-1 0,3 0 0,2-1 0,-1 1 0,-4-1 49,0 1 1,-3-1-1,0 1 1,1-1-1,11-1 1,2-1-1,-1 0 1,-6 1-421,-8 0 0,-5 1 0,-1 0 353,13-2 0,-2 0-83,-11 3 0,-2 1 83,24 7 0,-16 14 0,-11 22 0,-16 10 0,-5 10 0,-5-9 0,-2 4 0,0 1 7,1 3 1,0 0 0,0 0-8,-2 5 0,0 0 0,0-3 0,2 4 0,1-1 638,-1-12 1,2 1-1,0-2-638,4 11 0,1-3 0,-2-4 0,1-5 1609,6 1-1609,-17-55 0,-9-24 0,-6-10 0,-1 3 0,-2-2-266,-9-20 0,-3-1 266,0 11 0,-4 3 0,1 8 0,-2-1 0,-2 4 706,-13-6 0,-2 6-706,-4 2 0,0 9 0,15 14 0,2 9 293,-20 38-833,25 15-1124,14-22 0,3 1-765,0 18 2429,7-15 0,4-18 0,0-2 0</inkml:trace>
  <inkml:trace contextRef="#ctx0" brushRef="#br0" timeOffset="113591">12158 17282 17151,'-6'-66'1979,"0"7"1092,-10 1-2352,8 36 690,-4 25-1409,11 56 0,-1-11 0,0 6 19,2-10 1,0 2-1,0 5-19,0 9 0,1 6 0,-1 2 0,1-3 0,0-13 0,0-2 0,0 1 0,2 4 0,0-1 0,0 5 0,1 3 0,1 0 0,1-3 0,1-3 0,4 6 0,2-4 0,0-1 0,2-1 420,-1 1 1,0-1-1,2-1 1,2-5-421,5 4 0,3-5 0,2-8 0,7-8 0,3-9 0,2-7 0,3-5 0,4-3 0,4-7-854,-3-9 1,5-5 0,-3-1 853,7-3 0,0-3-210,-9 0 0,2-3 0,-6-2-593,-2-4 1,-6-5-1357,-1-13 0,-6-4 2159,-12 11 0,-7-1 0,-5-11 0,-7 1 0,-12 12 0,0 1 0</inkml:trace>
  <inkml:trace contextRef="#ctx0" brushRef="#br0" timeOffset="113758">12186 17345 24893,'-11'-47'809,"9"-1"-719,26-1-2189,21 1 1874,-12 23 0,7 3-945,4 2 1,7 3 0,-2 0 1053,11-2 0,1 1 1,-8 5-1,3 1 0,-4 2 1,4 3-1,-1-1 0</inkml:trace>
  <inkml:trace contextRef="#ctx0" brushRef="#br0" timeOffset="114244">13608 17431 25522,'-18'8'1889,"-1"-2"-1709,-1-6-90,-1 0 90,3 0-90,0 0 0,3 0 0,7 0 0,2 0-90,6 0 0,20-18 0,27-15 45,-20 14 0,3-1-376,8-3 0,1 2 376,-8 7 0,1 5-111,12 4 1,-1 6 65,15 12 0,-24 1 0,-5 6 0,-8 27 0,-19 8 0,-16 6 0,-12-17 0,-4-2 0,6-11 0,-2-1 0,-9 7 0,0-3 0,-8 2 0,1-3 0,76-17 0,-9 4 0,20-13 0,6-2-301,-12 5 1,-2 2 300,2 3 0,0 2 0,-3 0 0,-1 3 0,-5 0 0,-3 2 0,16 22 600,-22 1-600,-39 18 0,-7-29 0,-8-2-1575,-14 6 1,-4-3 152,7-7 1,0-5 1421,1-6 0,3-6 0,-7-3 0,3-8 0</inkml:trace>
  <inkml:trace contextRef="#ctx0" brushRef="#br0" timeOffset="114709">14566 16834 24423,'0'-50'719,"13"-7"-719,12 34 0,10 4-135,22 1 0,7 5 105,-20 6 0,0 3 0,2 1-474,7 1 1,2 3 0,-4 0 503,8 1 0,-4 2 0,-1-2 0,-2 1 90,-5 3 0,0-1 539,3-2 1,-1-1 180,12 2-720,0-4 789,-39-4-879,-6-1 479,-8-2-479,0 3 338,-2 12-338,4 18 0,6 29 0,-2-12 0,2 9 0,0-1-389,-2-6 1,0-1-1,1 4 389,1 0 0,1 5 0,1 0 0,-1-3 0,2 6 0,-1-2 0,1-1 0,1 3 0,1 0 0,-1 0 0,0-4 0,0 1 0,2 3-144,-4-8 1,2 4-1,1 2 1,-2-1 0,-2-4 143,3 13 0,-3-5 0,-3 4 0,-4-3 0,-2 5 0,-5-3 0,-6-8 0,-11 4 0,-13-9 0,-19-6 0,-8-9 0,3-8 0,-2-5-427,-4 1 1,0-1 426,0 0 0,-3 0-570,5-2 1,-4 0-1,6-1-1725,2-1 0,4 0 2295,-11 4 0,15-6 0,37-13 0,30-8 0</inkml:trace>
  <inkml:trace contextRef="#ctx0" brushRef="#br0" timeOffset="114977">16836 17463 26332,'0'-36'1529,"0"1"-1169,0 4 0,0 0-360,7 3 0,40-13 0,8 13-1343,-8 9 0,5 3 1343,-4 6 0,2 4 0,3 1 0,4 1-344,-6 2 1,3 0 0,-3 2 73,5 2 0,-1 2-456,12-2 1,-4 1-534,0 8-270,-15-6-450,-15 6 1979,-13 6 0,-19 7 0,-9 10 0</inkml:trace>
  <inkml:trace contextRef="#ctx0" brushRef="#br0" timeOffset="115158">17136 17852 24893,'-38'19'809,"0"1"1,4-3-1,3 0-539,-12 5 0,21-10-90,28-10 0,24-11-90,33-9-120,-19 6 0,8-1 0,1 1-1092,-5 0 1,2 1 0,1 0 0,0 0 806,0 0 0,0-1 1,1 1-1,1 0-765,12-2 1,3 0 0,-1 0-1,-7 1 1080,-10 2 0,-5 0 0,2 0 0,10-2 0,2-2 0,-5 1 0,-2-2 0,0 0 0</inkml:trace>
  <inkml:trace contextRef="#ctx0" brushRef="#br0" timeOffset="115732">19500 16599 22194,'-36'-25'2789,"-5"2"-2340,-4 5 271,-18 5 90,12 6-181,16 23-449,32 9 0,40 28-135,-9-23 0,3 1-429,7 8 0,3 1 429,6 5 0,2 1-1051,-14-12 0,1 1 0,-1 0 1036,1 2 0,0 1 0,-1 0-30,-2 0 0,0 0 0,-2 4-633,3 14 0,-3 3 1,-5-1 632,-3 5 0,-7 0-97,-6-10 0,-4 3 0,-9-6 97,-13-1 0,-13-5 0,-4-8 0,-7 0 0,-4-5 0,-1-5 0,-4-3 0,1-2 0,1 0 0,0 0 0,0-6 0,-2-7 0,0-5 0,9-10 178,12-14 1,9-10-179,10-21 0,12-7 0,10-2 0,10-1 271,1 11 1,4-2-1,0 3-271,-4 7 0,1 2 0,0-3 0,-1 1 0,1-4 0,0 0 0,-2 3 0,0-2 0,-2 2 0,1-2 0,2-9 0,1-2 0,-5 4 1169,-4 2 1,-6 1-1170,-4-10 0,-10 1 0,-12 8 0,-9 3 0,-13-2 0,-7 7-25,2 16 0,-3 8-20,-2 6 0,1 8-944,-11 13-451,11 2-89,10 12-540,13 3-539,12 5 3078,12 1 1,12 1-1,7 0 1</inkml:trace>
  <inkml:trace contextRef="#ctx0" brushRef="#br0" timeOffset="116025">20763 16395 25163,'59'-25'2878,"-21"13"-2338,-43 25-540,-35 30 0,6-10 0,-4 7-848,-1 7 0,-4 7 0,3-1 848,9-11 0,3-1 0,-1 3 0,2-1 0,-1 3 0,2 1 0,5-4 0,-2 20 0,9-3 0,4-2 0,6-1 133,6-4 0,8-2-133,13 8 0,10-7-1319,7-18 0,4-8 1319,-1-2 0,0-10 0,2-24 0,-6-13-260,-12-10 1,-7-11 259,-2-10 0,-4-9 0,-4-5 0,-5 13 0,-3-5 0,-2-1 0,-1-1 0,-1 2-108,0 2 0,-1 1 0,-1 0 0,-1-1 0,-1 1-783,-3-4 1,-1-2 0,-1 1 0,-1 4 0,-1 7 890,-3 4 0,-1 5 0,1 6 0,-4-1 0,1 8 0,3 8 0</inkml:trace>
  <inkml:trace contextRef="#ctx0" brushRef="#br0" timeOffset="116344">21181 16341 22374,'8'-9'2609,"-2"0"-1800,2 0 271,-2 2 629,-1-4-1709,-2 4 0,-3-2 0,4 8-2159,-1 12 2159,1 15 0,-2 4 0,-2 6 0</inkml:trace>
  <inkml:trace contextRef="#ctx0" brushRef="#br0" timeOffset="116560">21550 17119 26872,'21'29'1709,"-1"5"-1709,3 19 0,1 10 0,-4-2 0,-2 4-771,0-13 1,0 2 0,-2-1 770,-4-6 0,-2 0 0,-2-3 0,2 4 0,-4 1 34,-5-3 1,-5 3-1,-5-1-1294,-9 4 1,-7 0 0,-1-1 1259,-2 2 0,-1-1 0,-6-2 0,2-10 0,-5-2 0,-1-2 0,1-2 0,-8 0 0,0 0 0,0 0 0</inkml:trace>
  <inkml:trace contextRef="#ctx0" brushRef="#br1" timeOffset="120108">3756 16857 23454,'-35'-16'2068,"3"4"-1798,9-1 0,5 6-180,10 3 360,2 2 179,17 14-89,15 15-315,-1-1 0,3 4-900,12 9 0,3 4 705,-9-10 0,1 1 0,4 3-30,0-3 0,3 2 0,3 1 0,0 0 0,-2-2-578,1 1 1,-1-2 0,0 0-1,3 2 578,1-1 0,3 3 0,1 1 0,-1-3 0,-3-2 0,-2-2 0,-2-3 0,-1-2 0,-1 1 0,13 8 0,-1 0 0,-1-2-307,-3-2 0,0-1 0,-1-1 307,-4-2 0,-2-1 0,0-1 0,14 9 0,-2-2 0,-5-4 0,-3-1 0,-7-5 0,-3-1-99,-5-4 0,-1-2-351,18 11-536,-4-11-634,-17-11 1668,-1-12-48,-19-16 0,-1-11 0,-6-7 0</inkml:trace>
  <inkml:trace contextRef="#ctx0" brushRef="#br1" timeOffset="120478">5031 16897 23971,'-24'-47'2519,"1"4"-1745,-4-4-684,11 20 139,0 1 131,38 62-180,8 6 0,6 7-180,-10-13 0,1 2 0,1 1-453,9 9 1,2 1 0,4 1 474,-3-8 1,3 1-1,1-2 1,-2-1-23,4 1 0,-2-1 0,5 1 0,-4-5 0,5 4 0,2-1 0,-1-1 0,-6-5 0,2-1 0,-4-4 0,1 0 0,10 6 0,1 1 0,-6-5 0,-6-4 0,-5-4 0,-7-5 0,-1 0 63,14 9-243,-12-8-270,-11-8-1708,-9-6 539,-14-13-720,-10-5 2709,-17-8 1,-9-1-1,-8-2 1</inkml:trace>
  <inkml:trace contextRef="#ctx0" brushRef="#br1" timeOffset="121725">4812 18250 22014,'-33'11'1709,"6"-4"-1259,13 1 0,7-7 180,7 3-1,5-4 1,6 0-180,11 0-1,10 6-179,13-4 0,13 4-537,-22-6 0,2 0 357,6 0 0,3 0-45,5 0 0,2 0 0,5-2 0,5 0-45,-1-1 0,5 0 0,-3 0 0,-14 0 0,-2 0 0,4-1 0,4 0 0,6-1 0,0 0 0,-6 0 30,-3-1 0,-4 1 0,-1-1-30,-1 1 0,0-1 0,-4 1 0,5-3 0,-5 1 0,5-2 0,-18 4 0,-4 0 0,-17 5 0,-6-4 0,-2-5 0,-2-7 0,-4-10 0,-8-37-1339,3 19 0,-1-4 1339,-1-3 0,-1-1 0,0-5 0,0 0-251,2 12 0,0 2 251,0-1 0,0 1-78,1 3 0,-1-1 78,-2-5 0,-1 2 0,-3-14 0,-4-4 0,9 35 0,0 4 3067,-1 5-3067,0 5 731,0 4-731,-8 4 252,3 3-252,-11 10 0,2 6 0,-10 15 0,-11 12 0,18-16 0,-3 2-184,-4 4 1,-5 2 183,-3 1 0,-6 3 0,2-2-487,8-6 0,1-2 0,-2 1 487,-13 9 0,-4 0 0,3-2 0,13-10 0,2-2 0,0-1 0,-1 0 0,0-1 0,1-1-483,-18 8 0,2-1 483,3-3 0,2-1-244,6-3 0,2-2 244,7-1 0,2-2-53,-19 10 53,14-3 1198,13-6-1198,10-2 1052,8-3-1052,4-2 642,6-4-642,4 3 443,3-1-443,4 7 0,6 0 0,1 1 0,5-1 0,1 0 0,0-3-180,1-4 90,1 3-270,-1-4-450,1 5-539,1-6 1349,13 11 0,-8-7 0,11 11 0</inkml:trace>
  <inkml:trace contextRef="#ctx0" brushRef="#br1" timeOffset="129663">21169 1185 19946,'0'-20'2698,"-6"-2"-2158,-2-6-90,-7-1-271,-1-3 1,0 0-90,-2-1 0,-3-3 90,-1-1-180,-6-3 90,-5 1-90,-7-4 0,3 12 0,-4 1 0,7 6 0,-1 0 0,-13-6 0,-5 1 0,-8 3 0,-1 2-485,13 7 0,-1 1 485,-13-3 0,-2 1 0,1 7 0,3 3-1491,16 3 1,1 2 1490,-13-2 0,1 2-45,21 2 0,1 2 45,-9 3 0,0 2 45,2 1 0,1 2-45,0 2 0,1 2 0,6 1 0,2 1 180,-14 12-90,1 6 45,11-3 0,1 1-90,7-5 0,0 1-210,-7 10 0,0 0 210,8-7 0,1-1-45,0 2 0,-1 1 45,1 2 0,0 0-45,-1 1 0,1 1 0,1 0 0,1 0 45,0-1 0,0 0 0,1 0 0,1 0 0,0-2 0,1 0 0,2-1 0,0-1 230,1 0 1,2-1-187,-14 29-44,11-18 0,1 1-45,3-10 0,1 1 0,-3 8 0,1 1 90,-1 16-90,0 1 0,7 0 0,-2 0 0,8 0 90,-3-1-90,4 1 45,2-17 0,0-1 45,3 22 1478,-1-24 0,1 2-1568,7 19 0,1-1 45,-3-20 0,0 0-45,0 3 0,1 3 0,1-1 0,7 12 0,0-3-558,-4-9 1,1 0 557,6 12 0,0-1 0,-7-16 0,1-1 42,8 11 0,3 0-42,2 1 0,2-1 0,0 0 0,2-3 0,-1-3 0,1-5 0,-9-11 0,0-2 0,10 6 0,1-1 0,-8-7 0,0-1 0,7 4 0,0-2 0,17 6 0,0-8 179,1-2-179,-13-9 0,2-2 0,2-2 0,1-3 0,14 0 0,-1-2-172,-10-4 0,-3-1 172,0-2 0,-2-1 0,19-8 468,-18 2 1,2-2-469,0-3 0,0-1 0,0 0 0,-1-1-784,-3-3 0,-4 0 784,18-15 0,-27 17 0,-1-2-240,2-2 0,1 0 195,-2 0 0,1-2 152,0-1 1,1-2-153,8-11 0,0-1 45,-9 9 0,-1-1-113,8-8 1,-2-1 112,-13 12 0,-1 1-45,-1 0 0,0 0 835,-2-1 1,0-1-746,7-13 0,-1-2-45,-5 11 0,-1 0 0,5-11 0,0 1 0,-7 12 0,-1 2 0,-1-1 0,0-1 0,2 1 0,0 0 0,-1-2 0,-1 1 0,3 0 0,0 0 0,0-2 0,-1 0 0,1 0 0,0 0 0,1-1 0,-1-3 0,4-16 0,0-3 53,-7 12 0,-1 0-53,1-16 0,-3-1-328,-6 14 1,-3 1 327,-3-2 0,-3-2 0,1-2 0,-3 0 0,-3-1 0,-2 1 0,0-1 0,-1 1-90,-2 3 0,-2 2-135,0 3 0,-2 2-270,-3 4 1,-3 5-295,-2 4 1,-4 5-606,-4 4 0,-4 4 1394,-3 4 0,-3 5 0,-3 2 0,-2 3 0,-2 2 0,0 0 0</inkml:trace>
  <inkml:trace contextRef="#ctx0" brushRef="#br1" timeOffset="131166">24783 8521 22194,'-65'-11'3418,"3"0"-2338,6-1-91,9 1-269,10 2-540,18 0-180,16-2 0,30-3 0,35-4 0,-11 8 0,6 0-1131,-8 1 0,2 1 1,3 0 1130,10-1 0,2 1 0,2 0 0,-12 1 0,2 0 0,1 0 0,1 1 0,-8 0 0,1 1 0,0-1 0,1 1 0,1 0 0,1-1 0,0 0 0,1 1 0,1-1 0,4-1-325,-6 2 1,4-2 0,2 1 0,1-1 0,-1 0 0,-2 0 0,-3 1 324,7-2 0,-4 0 0,-1 1 0,0-2 0,3 1 0,-2 0 0,4-1 0,1 1 0,-2-1 0,-3 0 0,-5-1-191,14-3 1,-7-1 0,0-1 190,-13 0 0,1-1 0,-3 0 0,-3-1 0,16-7 0,-6-2 0,4-5 0,-9-1-134,-15-11 134,-18 4 1919,-12 3-1919,-19-6 2870,-7 13-2870,-1 0 0,3 18-2724,10 7 2724,9 4 0,11 0 0,10 0 0</inkml:trace>
  <inkml:trace contextRef="#ctx0" brushRef="#br1" timeOffset="131612">29181 7350 20575,'-31'0'4138,"1"0"-2969,-1-2-269,3-1-181,5-1-359,10-3-90,12 0-90,22-4-90,25-2-45,-3 5 0,12-1 0,4 1 0,-5 0-821,-2 1 0,-2 1 1,4-1 775,-3 1 0,4 0 0,3 0 0,0 0 0,-3 1 0,4 0 0,-1 1 0,-2 0 0,1 0 0,-3 0 0,-1-1 0,0 1 0,0 0 0,-2 0 0,1 0 0,-2 0 0,-3-1 0,4 1 0,-4-1 0,-3-1-114,0 0 0,-5-1 114,10-3 0,-1-1 0,-30 5-2788,-1-5 2788,13-3 0,8-3 0,13 0 0</inkml:trace>
  <inkml:trace contextRef="#ctx0" brushRef="#br1" timeOffset="132166">32283 7196 22284,'-35'-9'3958,"5"-2"-2519,5-3-989,16 4-90,17 0-315,24 7 0,10 3-45,-2-1 0,4 0-842,1 1 0,4 0 0,0 0 842,-4 2 0,0 0 0,1 0 0,5 0 0,0 0 0,0 0-852,2 1 0,1 1 1,0 0 851,0-2 0,1 0 0,0-1 0,-1 0 0,0 1 0,-1-1-149,-2-1 0,-1 0 0,2 0 149,7 0 0,3 0 0,-5 0 0,3 0 0,-3 0 0,2-1 0,-9-2 0,-16-2-1349,-27-10-1551</inkml:trace>
  <inkml:trace contextRef="#ctx0" brushRef="#br1" timeOffset="132166">33866 7104 18390,'-19'-12'0,"-6"3"0</inkml:trace>
  <inkml:trace contextRef="#ctx0" brushRef="#br1" timeOffset="133011">11049 10281 23184,'-26'-9'3148,"1"0"-2428,5 0-91,6-1-269,5 1-180,6-2 90,14-2-180,18-7-90,1 6 0,5 1-1402,17-5 0,7 1 1402,-7 4 0,4 0 0,4 1 0,-6 1 0,4 1 0,1 0 0,1 0-493,-5 2 0,2 0 1,1 0-1,1 0 1,0 1 492,-5 1 0,1 0 0,0 0 0,1 1 0,0-1 0,0 1-275,2 0 1,1 1-1,-1-1 1,1 1-1,1 0 1,-1 1 274,0 0 0,-1 0 0,1 0 0,0 1 0,2-1 0,2 1 0,-5 1 0,3 0 0,2 0 0,0 0 0,1 0 0,-2 1 0,-1-1 0,-4 1-184,4-1 0,-2 1 1,-3 0-1,0-1 1,2 1-1,1 0 184,-1 0 0,2 0 0,1 0 0,0 0 0,-1 0 0,-1 0 0,-5 0 16,5 0 0,-2 0 1,-3 0-1,-2 0 1,-2 0-17,8 0 0,-3 0 0,-1 0 201,5 0 1,1 0-1,-10 0-201,-14 0 0,-5 0 1442,15 0-1442,-17 0 2156,-15-2-2156,-14 1 2135,-12 3-3215,-13 9-1034,-5 10 1,-3 5 2113,4-3 0,-1 2 0,-15 14 0,-1 2 0,9-7 0,0 0 0</inkml:trace>
  <inkml:trace contextRef="#ctx0" brushRef="#br1" timeOffset="133511">11610 13374 22392,'-47'11'719,"0"-1"1,2-1 0,1 0-540,0-1 0,2 0 44,5-5 1,1 1 225,0 2 0,5-2 179,7-3-269,88-17-225,-10 5 0,9-1-1259,-12 1 0,5-1 1,3 0-1,1 0 1124,1 1 0,0 0 0,3 0 0,6 0 0,-11 3 0,3-2 0,4 1 0,2 0 0,1-1 0,0 2 0,-1-1 0,-4 2 0,0 0 0,1 0 0,0 0 0,1 1 0,-1-1 0,1 1 0,-1 0-141,0-1 0,0 1 0,0 0 0,1-1 0,-1 1 0,-1 0 0,0 1 0,-1 0 141,4-1 0,1 1 0,-1 1 0,-1-1 0,-2 2 0,-3-1 0,-3 1-115,12 0 1,-5 0-1,-2 2 1,-2-1 114,-4 0 0,-1 1 0,-2 0 0,-1 0-14,8 1 1,-2-1 0,-1 0 13,2 1 0,-1-1 0,-5 0 0,0 1 0,-4 0 0,3-2 0,-5 0 1341,-2-1-1341,-19 1 1729,-19 8-3258,-24 10-360,-20 16-900,-15 11 3077,21-17 0,-3 2 1,-5 2-1,-1 1 0,-3 2 1,0 0-1</inkml:trace>
  <inkml:trace contextRef="#ctx0" brushRef="#br1" timeOffset="133993">11805 16432 20821,'-34'17'419,"0"0"1,3-3 0,1-1 869,-17 10-1109,15-14 1099,21-3-830,27-10-2190,40-9 1920,-7 0 1,8-1-180,-7 2 0,4-2 0,7 1-204,-8 2 0,6-1 0,5 0 1,1 0-1,-1 0 0,-2 1 204,3 0 0,-2 1 0,0 0 0,2 0 0,3 0-159,-12 1 0,2 1 1,2-1-1,2 0 1,-1 0-1,0 1 1,-1 0-1,-3 1 159,6-1 0,-1 2 0,-1 0 0,-1 0 0,0 1 0,0-1-169,2 0 0,-1 0 0,1 1 0,0-1 0,-1 1 0,0-1 169,-1 1 0,-1 1 0,0-1 0,0 1 0,0-1 0,-1 1 0,8 0 0,0 0 0,-1 0 0,-1 0 0,0 0 0,-5 0 0,0 0 0,-1 1 0,-1-1 0,-1 1 163,7-1 0,-2 1 1,0 0-1,0 0-163,3 0 0,1 0 0,-2 0 0,-4 0 0,-5-1 0,-4 0 0,0 1 0,5 1 0,-1 0 0,-7 1 0,13-3 1325,-8 0-1325,-24 3 1995,-3-5-2175,-15 3 1273,-5 1-3431,-2 0 2639,-19 12 0,1 2 0,-15 11 0</inkml:trace>
  <inkml:trace contextRef="#ctx0" brushRef="#br1" timeOffset="135629">8004 18435 21924,'-32'-9'2429,"1"-2"-2249,-4 2 0,5-4 90,1 1 179,5 0 91,4 1-90,3 4 90,3 3 179,-2 0-449,3 3-180,-2-1 90,-5 2 0,6 0-90,-3 0 0,10 0-90,7 6 0,8 0 0,10 7 0,15-2 0,13-4 0,7-2 0,-5-1 0,7-1-538,0-2 0,8-1 1,3 0-1,0-1 538,-12 0 0,0-1 0,1 0 0,0 0 0,0 0-494,2 0 1,0 0-1,0 0 1,0 0-1,0 0 494,1-1 0,0 0 0,-1 0 0,-1 0 0,-3 0 0,15-1 0,-3 0 0,-1 0 0,0 0 0,0-1 0,-1 1 0,-1 0 0,-1 0 0,3 0-466,-3 1 1,3-1-1,0 0 1,-4 0 465,2 0 0,-4 0 0,3 0 0,-6 0 0,3 1 0,-1-1 0,-5-1-289,-4 1 0,-3 0 0,0-1 289,19-3 0,0 0 0,-3 0 0,0-2 0,-4 0 0,3 0 186,-9 0 0,3-1 0,1 1-186,3 0 0,0-1 0,2 1 0,-5 2 0,2 0 0,1 0 0,-4 0 264,6 0 1,-2 0 0,-1 2-265,-2 1 0,0 1 0,-5 1 0,5 1 0,-4 0 0,1 2 0,-1 0 0,-2-1 0,4-2 0,-6 0 0,6-1 0,1-1 0,-4 0 0,-3 0 0,-4-1 0,5-1 0,3 1 0,7-2 0,2 0 0,-2 1 0,-7 0 0,-1-1 0,-5 0 0,2 1 0,15-2 0,3 0 0,-4 1 0,5 0 0,-4 2 0,0 2 0,2 1 0,-6 1 0,3 1 0,-2 0 0,-13 1 0,-2 0 0,1 0 0,13 1 0,3 1 0,-4-1-278,7 0 1,-2-1 277,1 2 0,2 0-98,-21-1 0,1-2 0,0 1 98,0 0 0,0 0 0,3 0 0,1 0 0,4 0 0,1 0 0,1 0-185,1 1 0,1 0 0,1 0 1,-1 0 184,1 0 0,-1 0 0,1 1 0,-1-1 0,-3 2 0,-1-1 0,0 1 0,-5 0 342,0 1 1,-4-1 0,3 0-343,15 1 0,4-1 0,1 1 0,-14-2 0,0 1 0,1-1 0,0 0 0,0 0 0,0-1 0,-1 0 0,1 0 0,-1 0 0,1 0 0,-2 0 0,-2 0 0,2-1 0,-2 0 0,3 0-85,1-1 0,5 0 0,1 0 0,-4 0 85,3 0 0,-2-1 0,5 0 197,-8 0 0,4-1 1,2 1-1,-1-1 1,-3 0-198,-1 0 0,-3-1 0,0 0 0,2 1 0,10-1 0,1 0 0,1 0 0,-2 0 0,-2 0 0,-1 0 0,-2 0 0,-1 0-147,4 0 0,-1 0 1,-2 1 146,-2-1 0,0 0 0,-3 1 0,7-2 0,-2 1 0,1-1 0,0 1 0,0-1 0,0 0 0,-2 1 0,0-1-293,0 0 0,-1-1 293,-1 2 0,0-1 165,-2-1 0,2-1-165,-7 2 0,2 0 0,1-1 0,2 0 0,0 0 0,0 0 0,0 0 0,1 1 0,-2-1 104,-1 0 1,0 0 0,-3 1-105,4 0 0,2 0 0,-3 0 0,4 0 0,-2 0 0,8 1 0,0 0 0,-10 0 0,3 0 0,2 0 0,-3 1 0,3 0 0,0 0 0,-5 1 0,-2-2 0,-5 1 0,4 0 187,6-1 0,5 1 0,-1 0 1,-6-1-188,9-1 0,-2-1 0,-2 1 0,3-1 0,-2 0 0,-13 1 0,-2 0 0,1 0 0,13-2 0,2-1 0,-4 1 876,5-1 1,-2 0-877,-6 0 0,2-1 0,0 0 0,-1 0 0,0 0 0,-1 1 0,-1 0 0,-1 0 0,-1 0 0,1 1 0,-1 1 0,-7 0 0,22-1 98,-28 4 0,-4 0-98,-1-2 0,-4 3 696,-5-1-696,4 3 1888,-9 0-1888,7 0 820,-14 0-820,-4 0-3319,-30 5 3319,-11-1 0,-7 1 0,-3 0 0,-4 0 0,-16 1 0,0 1 0</inkml:trace>
  <inkml:trace contextRef="#ctx0" brushRef="#br1" timeOffset="137533">7910 18092 21205,'-22'11'1979,"0"0"-1709,-1-2 89,1 0 1,4 0 0,1-4-90,3-1-90,8 0 0,0-3 449,6 3-179,7-4 180,6 0 89,13 0-89,12 0-270,19-6-360,-20 1 0,3-1-868,10-4 1,3-1 867,10-3 0,2-1-562,-16 4 0,1 0 0,0-1 562,5-1 0,0 0 0,0 0-649,2 0 1,1-1-1,0 0 649,1 1 0,0-1 0,0 1 0,-1 0 0,0 0 0,4 0-162,-1 1 1,3-1 0,1 1 0,0 1 161,0 0 0,1 2 0,0-1 0,-1 1-206,1 0 0,-1-1 0,-1 1 0,0 1 206,-6 1 0,0 2 0,-2 0 0,-4 0 0,-3 1 0,-4 1 0,3-1 3,15-1 0,4 0 1,-3 0-4,-16 1 0,-2-1 0,2 0 279,12-2 1,2 0-1,-1-2-279,-2 0 0,-1-2 0,-2 1 0,9-3 0,0 1-325,-10 1 0,2 1 1,-4 0 324,1 0 0,-3 2 0,-2 1 0,-2 0 512,-3 2 1,-1 1-558,-4 2 0,-1 0 458,-4 1 1,-1 0-414,26 1 0,-8 4 0,-5 3 0,-1 2 0,-8-4 0,3-3 0,-6-1 0,1-2 0,15-1 0,3-3 0,-6-1 0,1-1 83,4-2 1,2 0-84,1-1 0,4-1 30,-4 1 0,4-2 0,-3 1 867,9 0 0,-1-1-868,-9 2 1,3 0 0,-5 0 15,2 0 0,-4 0 0,0 0 0,-1 0 0,-2-2 0,0 1-45,-2 0 0,-1-1 0,2 0 0,-1 0 0,0-1 0,2 1 0,-1-1 0,3 0 0,-1 1 0,7-1 0,1 1 0,-8 1 0,2 0 0,0 1 0,-2 2 0,-1 1 0,-2 1 0,8 0 0,0 0 0,-9 2 0,1 0 0,-2 1 0,2 2 0,-3 0 0,2 1 0,-1 0-19,0 0 1,0 0 18,2-1 0,1 0 0,0 0 0,1 0 0,3-2 0,0-1 0,2 1 0,1-1 0,2 0 0,0-1 0,4 0 0,0-1 0,1 0 0,2 1-1180,1-1 0,0 0 1180,1 0 0,0 1 0,0 1 0,0 1-512,1-1 0,0-1 512,-22 3 0,1 0 0,0-1-155,1 1 1,0-1 0,1-1 154,2 1 0,-1-1 0,2 0 0,-1 1 0,2-1 0,3 0 0,2-1 0,5 0 0,1 0 0,-3 0 0,5 0 0,-2 0 0,3 0 0,-3 0 0,2 0 0,1 0 0,1 0-200,-9 2 1,1 0 0,0 0-1,-1 0 1,-2 0 199,2 0 0,-2 0 0,1 0 0,2 0 0,1 0 0,3 1 0,1 0 0,0-1 0,-5 2 0,1-1 0,-4 1 0,0 0 0,0 0 0,1 0 0,1 1 0,0-1 0,1 1-16,0 0 1,0 0 0,0 0-1,1 0 16,-1 1 0,1 1 0,-1-1 0,1 1-81,-1 0 1,1 0 0,0-1 0,0 2 80,0 0 0,0 0 0,0 1 0,0-1 0,-2 1 0,1-1 0,-1 0 0,1 1 119,-3-1 1,0 1 0,0-1 0,3 0-120,-3 0 0,1 0 0,2-1 0,-1 0 0,-1 0 0,7 0 0,-1 0 0,-1 0 0,0-1 0,-3 1 0,-1-1 0,-1 0 0,-2-1-70,8-1 1,-3 0-1,-8-3-1324,-15-1 0,-6-2-585,18-7 969,-48-4 1010,-36 11 0,-25 1 0,23 6 0,-1 0 0</inkml:trace>
  <inkml:trace contextRef="#ctx0" brushRef="#br1" timeOffset="139083">8101 18910 19586,'-14'-9'2788,"2"0"-2518,-2 0 0,3 2 90,5-2 179,2 4 91,4 1-90,2 2-1,4 2 181,10 8-360,3 2-90,9 8 89,2 0 91,29 4-270,-6-7-895,-13-7 0,1-3 760,-5-2 0,3-4 15,4-2 0,5-2 0,1-1-30,6 0 0,1-1 0,2 0-30,0-1 0,1-1 0,-1 1 0,0-1 0,-2 1 0,-3 0 0,2 0 0,0-2-387,-7 2 1,3-2 0,-2 0 386,6-2 0,2 0 0,5-2 0,5-2 0,-6 0 45,-2-1 0,-1 0-45,-8 3 0,3 0 0,0-2 30,6-3 0,1 0 0,-3 1-30,-9 4 0,-3 2 0,3-1 0,11-5 0,2-1 0,3 2 0,-11 5 0,3 1 0,-1 2 0,-1-1 0,5-1 0,-2 0 0,2 1-299,-7 1 0,1 1 0,0-1 0,-4 2 299,-1 0 0,-4 0 0,-2 1 0,5-2 0,-2 1 0,1-1 0,1-1 0,1 0 0,-1 0-97,1 0 1,2 0 96,-3 1 0,3 0 0,-2 0 0,8 0 0,1 1-419,-9 0 1,3 0-1,-4 1 419,4 2 0,-2 1 0,0 1 0,-1 0 183,-2 1 1,0 0-184,-2 1 0,-1 0 0,-1-1 0,-1 0 0,0 1 0,-1-1 0,1-1 0,-1 0 0,1 1 0,0 0 0,-1-2 0,1-1 378,-1 2 0,1-1-378,17-1 0,0 0 0,-14 2 0,0 1-152,13-3 1,-1 0 151,-17 1 0,-1 1 0,1-3 0,1 1 0,1-2 0,1 1 0,2-1 0,1 0 851,4-1 0,2 0-851,3 0 0,1-1 0,5-1 0,2 0 0,-18 3 0,0-1 0,0 1 0,3-1 0,1 0 0,-1 1 0,3 0 0,-1 1 0,1 0-691,0 0 0,1-1 0,0 1 691,1 1 0,-1 0 0,1 1 0,-1 0 0,1 0 0,-1 0-136,-1 0 1,1 1-1,-1 0 136,-1 0 0,1 0 0,-1 0-140,-2 0 1,1 1 0,-1-1 139,-1-1 0,1 0 0,0 0 0,-1 1 0,1 0 0,0-1 0,0 0 0,1 0 0,0 0 0,3 0 0,-1-1 0,1 0 0,4 0 0,-1 0 0,2 0-129,2 1 1,1-1-1,1 0 129,3 0 0,1 0 0,1 1 0,-14 0 0,0 0 0,1 1 0,0-1 0,1 0 0,2 0 0,-1 0 0,1 0 72,1 0 1,0 0 0,0-1 0,0 1-73,1-1 0,0 1 0,1-1 0,-1 1 0,1 0 0,0-1 0,1 1 0,-1 0 0,2 0 0,-1 0 0,0 0 0,1 0 0,-1 0 0,0 0 0,1 0 0,4-1-180,-8 1 1,3-1 0,2 1 0,1-1 0,-2 0 0,-3 0 179,0 0 0,-3 1 0,-1-1 0,0 0 0,4-1 0,0 1 0,4-2 0,0 1 0,0 0 0,-1 0 0,-4 0-168,8-1 0,-3 0 0,-2 0 0,1 0 168,0 0 0,0 0 0,1 0 0,-1 0-104,-1 0 1,1 1 0,-1 0 0,1 0 103,-1 0 0,1 1 0,-1-1 0,0 1 49,-1 0 1,0 1 0,0 0 0,0 0-50,-1 0 0,-1 0 0,1 0 0,-1 0 0,-2 1 0,-1 0 0,0 0 0,0-1 0,13 0 0,-1 0 0,-1 0 0,-4 0 0,-1 0 0,-1 0 0,-6 1 0,-1 0 0,-2-1 0,18 0 0,-4 0 0,-8 0 0,-2 1 0,-9 0 0,-1 0 398,-9-1 0,-1 1-398,19 0 1580,-15-2-1580,-9 3 2363,-10-1-2363,-6 2 642,-13-4-2891,-12-3 2249,-42-23 0,-3 0 0,14 7 0,0 0 0</inkml:trace>
  <inkml:trace contextRef="#ctx0" brushRef="#br1" timeOffset="141243">6046 8616 15136,'-14'4'4138,"0"-3"-2667,4 3-1201,3-4 225,4 0-46,3 0-150,7 0-119,-2 0 656,14 4-566,-5 5-180,4 3 89,-4 4 1,0 0-90,-1 0 90,2 4 0,9 14 0,-4-5-90,9 10 0,-6-12 90,3-4 90,1-5-1,7-9-89,10-13 0,17-14-135,-21 1 0,3-4-1696,9-8 0,3-3 1681,-12 5 0,0-2 0,2-1-30,4-5 0,2-1 0,1-2-373,-11 8 0,1-2 1,0 1-1,0-1 373,1-1 0,0 0 0,1 0 0,-1 0 0,0 2 0,-1-1 0,1 1 0,-2 0 0,11-7 0,-1 1 0,-1 1-171,-4 4 0,-2 1 1,-2 2 80,11-8 0,-2 1-45,-1 2 0,-3 2-360,-18 12 1,-3 1-676,24-15-809,-38 25 1979,-12 13 0,-14 16 0,-7 10 0</inkml:trace>
  <inkml:trace contextRef="#ctx0" brushRef="#br1" timeOffset="141860">5563 12298 22824,'10'-36'1169,"8"-1"-6649,11 5 5750,9 5-90,9 13 1408,2 6-1408,-13 16 0,1 4-90,13 7-45,-17-1 0,-4 2 904,2 14-859,2 8 0,-13-12 180,2 0 3392,-11-21-3392,2-5-90,6-14-90,13-17-60,-3-4 0,6-10 0,-1 1-841,-2 3 1,0 1 0,3-4 810,3-3 0,2-4 0,2 0 0,-1 1-23,-5 7 1,0 1 0,0 1-1,1-1 0,0 0 1,2-1 0,-1 1-1,1 1-67,-1 0 0,0 1 0,0 1 1,0 0-121,10-8 0,0 2 0,-1 1-90,-3 3 0,-1 3 0,0 1-256,-6 4 0,0 2 0,-1 1 61,11-6 0,-1 3-135,-10 7 1,-1 4-900,20-3-450,-17 19 1979,-17 20 0,-10 20 0,-9 11 0</inkml:trace>
  <inkml:trace contextRef="#ctx0" brushRef="#br1" timeOffset="142360">5705 15088 20665,'-20'33'1619,"2"-6"-1349,9-7 180,4-5 90,8-3 89,5-1 361,21 8-451,17 11-404,-13-6 0,1 3-90,-4-2 0,-2 1-214,1 3 0,-3 1 259,6 18 0,-3 2-90,-3-5 450,7 6-91,19-35-269,6-18-713,-16-21 1,1-10 667,1-11 0,1-5-735,-8 8 1,1-1 0,1-2 689,3-5 0,1-1 0,1-2-45,-10 12 0,0-1 0,0 0 0,0 0-45,0 1 0,0-1 0,0 1 0,-1 0-180,9-12 0,-1 2 0,0 0-90,-4 6 0,-1 1 1,1-2 359,-4 5 0,1-3 0,0 1 0,-4 5 0,6-6 0,-2 3 0,-5 4 0,0 1 0,-1 0 0</inkml:trace>
  <inkml:trace contextRef="#ctx0" brushRef="#br1" timeOffset="152453">23240 6188 21924,'-8'-21'3149,"-1"1"-2340,5-1 1,-5 3-91,2 1 1,-5 0-270,-2-3-450,-2-2 0,-6-7 0,-7-6 0,-7-5 0,2 10 0,-8-3 0,3 2 0,-3 0 0,-3 0-545,-1 1 0,-8-4 0,-1-1 1,4 6 544,8 6 0,3 3 0,-3-1 0,-13-6 0,-3-2 0,-1 1-394,12 7 1,-1 1-1,1 2 1,1 0 393,-3-2 0,2 2 0,-3 0-133,4 2 0,-1-2 1,-2 2-1,0 2 133,-1 2 0,-1 3 0,1 1 0,2 0-468,-6 1 0,2 0 1,-3 2 467,3 0 0,-4 0 0,1 2 0,2 2 0,-1 2 0,2 3 0,-3 1 0,-3 1 0,-4 2 0,0 1 0,3 0 0,-3 3 0,3 2 0,-3 0 0,4 0 0,-3 1 0,1 0 0,5 1 154,3 1 0,4 1 0,-2 1-154,3 0 0,-2 1 0,0 1 0,0 0 0,3 0 0,0 0 0,0 1 0,1-1 0,-15 7 0,0-1 0,2 0 0,7-3 0,2 1 0,4-3 0,-3 2 0,3 0 0,0-1 0,0 1 0,2 2 0,1 0 0,2 1 0,1 0 0,2 1 0,1 3 0,-10 15 0,3 4 0,11-13 0,3 3 0,1 5 0,1 4 0,4 1-283,10-7 1,4 1 0,1-1 282,-2 1 0,2-1 0,2 3 0,3 9 0,3 3 0,2-1-124,1-4 1,1-1-1,0 1 124,-1-1 0,1 1 0,-1 0 0,2 2 0,0 0 0,0-3 0,-1 6 0,0 0 166,1-5 0,2 4 1,-1-4-167,2 7 0,0-1 0,-1-9 0,1 2 0,0-4 0,0-1 0,2-1 0,5 16 0,1 0 0,-2-17 0,0 1 0,6 13 0,2-1 0,-3-20 0,1-1 0,0 0 0,2 0 72,1-2 0,1 0-72,1 1 0,1-2 0,1-1 0,2-2 0,0 0 0,2-1 0,0-2 0,2-2 0,-1-1 0,1 0 0,18 7 0,2-1 0,-11-9 0,2-3 0,16 7 0,2-2 0,-12-10 0,2-4 0,0-2 0,5-2 0,-3-1 0,8 1 0,5-1 0,-10-2 0,11-2 0,3 0 0,-2 0 0,-9-1 438,-4 1 0,-6-1 0,4-1-438,-2 1 0,5 0 0,1-1 0,-1 0 0,-4-1 0,10-2 0,-4-1 0,-2-1 25,-10 1 0,-2 0 0,1 0-25,14-3 0,2 0 0,-3 0 0,6-3 0,-2-1 0,3 0 0,0-1 0,-21 3 0,0 0 0,0-1 33,0-1 0,0 1 0,2-3-33,14-4 0,2-2 0,1-2-377,-17 3 1,1 0 0,0-1 0,-1-1 376,15-4 0,0-2 0,-1-4 0,-10 2 0,0-4 0,-1-3 0,-4-2-177,-6 0 0,-4-3 0,-1-1 0,0-1 177,0-1 0,0 0 0,-1-1 0,-2-2-74,-1-3 1,-2-4-1,-1 1 1,-4 1 73,0-4 0,-3 0 0,-2 1 0,1-2 0,-1 0 0,-2 1 0,-1 1 0,0 0 0,-2-3-205,-2 3 0,-1-3 0,-1 0 1,-1 2 204,-1-2 0,-1 3 0,-1-2 0,-2 4 0,-1-2 0,-1 1 0,-2 3 0,-2 1 0,-3 4 0,-1 0 0,-2-1 0,-1 1 0,-2 0 178,-1 1 0,-1 1 0,-1 0-178,-1 1 0,-1 1 0,-1 2-135,-12-16 0,-3 3-810,-1 5 1,-3 4-315,-3 6 0,-2 5 1259,1 6 0,-3 4 0,-1 9 0,-1 3 0,0 5 0,0 0 0</inkml:trace>
  <inkml:trace contextRef="#ctx0" brushRef="#br1" timeOffset="167031">24718 8621 21205,'-31'0'1889,"4"0"-1529,5 0-91,8 0 1,6 0 90,11 0 0,17 0 0,28-2-181,-10-1 1,7-1-848,2-1 0,8-1 0,3-2 0,-2 2 735,-5-1 1,-1 1-1,2 0 1,3-1-14,5-1 0,5 0 0,1 0 0,0 0 0,-1 0-490,-9 2 0,0-1 1,-1 1-1,1 0 0,0 0 454,3 0 0,-1 0 0,1 0 0,3 0 0,1 0-6,-6 1 1,3-1 0,2 1 0,1-1 0,-1 1 0,-2 0 0,-3 0-13,7-1 0,-4 1 0,-1 1 0,1-1 0,1 0 0,-1 0 0,3 0 0,1-1 0,-2 1 0,-2 0 0,-6 0 0,18-1 0,-7 0 0,-3 0-116,-5 1 1,-2-1-1,0-1 176,4 0 0,0 0 0,-3-1 30,9-1 0,-3 1-90,1 0 0,-6 1 90,5 0 1962,-36 5-2052,-17 2 3069,-14 0-2979,-2 4 886,-5-3-976,-1 7 0,1-7 0,2 3 0,0-4 90,2 0-90,3 0 0,-2 0 0,6 0 90,-2 0 0,-1-2-90,-1 2-90,-3-2 180,0 2-90,4 0 0,-4-2 0,4 1 0,-1-3 0,-4 2 0,8-1 0,-8 1 0,8 2 0,-3 0 90,4-2 0,0-1 90,-3-3-90,2-1 90,-8-6-180,2-7 90,-5-14-90,-2-16 0,1-9 0,1-8-863,1 7 0,1-2 863,1 3 0,-1-4 0,1-3 0,3 7 0,-1-3 0,1 0 0,0 3 0,0-4 0,1 2 0,0-5 0,1 7 0,1-5 0,-1-3 0,1 0 0,1 4 0,1-3 0,0 3 0,1 0 0,0-3 0,1 3 0,1-4 0,0 0 0,0 1 0,-1 3-404,2-1 1,-1 1-1,0 2 1,1 1 403,-1 2 0,1 0 0,0 2 0,0 4 0,0 1 0,1 5 0,-1 0 0,2-21 0,1 3-384,-1 6 0,2 2 384,-1 6 0,0 3-33,-1 7 1,0 3 32,3-24 1230,-4 8-1230,-2 21 1707,-2 7-1707,-5 18 1127,-6 5-1127,-9 8 0,-41 14 0,30-9 0,-2 1-284,-20 5 0,-9 3 284,13-6 0,-5 1 0,-1 0 0,1-1-1056,-10 2 0,1 0 0,-3 1 1056,11-4 0,-4 2 0,-1-1 0,1 0 0,2 0 0,-2-1 0,3-1 0,-1 0 0,-4 0-353,6-1 0,-4 0 0,-2 1 0,0-1 0,1 0 0,3-1 353,0 0 0,4 0 0,0-1 0,-1 0 0,-3 1-203,0-1 0,-2 1 0,-2 0 1,0 0-1,2-1 0,4-1 203,-7 1 0,3-2 0,1 0 0,1 0-117,3 0 1,-1 0-1,1-1 1,1 0 116,-14 2 0,2-2 0,1 1 269,6-1 1,3 1 0,1-2-270,5-1 0,2-1 0,1 0 0,-12 2 0,4 0 0,9-5 0,3 1 0,-23 3 1685,19-4-1685,10 0 2023,18 4-2023,7 7 0,17 36 0,-3 5 662,1-8 1,-2 4-663,-5 0 0,-3 2-1003,-1 9 1,-1 4 1002,0-17 0,-1 1 0,-1 5 0,2-3 0,-2 5 0,0 3 0,1 0 0,-1-2-533,1 2 1,0-1-1,0 1 1,0 3 532,0 2 0,-1 5 0,0 0 0,0 0 0,2-4-323,0 1 1,1-4 0,0-1 0,1 1 322,-1-1 0,2 1 0,-1-2 0,1 1-217,0-4 0,1 1 1,0-2-1,1 0 217,-1 13 0,1-1 0,2-2 0,0-5 0,1-2 0,1-1 274,0-6 0,1-2 1,1 1-275,2 4 0,3 1 0,0-3 638,5 11 0,3-3-638,5 1 0,1-6 0,-4-22 0,0-6 1816,18-3-1906,-10-23-180,4-11 2822,7-12-3137,-3-1 0,2-4 135,-7 6 1,1-1 185,12-11 0,2 0-636,-10 8 1,-1 2 478,3-3 0,1 0 1,1 0-1,1 0 0,1-2 1,0 1-1</inkml:trace>
  <inkml:trace contextRef="#ctx0" brushRef="#br1" timeOffset="168499">17981 6988 19946,'-24'0'3148,"-1"0"-2519,3-2-89,-2 0 629,-10-7-179,-3-3-181,-9-6-359,11 0-180,8-4-90,12-1 0,7-20-180,8 3 0,14-21 45,17 11 0,11-1-45,-13 18 0,3 2 0,7-4-479,2 0 0,6-3 1,5-3-1,4-2 1,1 1-1,2 0 479,-13 10 0,1 1 0,2-1 0,0 0 0,3 0 0,0 0 0,2 0 0,1-1 0,2 0-188,-7 4 0,1 0 0,2-1 1,2 0-1,1 0 0,0-1 1,2 1-1,-1 0 0,0 0 0,0 0 1,0 1-1,-2 0 0,0 1 188,4-3 0,0 1 0,-1 0 0,0 0 0,-1 1 0,1 0 0,-1 0 0,1 1 0,0 1 0,0-1 0,1 2-149,1-1 1,1 1 0,0-1-1,1 1 1,0 1 0,-1 0-1,0 1 1,0 0 0,-2 2-1,-2 0 1,-1 2 148,4-2 0,-3 2 0,-1 2 0,-2 0 0,1 1 0,0 0 0,2 0 0,3-2-110,-3 2 1,2 0 0,1-1 0,2 0 0,0 1 0,1-1 0,-1 0 0,0 1 0,0 0 0,-2 0 119,2-1 0,1 0 0,-2 1 0,1 0 0,-1 0 0,0 0 0,0 0 0,0 0 0,-1 0-19,-1 1 1,0 0 0,0 0 0,0-1-1,-1 1 1,0 0 0,-1 0 0,0 0-1,-1 0 21,9-3 1,1-1 0,0 1 0,-2-1 0,-2 1 0,-3 1 0,-5 0 197,7-2 0,-5 0 0,-3 1 0,1 0-210,2-2 0,0 1 0,-2 0 0,-5 2 0,12-5 0,-9 2 0,7-4 1470,-37 20-1470,-5 1 2199,-5 2-2199,-1 2 2909,-6-4-2909,3 1 603,-6-1-1683,0 1 91,0 1-270,0 0-540,2-2 1799,4-5 0,4-5 0,3-2 0</inkml:trace>
  <inkml:trace contextRef="#ctx0" brushRef="#br1" timeOffset="168857">25339 3266 21745,'-31'-12'1978,"5"1"-1078,11-4-630,20 1 90,18-9-1,28-1-179,-17 8 0,3 0-938,9-5 1,2-1 802,7-2 0,1-2-15,-16 8 0,1-1 0,1-1-30,13-4 0,3-2 0,-3 1 45,4 0 0,-2 0-105,-13 5 0,1 0 0,-6 2-84,15-9 144,-93 14 0,-7 16 0,-14 5 0,-1 1 0</inkml:trace>
  <inkml:trace contextRef="#ctx0" brushRef="#br1" timeOffset="169179">25489 3098 21115,'0'5'2968,"0"4"-2518,0-8-180,0 9 0,-5-3 89,-5 13 1,-11 7-90,-7 16-720,-9 11 495,17-21 0,-1 0 0,0 1 0,-1 1-45,3-2 0,1 1 45,2-2 0,2 0 134,-1 24 91,28 8-225,18-37 0,12-5-15,-1-7 0,5-1 0,4-3-441,-4-2 1,5-1 0,-1-1 0,-1-2 440,8 0 0,-2-1 0,-1 0-30,-3 1 0,-1 0 0,-4 3-227,2 5 1,-7 3 226,10 14 275,-9 19-904,-44 2-46,-10-19 0,-5 0-1060,-7 6 1,-5 1 1734,-9 5 0,-5 2 0,8-11 0,-3 0 0,-1 1 0,-4 2 0,0 0 0,0 0 0</inkml:trace>
  <inkml:trace contextRef="#ctx0" brushRef="#br1" timeOffset="169877">19922 10710 22914,'-30'24'929,"0"1"1,-1 1-1,1-2 241,-6 4-721,17-7 1,39-29-90,35-20-180,-10 4 0,6-5-874,-7 3 1,3-1 0,6-6 693,-6 3 0,6-5 0,4-2 0,1-2 0,0 0 0,-2 3-446,-5 2 1,-1 1-1,0 1 1,0-1-1,2-2 1,3-1 445,-7 4 0,2-1 0,2-2 0,1 0 0,1-1 0,-1 0 0,1 0 0,-2 1 0,0 1-224,-1 0 1,-1 1-1,-1 0 1,0 1-1,1-1 1,1-1-1,2-2 1,2-2 223,-7 5 0,1-2 0,3-2 0,1-1 0,1-1 0,0 0 0,1-1 0,1-1 0,-1 1 0,0 0 0,-1 1 0,-2 1 0,-1 1-109,3-2 0,-2 2 1,-1 0-1,-1 1 0,0 0 1,0 0-1,0 0 0,1-1 1,1 0-1,0-2 0,3-1 109,-7 5 0,1-2 0,1-1 0,2 0 0,0-1 0,0-1 0,1 0 0,0 0 0,-1 0 0,1 1 0,-1 0 0,-1 0 0,-1 2 0,-1 0 0,-1 2-34,6-5 1,-1 1 0,-2 2 0,0 0 0,-1 0 0,0 1-1,0 0 1,-1 1 0,1 0 0,0-1 0,1 0 33,-1 1 0,-1 0 0,0 0 0,1 0 0,-1 1 0,0 0 0,1-1 0,1 0 0,1 0 0,1 0 0,1-1 0,-3 2 0,1 0 0,2 0 0,0-1 0,2 0 0,0-1 0,1 1 0,-1 0 0,0-1 0,0 2 0,-1 0 0,-1 0 0,-2 2 0,-1 0 0,6-4 0,-1 0 0,-1 2 0,-2 1 0,0 0 0,0 0 0,0 0 0,0 0 0,2 0 0,1-2 0,-3 3 0,1-2 0,2 1 0,1-2 0,1 1 0,-1-1 0,0 1 0,-2 1 0,0 0 0,-3 0 0,-2 3 0,-3 0 0,8-5 0,-3 3 0,-3 1 0,-2 0 0,-1 0 0,1-1 0,0-2 14,4-3 1,1-3 0,-1 0 0,0-1 0,-2 0 0,-1 1 0,-4 2-15,2-2 0,-3 1 0,-3 1 0,0-1 0,1-1 0,4-5 0,1-3 0,-1-1 0,-3 2 0,-7 4 0,-2-2 0,-6 2 0,-2 0 219,1-5 1,-2-1 0,-2 3-220,-1 0 0,-3 2 677,0-6 1,-4 5-678,-4 5 2063,-6 13-2063,-2 7 2635,-2 8-2635,0 4-694,-9-1-925,0-1-360,-9-5 1979,1-5 0,1-5 0,0-5 0</inkml:trace>
  <inkml:trace contextRef="#ctx0" brushRef="#br1" timeOffset="170347">28421 3420 20845,'19'-44'2159,"-5"2"-1709,-4 5-1,-6 3-179,-2 5 0,-2 6-180,0 1 0,-4 8 0,-6 5 180,-14 31-90,0 7-90,7-1 0,1 3 89,-9 29-134,13-29 0,1 3 90,3 16 0,4 0-286,2-12 1,4 0 240,9 24 0,10-2-90,11-16 0,5-6 45,1 1 0,5-4-45,6-7 0,4-9 90,6-11 0,1-8 135,-9-10 0,-1-4-259,-3 0 0,-6-5 34,-16-7 0,-11-4 90,-24-15-90,-22 2-90,-6 24 0,-4 5-270,7 5 1,-1 6-691,-6 10 1,-5 6 0,5 3 1049,0 6 0,3 5 0,4 1 0,-2 5 0,4 0 0,-5 11 0,0 0 0</inkml:trace>
  <inkml:trace contextRef="#ctx0" brushRef="#br1" timeOffset="171180">21266 13324 23993,'-31'39'2249,"3"-5"90,-2 2-2339,43-24 0,17-11 0,15-16 0,8-8-1418,-6 1 1,2-2 0,4-4 1417,-3 1 0,1-2 0,4-4 0,6-6 0,-19 12 0,2-2 0,3-3 0,2-2 0,2-1 0,1-2 0,1-1 0,1 0 0,0-2 0,0 0-101,-6 3 0,2 0 1,0-2-1,0-1 1,2-1-1,0 0 0,1-1 1,0-1-1,0 0 1,0 0-1,1 0 0,-1-1 1,0 1-1,0 1 101,-5 3 0,0 0 0,0 0 0,0 0 0,0 0 0,1-1 0,-1 1 0,1-1 0,-1 0 0,1 0 0,0 0 0,0 0 0,0-1 0,0 0 0,1 0 0,0-1-85,-3 2 1,1 0 0,1-2 0,0 1-1,0-1 1,0 0 0,1 0 0,-1-1-1,1 1 1,-1-1 0,0 1 0,0 0 0,0 0-1,-1 0 1,-1 1 0,0 1 0,-1 0-1,-1 1 85,5-4 0,-1 0 0,-1 1 0,-1 1 0,0 0 0,-1 0 0,0 1 0,0 0 0,-1 0 0,1 0 0,-1 0 0,1 0 0,1 0 0,-1 0-78,5-4 0,-1 1 0,1 0 0,0-1 0,0 1 0,-1 0 0,1 0 0,0 0 0,0 0 0,0 0 0,-1 1 0,1-1 0,-1 1 78,0 0 0,-1 1 0,-1 1 0,0-1 0,1 1 0,-1-1 0,1 1 0,-1 0 0,2-1 0,-1 0 0,2 0 0,0-1 0,1-1 0,-3 4 0,1-1 0,2-1 0,0-1 0,0 0 0,2 0 0,-1-1 0,1 1 0,-1 0 0,1 0 0,-1 0 0,-1 1 0,-1 1 0,0 0 0,-2 2 0,-1 0 0,8-6 0,-2 1 0,-1 2 0,-1 0 0,-1 1 0,-1 0 0,1 1 0,0-1 0,1 0 0,0 0 0,2-2 0,-4 4 0,1-2 0,2 1 0,0-2 0,0 1 0,1-1 0,-1 1 0,0 0 0,-1 0 0,0 1 0,-2 1 0,-1 1 0,-1 1 0,6-5 0,-1 0 0,0 2 0,-2 0 0,-1 1 0,-2 0 0,0 2 0,-2 1 0,-1 0 0,6-5 0,-3 2 0,-1 2 0,-1-1 0,0 1 0,1-2 0,4-2 0,2-2 0,1-1 0,-3 2 0,-2 1 0,-7 5 212,7-8 0,-6 5 1,-3 2-213,12-10 0,-5 4 0,-11 8 0,-3 2 664,-8 8 1,-2 1-665,7-9 1989,-11 12-1989,-11 15 2973,-10 6-2973,-3 4 1264,-1 3-1804,-2-7-1079,7 1-630,-8-12 2249,3-11 0,-10-13 0,-1-7 0</inkml:trace>
  <inkml:trace contextRef="#ctx0" brushRef="#br1" timeOffset="171901">30188 3469 18776,'-33'12'3598,"4"-5"-3058,7-3 0,8-4-181,6 0 1,4-4-90,9-7 90,26-28-270,7-1-474,-5 9 0,5 0 429,0 3 0,3 0-824,9-4 1,4 1 778,-15 7 0,1 1 0,1-1 30,2-1 0,1 0 0,0 0-30,0 0 0,-1-1 0,0 0-205,-2 2 1,-1 0 0,-1 0 294,14-11 0,-2 2 0,-7 3 0,-3 1 0,-6 4-1,-3 0 1,17-14 0,-15 8 495,-14 13-585,-10 7 1623,-22 43-1623,-7 9 45,2-2 0,-4 6-231,2 1 0,-2 4 0,1-1 186,-5 12 0,0 0 0,3-5 0,-2 3 0,3-3 45,-1 6 0,1-4-45,2-2 0,0-1 0,1-3 0,2-2-251,0-6 0,1-2 251,0-4 0,0 1 0,-7 8 0,1-1 0,-4 8-45,7-18 0,0-5-495,4-10-539,-1-6-8752,-2-8 8398,6-9 0,-3-11 1,6-8-1</inkml:trace>
  <inkml:trace contextRef="#ctx0" brushRef="#br1" timeOffset="172046">30476 3750 21205,'-28'-23'2429,"12"-2"-2160,24-2-179,28 6 0,13 3-90,-3 0 0,5 1-417,0 3 0,4 1 0,3 1-2041,-7 3 0,2 1 1,0 2-1,-3 0 1982,-1 0 0,-2 1 0,0 1 0,8 0 1,1 2-1,-6 2 0,-14 3 0,0 1 1</inkml:trace>
  <inkml:trace contextRef="#ctx0" brushRef="#br1" timeOffset="172836">29522 6834 20575,'8'0'3238,"0"0"-2698,2 0-90,2-4-90,4-3-1,6-4-89,10-5 90,11 0-90,16-4-45,-2 3 0,8-1-1296,-13 4 0,2-1 1,1 0 1129,0 0 1,1 0 0,0 0-60,2-1 0,0 1 0,-4 0-194,4-1 1,-4 0 193,0 0 0,-2-1 0,-4 0 0,-1 0 0,-2-2 0,-2-1 0,-5 2 0,-1 0 0,-3 0 0,-1-1-139,20-12 229,-9 4-180,-11 4-90,-4 1-540,-15 9 2548,-1 1-3717,-20 5 2063,-6-2 1,-13 0 0,-5-2 0</inkml:trace>
  <inkml:trace contextRef="#ctx0" brushRef="#br1" timeOffset="173697">31442 2872 13379,'-5'-9'7376,"4"2"-6476,-8 5-181,8 2 271,-3 0-631,0 0-89,4 0-180,-4 0 0,-1 0 90,-2 0-90,-5 10 90,-2 5 0,-3 16 0,1 8-90,-2 8 180,9 8-1,1 1-44,14-14 0,5-1-135,9 20-45,-4-23 0,6-2 45,10-8 0,2-5-90,21 5-112,-17-14 1,0-5 111,21-15 0,0-15 45,-20-7 0,-2-6-45,-11 6 0,-2-3 0,4-11 0,-4-2 0,-13 11 0,-4 1 0,1-30-90,-12 6-157,-10 8-23,-17 10-270,-15 12-449,-15 13 224,23 14 1,-2 4-4152,-2 2 1,-1 3 4387,-2 6 1,0 4 0,1 1 0,0 3 0,2 4-1,0-1 1</inkml:trace>
  <inkml:trace contextRef="#ctx0" brushRef="#br1" timeOffset="178029">23426 15839 21295,'0'-7'2518,"0"-1"-2068,-5 1-180,0-3 0,-5 1-90,0-2-90,0 0 90,-2-1-1,1-1 91,0 4-90,0-2 90,-3 4 0,-4 2-90,-6 3 180,-29 18-181,10-2-89,4 6 0,1 5 0,-9 20 0,8 4-3482,25 1 3392,24-13 0,26 17 0,2-23 0,4 0 0,-2 4 0,1 0-150,3-4 0,-4 0 150,-14-6 0,-5 0 90,-1 12-90,-15 17 0,-23-2 0,-9-3 0,-16-10 0,2-21-90,-16-4-180,14-7-90,-6-3-180,23-4 3064,7-4-3514,9-1-359,6-8-810,12-1 2159,8-7 0,7 1 0,6-3 0</inkml:trace>
  <inkml:trace contextRef="#ctx0" brushRef="#br1" timeOffset="178319">23824 15812 21475,'3'-30'2788,"-2"5"-2248,-6 5 0,-5 11-91,-9 3 1,-5 16-90,-5 8-90,-3 16-1,6 3 1,1 4-537,6-8 0,1 2 312,-5 15 0,3 1-45,8-12 0,4 2 45,4 14 0,5 3-270,6-6 0,4 0-135,-1-1 1,5-3-271,4-12 1,3-6-1170,13-2 1799,22-21 0,-14-14 0,16-15 0</inkml:trace>
  <inkml:trace contextRef="#ctx0" brushRef="#br1" timeOffset="178664">24198 15997 20521,'-20'-23'3418,"-6"5"-2879,-9 9-89,-8 9-180,-2 9 406,2 9-586,7 7-90,9 9 265,13 3-265,7 6-180,12-2 45,7-3-404,27 2 612,8-23-73,2-8 254,-5-41 196,-30-19-90,-6-4-90,-15 2-180,-4 22 90,1 12-91,6 14-89,0 15 0,6 15 0,6 11-359,4 5-451,3-9 1,2-1-451,8 13-539,10 8-719,-12-32 2518,0-8 0,0-12 0,1-5 0</inkml:trace>
  <inkml:trace contextRef="#ctx0" brushRef="#br1" timeOffset="179004">24446 15997 21655,'2'-18'3238,"0"2"-2699,-2 9 1,0 3-90,0 14-90,0 7-270,0 17 0,-4 29 0,3-12-90,-2 14 0,3-26 89,0-2-89,0-18 0,0-7 0,7-40-89,4-2 89,3-5 0,5-1 0,-1 6 0,2 2 45,5-2-1,1 4-44,14 0 90,2 55-45,-26 4 0,-4 6-45,2 0 0,-1 2-283,-3 6 1,-3-2-437,3 18-428,-5-28 1,-2-3-293,2 10-899,0-7 2338,1-33 0,5-16 0,3-7 0</inkml:trace>
  <inkml:trace contextRef="#ctx0" brushRef="#br1" timeOffset="179387">25229 15229 22205,'-7'-62'3148,"-2"5"-2518,-7 14-1,-2 16 302,-1 16-481,-1 24-360,5 18 0,3 8-90,1-3 0,1 4-550,1 14 0,1 9 1,2-4 549,1 1 0,1 0 0,2-6 0,-1 4 0,3-5 0,2 4 0,1-3 0,1-1 0,1-1-135,2-4 0,0-1-311,0-5 0,1-1-319,-1-6 0,0-1-768,3 22-266,-4-17-540,-2-19-1529,-22-20 5439,-1-16 1937,-21-16-1349,1-7-1035,9 8 0,-2-1-584,1 2 0,1 0-254,1-1 1,2 2 73,-11-21-360,31 28-270,15-1-449,20 9-450,17-1-900,13-3 2069,-12 0 0,2-1 0,-11 3 0,0-1 0,12-6 0,0 0 0</inkml:trace>
  <inkml:trace contextRef="#ctx0" brushRef="#br1" timeOffset="179613">25757 14971 23544,'7'-56'3148,"-5"11"-2249,-14 22 91,-25 49-990,1 24 0,9-3 0,2 7-2035,5 0 0,4 3 2035,-1 7 0,3 1 0,5-20 0,1 1 0,1-1-25,1 1 1,2 1 0,1-1 24,1 20 0,2-1 0,5-3 0,2-2 0,4-5 0,3-3-222,0-6 0,5-2-1712,8 4 0,6-5 1934,0-15 0,2-5 0,-2-3 0,1-6 0,29-19 0</inkml:trace>
  <inkml:trace contextRef="#ctx0" brushRef="#br1" timeOffset="179947">26054 15025 23532,'-25'-39'2788,"5"5"-2467,2 12-141,9 10 107,4 14-198,5 14 10,12 38-99,2-5 0,-1-14 0,0 0-888,12 13 798,-3-8 0,2-8 0,-1-9 180,8-20 90,-8-13-90,2-17 180,-13-12 180,0-16-360,-7 14 823,2-2-913,-6 36 0,1 32-180,-2 11-450,-4 24-449,-1-8-720,3-16 0,0 0-8032,-2 15 9050,4 7 1,0-28 0,0-6-1</inkml:trace>
  <inkml:trace contextRef="#ctx0" brushRef="#br1" timeOffset="180195">26829 14822 25882,'21'-44'2699,"-5"10"-2699,-6 16 0,-6 24 0,-2 23 0,-2 32 0,-3-19 0,-1 2-608,0 11 0,-1 2 608,-3 4 0,0 3-386,2-20 1,0 1-1,0-1 386,0 1 0,-1 0 0,1-1 0,-4 19 0,0 1-134,1-14 1,1 2-1,-1-2-631,-2 13 1,0-3-226,3-5 1,0-3-1619,-5 11 2608,9-46 0,-1-11 0,2-11 0</inkml:trace>
  <inkml:trace contextRef="#ctx0" brushRef="#br1" timeOffset="180365">26537 15414 23316,'-25'-21'3778,"-1"-7"-3509,15 10 67,0-5-426,11 11-1715,4 1-8026,13 2 8241,3 4 0,16 1 0,-3 4 0</inkml:trace>
  <inkml:trace contextRef="#ctx0" brushRef="#br1" timeOffset="180536">27264 15640 25522,'22'5'2159,"-1"3"-1979,-5-7-180,-2 3-360,-4-4-2428,2 0 359,-5 0 2429,2-2 0,-2-4 0,1-4 0</inkml:trace>
  <inkml:trace contextRef="#ctx0" brushRef="#br1" timeOffset="180946">27581 14880 23813,'10'-52'3598,"0"6"-2878,-4 13-270,0 14-450,0 15 0,2 21 0,4 22 0,3 22-552,-4 1 0,1 4 552,-3-13 0,0 1 0,-1-5 0,-1 2 0,0-2 0,0 2 0,0-2 0,-1-3 0,0-2 0,0-5 0,0-1 0,0 2 0,0-3 0,3 13 0,-3-5 0,-4-46 0,-8-32 0,-2-9 0,-7-12 0,-19 20 1104,4 21-1104,-17 14 0,18 17 0,3 7 0,-12 18 0,14-13 0,4 2 0,7 31 0,15-19 0,15 5 0,12-24-3328,29-17 3328,2-27 0,-27 6 0,-3-3 0,-4-8 0,1 0 0</inkml:trace>
  <inkml:trace contextRef="#ctx0" brushRef="#br1" timeOffset="181436">28031 14546 25073,'-4'-21'3058,"-3"3"-2608,6 2-450,-3 5 0,13 56 0,1-14 0,-2 8 0,2 2 0,6 9 0,0 0 0,-1-5 0,2 8 0,-2-20 0,0-5 0,-2-28 0,-1-18 0,6-16 0,3-14 0,-6 11 0,0-1 0,5-16 0,1-8 0,-11 37 0,-2 13 0,-1 19 0,-3 14-900,-2 17-1349,-2 10-809,0 9 3058,0 6 0,0-29 0,0 0 0,0 1 0,0 0 0</inkml:trace>
  <inkml:trace contextRef="#ctx0" brushRef="#br1" timeOffset="181915">28722 15382 22464,'-13'0'2429,"5"0"-1530,4 0 1,4 0 899,4 28-1709,8 4-90,-1 12 0,7-3 0,-11-22 0,-7 1 0,-11-13 0,-5-3 0,-5-4 0,1 0 0,2-4 0,1-3 0,9-7 0,2-2 0,14-4 0,4 9-3392,31 20 3392,-5 11-69,-10 0 1,0 2 68,13 24 0,-9 6 0,-7 5-360,-18 3-1619,-20 4 488,-3-30 1,-6 0 1490,-7 2 0,-5 0 0,-8 2 0,-4-1 0,-4 1 0,0 1 0</inkml:trace>
  <inkml:trace contextRef="#ctx0" brushRef="#br1" timeOffset="182946">21766 14179 22554,'32'-11'1529,"1"0"0,26-10-269,-6 1-91,-12 4-629,-9-4-540,-17 8 0,-15-3 0,-21 8 0,-19 2 0,-3 6 0,-4 2 0,9 1 0,-3 2 0,-8 1 0,-5 1 0,5 1-542,1 2 1,2 0 541,-13 2 0,1 1 0,12-3 0,5 0 0,-13-1 0,-2 4 0,38-13-450,8 7-3238,8 5 3688,8 2 0,3 10 0,3-5 0</inkml:trace>
  <inkml:trace contextRef="#ctx0" brushRef="#br1" timeOffset="183265">21969 14509 25432,'14'0'1889,"-2"0"-1349,-2 0-450,-5 0 0,-5 0 0,-12 6-90,-11 4 0,-15 8 45,1-1 0,-4 1-90,7-5 0,0 0 90,-13 5 0,-2-1-45,-1-5 0,1-2 0,13-5 0,0 0 0,-15 3 0,3-2-180,6-5 0,2 3-360,29-4-1708,13 0-2340,15 0 3740,1-6 0,5-1 0,-7-7 0</inkml:trace>
  <inkml:trace contextRef="#ctx0" brushRef="#br1" timeOffset="183713">21745 14066 15622,'-3'-36'2608,"-4"4"193,-3 9-2531,-8 8 1409,-6 8-1409,-11 15-180,-11 13 268,18-2 0,-1 5-313,-4 3 0,-1 2 529,-3 6 1,0 1-530,-1 2 0,1 1 0,1 0 0,1 3-79,4 0 0,0 2 0,4 0 34,3 5 0,5 2 0,8-5 0,3 4 0,7-5 0,11-4 0,9-4 0,10 2 0,5-4-262,-3-8 0,0-2 262,3 0 0,1 0 122,-1-1 1,1 1-123,13 8 0,-1 0 0,-14-10 0,0 0 926,6 5 1,-3-2-927,3-1 322,-11-5-142,-6-11 0,-6-3 520,-3-6-700,-7-12 0,-10-45 0,0 25 0,-2-4-1378,-3-20 0,-1-5 1378,0 5 0,0-1 0,0-6 0,1-2 0,0 1 0,0-1-612,1 13 1,0-2-1,-1 3-1457,-4-12 1,0 3 2068,0 4 0,-1 6 0,-11-1 0,6 36 0</inkml:trace>
  <inkml:trace contextRef="#ctx0" brushRef="#br1" timeOffset="185029">29485 15143 23634,'0'-25'1798,"2"2"-1168,-2 5 0,2 4-1,2 5-89,2 5-90,6 10-180,6 10-270,5 17 0,2 13-351,-1 13 351,-15-27 0,-1 2 0,-2 0 0,-2 0 0,-5 0 0,-2 0 0,-10 27 0,-13-6-146,-8-12 146,-9-14 0,-4-13 0,0-16 0,0-16 0,8-15 0,8-19-225,21 18 1,4-4 224,3-6 0,4-2-483,6-7 0,2-2 483,3-5 0,3-2-290,-2 17 0,1 0 1,0 0 289,0 0 0,1 0 0,1-3 0,5-13 0,1-4 0,-2 4 0,-5 14 0,-2 3 0,1-2 0,2-10 0,0-2 0,-4 5 0,-4 4 0,-4 1-324,-3-8 0,-4 1 324,-2 16 0,-2 2 119,-5-6 0,-4 4-119,-23-2 0,-2 23 0,-7 7-20,-6 15 1,-2 7 19,-2 0 0,3 8 0,-1 16 0,8 9 0,18-2 0,7 5 0,3 5 0,5 3 0,6 4 0,6 2 0,7 3 0,6 0 0,0-21 0,2 1 0,3-1-8,3-1 1,2 0 0,1-1 7,2 0 0,2-2 0,1 0 0,0-3 0,2-1 0,-1-1 0,13 12 0,0-1 234,-9-14 1,2 0-1,-2-2-639,7 5 1,-2-2-361,-4-4 1,-1-4-1395,3-1 2183,-26-29 1,-8-10 0,-4-9 0</inkml:trace>
  <inkml:trace contextRef="#ctx0" brushRef="#br1" timeOffset="186218">30159 14537 20126,'-12'-21'3597,"5"1"-2877,2 4-90,5 0-181,0 5-179,0 0-90,0 6-90,3 1 0,4 12 90,5 8-180,1 13 90,-1 14 0,-6 9-90,-6 10-192,-4-29 0,-4 1 192,0 0 0,-4 1-45,-11 10 0,-1 0-90,6-13 0,0-1-270,-5 5 0,0-3-857,-1 3-267,5-11-720,9-11 2249,4-6 0,6-8 0,0 0 0</inkml:trace>
  <inkml:trace contextRef="#ctx0" brushRef="#br1" timeOffset="186766">30086 14939 21385,'22'-34'2069,"1"0"-1620,3-2-89,1 2 90,3 4-180,0 8 90,19 14-271,6 31-89,-2 4 0,-27-3 0,-3 1-89,5 9-1,-5-3 90,-7-5-90,-6-12 90,-6-6 0,-2-14 90,-2-10 0,-6-14 89,0-15 136,0 5 0,1-3 135,-1-23-485,4 25 1,0 1 124,2-5 0,0 12-90,0 8 0,0 18 90,4 48-90,-2 7 0,0 8 0,1 0 0,-1 3-641,-1-10 0,1 1 0,-1-2 641,-1 7 0,0-3 45,-3 0 0,0 0-50,0-4 1,-2-1-41,-8 7 0,-3-2 0,2-17 0,-1-2 0,-6 4 0,-4-6-45,-19-8 0,-6-14 45,16-15 0,-1-7 45,-11-14 0,20 4 0,4-4-90,12-34 90,14 17 0,15 1 0,11 30 0,1 18 0,4 6 0,5 7 0,1 3-135,1 2 1,-1 1 25,-3 3 0,-4-1-881,4 8-228,-9-9-1211,-11-11 2429,-8-6 0,-6-16 0,-4-2 0</inkml:trace>
  <inkml:trace contextRef="#ctx0" brushRef="#br1" timeOffset="187797">30602 14600 22464,'8'-60'1619,"2"8"-1169,2 18-90,6 16 0,6 18-91,5 16-179,4 18 90,-4 16-180,-15-19 0,-2 3 45,-2 3 0,-3 2-45,-5 16 0,-4 1 0,-2-16 0,-3-1-189,-4 11 1,-4-5 278,-14 3-90,0-12 0,5-17 0,4-9 0,9-18 0,5-12 0,14-15 0,7-2 0,4-2 0,14-16 0,-6 17 0,1 4 467,15 5-377,2 13 90,0 20-180,-1 15 90,-1 15 0,-2 7-90,-5 2 0,-5-2 90,-1 1-90,-13-14 0,-1-1 90,-12-19-90,-3-2 0,-1-10 0,0-7 0,-9-40 0,4-4 0,-2 9 0,0-1-472,3 3 1,0 1 471,0-1 0,0-3 0,-4-15 0,-1 0 0,1 18 0,-2 1 0,-2-11 0,-6 3-247,-9 12 0,-5 7 247,6 6 0,-5 5 0,-8 2 0,-8 4 0,-1 3-30,3 6 0,-1 4 0,0 1 0,0-1 0,0 2 0,1 1-15,-20 2 0,7 3-44,-6 7 89,38-7-180,26 2 90,38-5 0,18-6 90,-8 0 0,4 0-175,-1 0 0,4 0 0,-1-1 145,-6-1 0,-2-1 0,1-1 30,1 1 0,1-1 0,-1 0 30,-2 0 0,1-1 0,0 0 30,9-2 0,2-2 0,-4 1 75,3-1 0,-1-1 0,8-2 0,-3 0-93,-20 3 1,-5 2 47,12-5 0,0 4 0,-30 11 180,1 29-225,-9 3 0,-3 7-1,2 18 1,-1 2 248,-2-4 0,-2 1-293,-2 0 0,-1-4 0,-1 11 988,0-10-988,0-1 0,0-21 0,0-6 0,0-21 0,-3-10 0,-16-22 842,-4 4-842,-15-11 0,4 17 0,-5 9 0,2 13 90,-1 12 0,3 13-90,3 10 90,5 4 0,5 3 0,6-3-90,7-5 90,4 2-90,5-15 0,0-6-90,0-13-360,0-6-1799,0-10 450,0-4-899,0-15 1850,0-10 0,2-2 0,0-7 0</inkml:trace>
  <inkml:trace contextRef="#ctx0" brushRef="#br1" timeOffset="189015">32100 13745 19676,'0'-20'2788,"0"1"-2608,0 1 90,0 3 90,0 3-90,0 1-1,0 4-89,0 3 90,0 2 2429,0 2-2609,0 6 359,4 21-179,0 10 0,1 27-135,-3-9 0,-1 3-598,0-10 1,-2 2 462,1-5 0,0 3 0,0-3 45,0 8 0,0-1-45,0-1 0,0 0 0,0-2 0,0 1 0,0 15 0,0-1 0,0-18 0,0-1 0,0 10 0,0-4 0,0 5 0,0-12 0,0-9 0,0-10 90,2-4-180,2-6 1105,-1-3-1015,1-1 0,-4-6 0,0 3 0,0-7 0,0 3 90,1-4-90,0 0 0,3 0 0,0 0 0,4-2 0,4-5 0,4-2 0,21-13 0,-7 5 0,15-6 0,-14 8 0,-3 1 0,-2 3 0,-5 0 0,-3 4 0,-4 0-540,-4 5-270,0 0-449,-3 2-450,-3-2 1709,-2-11 0,-10 0 0,-1-9 0</inkml:trace>
  <inkml:trace contextRef="#ctx0" brushRef="#br1" timeOffset="189503">32084 13659 16937,'-14'0'2519,"5"0"108,4 0-1997,5 0 1444,0 0-1624,9 0 80,5 0-440,17-2 1374,4-2-1374,22-5-90,-18 3 0,9-2 0,-25 6 0,-5-3 0,-4 2 0,-4 1-180,-2 2-1169,-2 0 360,-3 0-630,-2 0 1619,-10 15 0,2-2 0,-9 14 0</inkml:trace>
  <inkml:trace contextRef="#ctx0" brushRef="#br1" timeOffset="191316">32397 14012 21205,'-17'0'2518,"1"-2"-2248,9-3-180,2 2 0,7-3-90,15 2 90,15-7 270,13 1-90,-5-1 90,-11 6-1,-17 1-89,-4 4-90,-4-2-90,-2 2-90,-2-2 180,0-1-180,0 1 180,0 0-180,0 0 90,0 1-90,0-3 0,0 4-90,0-2 90,-6 8 0,0 5 0,-16 18 90,-10 8-90,-1-3 0,-6-4 0,12-21 0,1-3 0,3-6 0,3 0 0,0 0 0,11-4 0,0-11 0,9 2 0,0-7 0,0 5 0,0 9 0,0-4 0,2 7 0,3-5 0,6-2 0,0 1 0,0 0 0,-2 7 0,-1 0 0,2 2 0,-2 0 0,4 0 0,0-2 0,2-1 0,14-1 0,0 1 0,1-1 0,-6 4 0,-9-2 0,-3 2 0,-1 0 90,-2 6-90,0 3 0,-2 9 0,2 5 90,-4 4-90,0 9 0,-2 3 45,-1-6 0,-2 3 0,-2 1 0,-1 0-45,1-1 0,-1 1 0,-10 25 90,2-25-1,-2-8-89,-1-2 0,-17-1 0,6-6 0,-13 2 0,-2-9 90,13-1-90,-9-5 0,20-3 0,7-4 0,1 0 0,8 0 90,-2 0-90,10 0 0,5 0 0,15 0 0,7 0 0,-1 0 0,2 0 0,-1 0 0,0 0 0,2 0 0,-1 0 0,17 4 0,-26-3 0,-3 7 0,-9-7-719,0 3 89,-9-4-179,0 0-271,-5 0-539,0-4-809,0-3 2428,-5-9 0,-2-4 0,-5-5 0</inkml:trace>
  <inkml:trace contextRef="#ctx0" brushRef="#br1" timeOffset="192054">32762 13741 19496,'-3'-9'2968,"-2"-1"-2338,1-3-360,-4 3 0,7-3-181,-2 8 1,3 1-90,2 4 90,2 0 270,7-4 450,4-1-451,0-2 1,-3 1-90,-8 3 0,-2 1 899,-2 2-1079,2 8 90,5 20 0,0 5-45,2 5 0,0 3-45,2 19-90,-2-15 0,-1 0 45,0-7 0,-1-1-45,1 2 0,0 1 0,-1 0 0,1 2-1696,2 13 0,1-1 1696,-4-14 0,0 1 0,4 18 0,1-3-225,-1 2 225,1 4 0,-6-30 0,0-7 0,-4-7 0,5-3 3281,-2-1-3281,1-6 336,0 2-336,-4-9 0,0 3 0,-2-4 0,-5 6 0,-4 1-450,-14 13-360,2-7-449,-4 0-450,9-5-989,2-7 2698,3 3 0,-1-4 0,2 0 0</inkml:trace>
  <inkml:trace contextRef="#ctx0" brushRef="#br1" timeOffset="192614">32539 12936 15697,'-19'-19'2339,"8"3"740,4-5-2359,18 6 653,8 1-923,21 12-90,15 13-225,-20-1 0,2 3-58,5 4 1,1 4 57,5 4 0,1 2 0,5 7 0,0 2-76,-16-10 1,-1 1 0,2 4 7,2 4 1,1 5 0,1 1-1,-4-1-155,2 4 0,-2 0 0,0 3 110,-3-1 1,2 4-1,-1 1 1,-6-1 37,-3 3 0,-5-1 0,-3 6-43,-7-9 1,-1 3 0,-2 3 0,-3 1 0,-2 0-494,-3 0 0,-4 1 0,-1 1 0,-2 0 0,1-1 476,-1 1 0,1 0 0,-2 0 0,-1-1 0,-4-2 0,-5 10 0,-3-1 0,-3-4 0,-1-4-169,-2-4 0,-2-5 0,-2 1 169,1-6 0,-2 1 0,0 0 0,1-4-60,0 1 0,1-4 0,-1 1-90,-5 5 0,0 0 0,3-6-255,5-5 1,3-5-559,-13 14-656,10-10 516,6-16 1103,5-8 0,7-17 0,4-3 0</inkml:trace>
  <inkml:trace contextRef="#ctx0" brushRef="#br1" timeOffset="193468">33863 14007 22914,'2'-16'2518,"-1"11"-2203</inkml:trace>
  <inkml:trace contextRef="#ctx0" brushRef="#br1" timeOffset="193468">33866 14471 23349,'-1'26'-472,"-6"26"-1491,-7-6 0,-6 2 0,-3-5 1963,-12 3 0,-8-6 0,5-12 0,-4-3 0,-1-1 0,2 0 0,0 0 0,0 0 0</inkml:trace>
  <inkml:trace contextRef="#ctx0" brushRef="#br1" timeOffset="194464">33802 13501 18956,'-15'0'3148,"7"0"-2698,2 0 0,6 0 449,0 0-539,0 4-90,0 3-180,0 2 0,-3 3 0,2-7-90,-3-1 0,4-4 0,0 0 0,-3 0 0,2 0-1589,-3 0 0,4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2:46.978"/>
    </inkml:context>
    <inkml:brush xml:id="br0">
      <inkml:brushProperty name="width" value="0.09071" units="cm"/>
      <inkml:brushProperty name="height" value="0.09071" units="cm"/>
      <inkml:brushProperty name="color" value="#FFFF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7951 5392 25171,'-17'35'749,"-1"0"1,2-2-1,0-2-479,-11 16 166,7-13-436,13-28 149,15-22-149,22-38 0,-7 15 0,4-6-496,-3 4 0,3-6 0,3-2 0,-1-2 496,-2 4 0,1-2 0,0-1 0,0-1 0,0 1-348,0-1 0,0 0 1,0-1-1,0 0 0,-1-4 348,1 0 0,0-2 0,0-3 0,-1 1 0,-2 0 0,-1 3 0,-3-2 0,-2 3 0,-1 0 0,-1 0 0,1 1 0,-1 0 0,0 1 0,0 0 0,-1 0 0,-1 3 0,-1-6 0,0 2 0,-2 2 0,-3 6-640,1-6 1,-3 7 639,1-16 0,-10 37 0,-8 45 0,-9 42 186,8-14 0,0 4-186,0 10 0,1 3-137,4-18 1,0 0-1,2 1 137,0 1 0,2 1 0,1 0 0,1-3 0,2 1 0,0-2-231,5 20 1,3-3 230,1-6 0,4-3-97,1-8 1,3-2 96,8 4 0,3-5-1080,-10-15 1,3-6 1195,12-6 1,-1-14-1,0-36 1,-12-2-1,-1 0 1</inkml:trace>
  <inkml:trace contextRef="#ctx0" brushRef="#br0" timeOffset="138">8995 2180 27052,'-26'-41'479,"1"-1"1,1 13 0,-2 8-2549,-25 18-270,22 40 2339,19 3 0,6 5 0,3 0 0,2 2 0,-1 5 0,0-1 0</inkml:trace>
  <inkml:trace contextRef="#ctx0" brushRef="#br0" timeOffset="653">9218 3555 24083,'14'45'4498,"-1"5"-4498,-4 8-998,-3-23 1,-2 2 997,1 8 0,-1 1 0,1 6 0,0 2 0,-1 4 0,0 0-637,-1 4 1,0 1 636,1-3 0,0 0 0,-2-1 0,1-2 0,-1-6 0,0-2 0,-1-7 0,1-1 351,-1-1 1,0-8-352,5-17 0,1-22 0,-2-23 0,0-10 0,0-4 0,2-3 108,1-7 1,0-1-109,1-2 0,0 0 0,1 1 0,1 3 0,-1 5 0,0 3 777,-1 8 1,1 3-778,9-7 0,4 34 0,5 35 0,-10-1 0,0 5 0,3 9 0,0 2-397,2 4 1,0 2 396,0 0 0,1 2 0,-2-10 0,1 2 0,1-4 0,1 2 0,3-5 0,18 8 0,4-17-1434,-6-38 1,0-14 1433,2-2 0,-3-10 0,-12-7 0,-2-12 0,-1-3 0,-4 2-380,-1-3 0,-4 0 1,0-4 379,-3 12 0,0-4 0,0-1 0,-1 0 0,-2 2 0,-1-2 0,-1 2 0,-1-1 0,0-1 0,-1 1 0,1-1 0,-1-2 0,0 1 0,-1 3-385,0-3 0,0 1 0,-2 2 0,1 1 385,2-13 0,-1 1 0,-1 10 0,-4 5 0,-3 24 229,-6 47-229,0 15 0,1 13 0,0 4 0,2-3 0,1 5 0,0 2 0,1-1 131,-1 3 0,0 0 0,1 1 0,1-1-131,0 3 0,2 1 0,1-2 0,0-4 0,1-3 0,1-3 0,1-2 0,1 18 0,2-3-225,-1-9 0,0-2-1824,2 0 1,0-4 2048,2 5 0,-7-10 0,-9-36 0</inkml:trace>
  <inkml:trace contextRef="#ctx0" brushRef="#br0" timeOffset="800">9904 3799 27321,'-44'-47'1260,"64"-11"-1260,0 27 0,8 3-1195,8 5 0,7 3 0,1 1 565,1 3 1,1 1-1,1 1-757,4-1 1,1 1 0,1 0 1386,0 0 0,1 0 0,0 1 0,-3 2 0,1 1 0,-1 1 0,-1 0 0,0 1 0,0-1 0</inkml:trace>
  <inkml:trace contextRef="#ctx0" brushRef="#br0" timeOffset="1632">14944 2981 22194,'0'-32'2699,"0"-1"-1890,-8 0-89,-1 4-180,-9 2 89,-4 8-179,-8 8 90,-11 17-540,-1 26 0,-3 11-1030,7 0 0,1 5 1030,1 2 0,-2 5 0,4 2 0,6-5 0,3 1 0,2 1-696,-1 4 1,1 2 0,3 1 695,1-1 0,2 1 0,2 0 0,1-2 0,3 0 0,3 2 0,5-9 0,3 3 0,1-1 0,2-4 0,0 0 0,3-4 0,3 1 0,4 5 0,3 1 0,5-9-529,7-10 1,6-10 528,3-7 0,3-8-245,1-8 1,2-11 244,-1-16 0,2-11 0,-3-2 0,-9 5 0,-2-1 0,-1-8 60,-2-2 1,1-8 0,-1-4 0,-2-1 0,-4 1-61,-6 4 0,-4 0 0,-2-1 0,-1 0 0,1 1-125,2-14 1,0 1 0,-1 0 0,-4 2 124,-4 6 0,-1-1 0,-3 4 0,-2 6 0,-4-8 0,-7 10 457,-8 18 0,-4 11-457,-9 19 0,9 47 0,12 22 0,17-15 0,9 4 0,1 0-185,-1 4 1,2 0 0,5-1 184,7 0 0,6-2 0,1-6 0,-4-15 0,1-6 0,4-1-81,12 4 1,5-2 0,-2-6-1045,6 0 1,1-7 134,-9-5 1,1-2 0,-3-8 989,-1-13 0,-3-7 0,-3-4 0,-1-3 0,-2-7 0,1 0 0</inkml:trace>
  <inkml:trace contextRef="#ctx0" brushRef="#br0" timeOffset="1802">16397 2524 27231,'-18'-27'1350,"-4"-6"-1350,5 12 0,-1-6-1260,12 17 1260,7 7 0,3 14 0,3 13 0</inkml:trace>
  <inkml:trace contextRef="#ctx0" brushRef="#br0" timeOffset="1985">16779 3519 27659,'25'27'0,"-1"0"0,0 1 0,-1 1 0,-2 0 0,-2 0 0,0 2 0,-3 0 0,-2 1 0,-1 1 0,-4 1 0,-2 0-301,-3 2 1,-4 0 300,-5 3 0,-4 1 0,-5 4 0,-4 0-270,-8 5 1,-5 0-2014,6-14 1,-3 0 0,-2 1 2282,-4 4 0,-3-1 0,-2 1 0,-4 3 0,-2-1 0,-1 0 0,9-8 0,-1 0 0,1 1 0,0-1 0</inkml:trace>
  <inkml:trace contextRef="#ctx0" brushRef="#br0" timeOffset="3002">9088 7400 20497,'12'-41'959,"1"0"1,-4 1-1,-2 1-464,0 0 0,-4 1-46,-5 3 1,-3 2 270,-14-28-720,-14 13 0,-17 14-1844,-1 27 1,-6 10 1843,8 6 0,-2 7 0,3 3 0,-4 4 0,4 5 57,7 4 1,2 4 0,1 7-58,6-4 0,-2 5 0,1 3 0,2 4 0,3 2 0,4 1 0,3 5 0,1 1 0,2 3 0,2-2 0,0 0 0,3-5 0,0 1 0,2-1 0,1 0 0,2-1 0,2 0 0,0 8 0,2 2 0,3-2 0,4-5 0,7-7 0,11-2 0,8-7 0,3-12 478,5-13 0,3-14-568,0-15 0,3-11 0,-3-8 157,-7-3 1,-4-8-1,0-2 1,-1-1-332,2-2 1,0-1 0,-2-1 0,-3-3 263,-2-8 0,-2-4 0,-3 0 0,-3 3 0,-2-4 0,-5 2 0,-1 0 0,-2 3 0,-1 0 0,-1 1 0,-1 6 0,-2 0 0,0 3 456,-2-16 0,-2 5-456,-1 11 0,-1 3 1130,-1-19-1130,2 40 115,12 40-115,6 50 0,-3-16 0,2 4 391,-1-10 0,-1 1 1,2 2-392,-1 1 0,0 1 0,4 3-620,1-1 1,3 3-1,1 0 1,0-4-371,0 1 1,1-4 0,1 2 989,7 9 0,1 1 0,2-9 0,5-8 0,1-7 0,0-5 0,-1 1 0</inkml:trace>
  <inkml:trace contextRef="#ctx0" brushRef="#br0" timeOffset="3238">10672 7065 27909,'8'-21'629,"-2"3"-607,-4 3-22,2 3 7,7 1-7,17 2 0,19 0-1693,13 2 1,7 1 1692,-11 1 0,3 0 0,-3 1 0,5 1 0,-3 1-555,-11 0 1,-2 1 0,0 0 554,0 0 0,0 2 0,-1-1-256,19-1 1,-2 2-465,-6 0 1,-2 2-181,-7-1 1,-3 1-181,-6-2 1,-3 3 1079,25 12 0,-38-3 0,-8 12 0</inkml:trace>
  <inkml:trace contextRef="#ctx0" brushRef="#br0" timeOffset="3424">11078 7576 17263,'-43'29'1439,"0"0"0,7-7 1,3 0 1080,-15 11-2520,38-23 0,46-19 0,-5-1 0,3-2 169,10-2 0,6-2-649,7-3 1,8-4-1,-4 2-224,-11 4 1,-3 1 0,3-2 208,-1 2 0,4-2 0,-1 0 1,-4 1-436,-1-2 1,-4 2-1,1-1 930,-1 0 0,1 1 0,-1-1 0,-1-1 0,0 0 0,-1 1 0,1 0 0,-1 0 0,0-1 0</inkml:trace>
  <inkml:trace contextRef="#ctx0" brushRef="#br0" timeOffset="4849">14473 6504 23813,'-9'0'2519,"1"0"-2159,0 0-90,0 4 89,-2 5-89,-2 5-90,-4 6 0,-5 1-90,1 0 180,-1-1 0,5-6-270,2-5 0,7-7 0,2-9 0,5-6 0,0-8 0,0-6 0,5-7 0,24-25 0,10 9-529,-6 16 0,4 2 529,1 9 0,3 3 0,6 1 0,2 2 0,3 2 0,0 3 0,1 2 0,0 2 0,-3 2 0,-2 3 0,-4 0 0,-3 2-204,-4 3 0,-3 2 204,21 7 0,-28 9 0,-4 5 0,0 26 0,-20 8 0,-11 7 0,-9-17 0,-7 1 0,-3 2-589,0-2 0,-3 2 0,-1 1 1,-1-3 588,3-6 0,0-3 0,-2 0 0,-1 1 0,-8 6 0,-3 1 0,0-2 0,4-5-220,-7 5 0,1-3 220,1-3 0,-2 2 0,3-5 310,4-6 0,3-4-310,0 0 0,3-4 307,-1-5-307,21-16 2534,17-7-2534,2 0 694,28 3-694,4 0 0,5 0-401,4 4 1,3 0 400,-4-2 0,3-1 0,0 1-416,-4 2 0,-1 1 0,4-1 416,5-2 0,4-1 0,2 0 0,1 0 0,0-1 0,1 0 0,0 0 0,-1 0 0,0 0 0,0 0 0,0 0 0,0-2-68,0-2 1,2 0 0,-3-2-1,-6-1-1671,-5-4 0,-4-2 0,-2-1 1739,18-6 0,-6-4 0,-15-3 0,-9-4 0,0-17 0</inkml:trace>
  <inkml:trace contextRef="#ctx0" brushRef="#br0" timeOffset="5087">17015 6269 28581,'-13'-3'0,"1"1"0,0 2 0,0 0 0,7-2-3598,2-4 3598,-2-2 0,-4 1 0,-10 3 0</inkml:trace>
  <inkml:trace contextRef="#ctx0" brushRef="#br0" timeOffset="5324">17136 6974 25972,'25'23'1304,"0"0"1,21 22-1305,-4 4-1845,-20-21 1,-1 0 1844,0 5 0,-1 0 0,2 5 0,-2 1 267,-1 1 0,-1 4-267,-2-1 0,-1 3 0,-2 2 0,-6 3 0,-3 3 0,-1 0-78,0 0 1,-1 2 0,-5-2 77,-6 2 0,-4 0 0,-5-4 0,-1-10 0,-4-2 0,-4 0-163,-8 4 1,-5 2 0,-3 0 0,2-3 0,5-7 0,1-2 0,-1 0 0,-2 0-1,-3 2 1,-1 0 0,1 0 0,-1-1 0,0 1 0</inkml:trace>
  <inkml:trace contextRef="#ctx0" brushRef="#br0" timeOffset="8569">8905 11298 15975,'-20'-33'4408,"-4"-2"-2844,-3 11 0,-4 2-1564,-19-6 0,12 11 0,-1 4 0,-22 6 0,0 11 661,22 3 1,2 4-662,-16 23 0,13 2 783,35 6-783,33-6 0,18 0 762,-17-13 0,3-1-762,4 1 0,1 2 0,-3 3 0,1 4 0,-1 2 0,-1 6 0,-1 2 0,-2 1 0,-1 1 0,0 0 0,-6 4 0,-3 14 0,-6 6 0,-10-3 0,-10-10 0,-8-1 0,-2-2-275,2 2 0,-2-1 0,-4-3 275,-7-3 0,-4-4 0,-1-5 0,-8-2 0,-3-6 0,-2-3 0,-2-5 0,0-5 0,-1-4-131,1-3 0,0-5 131,-14-7 0,0-8 0,11-5 0,3-4-540,0 0 1,5-4-406,17-3 1,8-3-1845,8-16 2789,20-2 0,10-1 0,10 1 0</inkml:trace>
  <inkml:trace contextRef="#ctx0" brushRef="#br0" timeOffset="8882">9851 11610 24353,'-17'-38'2519,"-6"3"-1890,-7 8-89,-9 13 0,-5 12-540,-7 22 0,22-3 0,1 5-730,-3 8 1,3 5 729,-2 6 0,2 6 0,4 6 0,1 6 0,3-1 0,5-12 0,1-2 0,2 3-893,-2 14 0,1 4 0,3-5 893,5 1 0,5-2 0,5-12 0,4 2 0,1-4-133,3 0 1,2-3-3,6 8 0,6-9-1484,21-18-360,5-23-809,6-27 2788,-27 3 0,-1-4 0,2-9 0,-1-3 0,2-5 0,-1 0 0</inkml:trace>
  <inkml:trace contextRef="#ctx0" brushRef="#br0" timeOffset="9203">10465 11117 25612,'-26'14'2969,"-8"16"-2969,11-4 0,0 3 0,-4 6 0,1 5 0,5 1 0,1 5 0,3-1-322,-1 7 0,5 3 322,5 3 0,3 5 0,6-6-301,6-9 1,6-4 300,5 11 0,4-5-719,21-4-181,4-23 567,0-17 18,-18-24 0,-3-8 405,9-23 214,-14-11 0,-8-8 595,-13 8 1,-5 1-900,4 1 0,-4 1 0,-7 8 0,-2 9 294,1 21-294,1 47 615,16 21-615,1-6 0,2 3-231,4-7 0,1-1 231,1 1 0,2-1-495,1-1 0,1-1-540,-1-5 1,1-1-1754,15 18 2788,-3-14 0,-7-18 0,-2-8 0</inkml:trace>
  <inkml:trace contextRef="#ctx0" brushRef="#br0" timeOffset="9501">10793 11362 22290,'8'-34'2698,"-1"1"1,14-28-2249,-1 42-450,22 56 0,-25-8 0,-2 8-186,3 11 0,1 7 0,-2 1 186,-4-5 0,-3 0 0,0-1-197,1 0 0,-1-1 1,-1-1 196,-1 15 0,-2-8 0,-3-7 373,-8-21-373,-2-25 0,-9-57 0,9-8-379,5 17 1,2-7-1,2 3 379,2 0 0,3 0 0,2 1 0,2-3 0,4 7 0,4 12 0,2 5 0,23-16 326,1 54-326,-8 24 0,2 16 0,-20-22 0,0 1-577,0 1 0,-1 1-368,-1 0 1,-2-1-1574,14 27 2325,-7-7 0,-2-11 0,-3-6 0</inkml:trace>
  <inkml:trace contextRef="#ctx0" brushRef="#br0" timeOffset="9739">12418 9788 21755,'-1'-52'247,"1"1"0,0 0 1,-4-16-1,-4 5-247,-3 16 0,-5 8 0,-25 0 1805,-6 49-1805,20 14 0,3 10 0,-4 19 0,3 8-640,8-11 1,0 5 0,2 2 639,3-6 0,1 1 0,1 2 0,0 0 0,1 7 0,0 1 0,1 1 0,2 1-145,1-10 0,1 1 0,1 0 0,1 0 1,-1 1 144,1 1 0,-1 2 0,1-1 0,1 1 0,0-1-125,1 1 1,1-1 0,0 1 0,1-1 0,-1 0 124,1-1 0,-1 0 0,1 0 0,0-1 0,0 0-142,1-3 1,0 1-1,0-2 1,1 0 0,-1-1 141,2 8 0,-1-1 0,1-1 0,0 1-276,1 5 1,0 2 0,0-1 0,-2-5 275,-1 0 0,-2-3 0,-1-3 0,1-4 0,-2-1 0,-4-9 0,-20 10 0</inkml:trace>
  <inkml:trace contextRef="#ctx0" brushRef="#br0" timeOffset="9873">11561 11678 25522,'-33'-43'611,"0"1"1,0-1 0,6 6 0,2 0 0,0 1-612,-10-15 0,7 2 0,15 14 0,10 3-1859,31-6 1859,-1 19 0,5 2-495,10-3 0,5 2-1279,10-2 0,4 1 784,-14 5 1,1-1 0,2 1 989,3 0 0,1-1 0,1 1 0,3-1 0,1 0 0,0 0 0,1 0 0,0 0 0,0-1 0</inkml:trace>
  <inkml:trace contextRef="#ctx0" brushRef="#br0" timeOffset="10091">13937 10168 26692,'-38'-49'1889,"-9"19"-1889,7 46 0,-8 23 0,4 6 0,14-1 0,4 7 0,1 4 0,-1 1-1045,0-5 1,-1 1-1,-1 2 1,3 2-1,5 1 1045,3 5 0,3 3 0,3 0 0,3 1 0,3-4-324,1 4 0,5-2 0,1-1 1,2 0 323,1 3 0,2 0 0,1 0 0,3-1 0,1-1 0,1 0 0,3-1 0,6 3-87,-1-13 1,4 1 0,3 2 0,1-1 0,1-2 0,-1-4-139,7 9 0,0-4 1,2-2-1,4 1-180,-8-11 0,4 1 0,1 0 1,1-1-1,0-4 0,0-4 405,7-1 0,0-5 0,0-4 0,1-1 0,0-2 0,1-2 0,0-2 0,1-2 0,-1-1 0,0-1 0,0 0 0,0 0 0</inkml:trace>
  <inkml:trace contextRef="#ctx0" brushRef="#br0" timeOffset="10739">15431 10027 25163,'-12'-7'2068,"-1"3"-1708,7 2 90,-3 6 90,8 21-540,1 3 0,8 19 0,6-6 0,7-3 0,3-4 0,22-6-90,-5-22 0,16-16 180,-14-23 0,-4-10-90,-6-3-3392,-4-9 3392,-11 18 0,-3 0 0,-11 22 0,0 8 0,-2 7 0,8 21-450,-1 4-3058,17 31 720,-1-18 2788,16 8 0,4-21 0,6-5 0</inkml:trace>
  <inkml:trace contextRef="#ctx0" brushRef="#br0" timeOffset="10953">17002 9629 26062,'24'-28'1259,"0"-1"1,15-21-1260,-10 16 0,-12 16 0,-7 30 0,-6 35 0,-7-2 0,-2 5-1418,3-4 1,0 2 0,-1 3 1417,-1 9 0,-1 4 0,0 1 0,2-11 0,0 2 0,0 1 0,0 0-143,0 3 0,0-1 0,1 2 0,0 4 143,0-8 0,1 4 0,0 1 0,0 1 0,0-2 0,0-2-359,0-3 0,0-2 0,1-1 1,-1 0-1,1 3 359,0-1 0,0 3 0,0 1 0,0-1 0,1-2 0,-1-5 0,1 3 0,0-4 0,0-2 0,1 2-282,-1 4 0,2 1 1,0-1-1,-1-3 282,2-1 0,0-3 0,-1-1 0,2 14 0,-1-10 0,1-15 0</inkml:trace>
  <inkml:trace contextRef="#ctx0" brushRef="#br0" timeOffset="11123">16738 10525 18140,'-33'-41'749,"-1"-1"1,2 5 0,1 2 515,3 6 1,1 2-1266,-2 0 0,2 3 0,-4-8 1409,4 4-2758,31 23-220,14 10 1569,19 11 0,14 7 0,8 2 0</inkml:trace>
  <inkml:trace contextRef="#ctx0" brushRef="#br0" timeOffset="11290">17794 11086 26975,'12'41'359,"-1"0"1,-2-2 0,-2-2-360,1 27 0,-6-14 0,-2-10 260,0-13-2509,2-17-2700,5-39 4949,6-16 0,-2 4 0,2-4 0,1 2 0,-1 1 0</inkml:trace>
  <inkml:trace contextRef="#ctx0" brushRef="#br0" timeOffset="11690">18395 9489 19914,'9'-52'701,"0"1"1,0-1 0,-1 4-1,-1 1 1,0 2-388,3-14 1,-2 5-270,-2 9 0,1 4 908,-2 1 1,5 13-954,27 35 0,3 27-242,-8 17 1,-1 12 241,-10-19 0,-2 2 0,0 5-391,-1-2 1,-1 5-1,1 3 1,0 0-1,-2-3 391,1 2 0,-2-3 0,1 1 0,0 6 0,-3-10 0,0 5 0,1 3 0,0 0 0,0 0 0,-2-4 0,0-4-148,0 6 0,-2-6 0,0-1 0,1 2 148,1 11 0,1 3 0,-1-3 0,-1-6 0,2 10 0,-2-7 0,-1-10 0,0-3-124,-1-10 0,-1-2 124,4 14 563,-6-33-563,-9-69 0,-4 16 0,-3-4 438,2-3 1,-2-3 0,-2 0-439,-1 4 0,-2 1 0,-4-1 0,-9-10 0,-6-2 0,-1 6 0,-7-2 0,-4 7 0,6 12 0,-3 2 0,0 12 0,-8 16 0,0 13 0,0 9 0,2 8 0,1 6 0,2 9 0,11 4 0,2 8 0,4-2 0,8-12 0,4-1 0,2 4 0,3 6 0,2 5 0,4 1 0,7-5-277,12-2 1,7-3-1,3-1 277,-1 0 0,1-1 0,6-5 0,4-6 0,5-6 0,0-5-378,8-7 0,2-7 378,-1-2 0,1-4-123,-2-7 0,-2-3-912,-3-3 1,-3-3-360,-3-4 0,-3-3 1394,-5-2 0,-3-2 0,15-25 0,-10-2 0</inkml:trace>
  <inkml:trace contextRef="#ctx0" brushRef="#br0" timeOffset="12618">20206 9177 26332,'-14'-28'2159,"2"6"-2069,-1 6-90,7 9 0,3 3 0,3 10 0,0 6 0,5 10 0,5 10 0,11 5 0,7 1 0,7-3 0,-6-19 0,4-5 0,1-10 0,0-4 0,1-1 0,-2-4 0,22-31 0,-29-1 0,-10-20 0,-8 17 0,-4-11 0,-4 33 0,10 24 0,0 17-1934,5 20 0,-1 6 450,-3-10 0,-1 2 1173,4 19 1,-1 2 0,-2-11 0,-2-1 0,2 4 0,-1 0 0</inkml:trace>
  <inkml:trace contextRef="#ctx0" brushRef="#br0" timeOffset="13651">21798 11217 25253,'6'-18'2518,"2"2"-2068,-2 4-90,12 6-360,-3 14 0,9 6 0,-5 15 0,-5 4 0,-4 5 0,-6 0 0,-6 1 0,-6-5 0,-8-5 0,-8-10 0,-16-14 0,10-15 0,-5-17 0,25-13 0,8-11 0,16-5 0,8 21 0,6 3 0,22-7 0,-12 21 0,1 9-2332,24 27 2332,-32 3 0,-2 5 0,-1 9 0,-5 5-1310,-5 11 0,-5 4 1310,-7-12 0,-3 2 0,-2 1 0,-3 5 0,-4 2 0,-4 4-266,-3-6 1,-3 4 0,-3 2-1,0 0 1,0-3-230,-1 1 0,0-3 1,-2 1-1,-3 5 495,1-9 0,-3 4 0,-2 3 0,-2 0 0,0-1 0,1-3 0,2-5 0,-8 8 0,3-6 0,-2-1 0,-2 2 0,-1 1 0,-1-1 0,1 1 0,-1-1 0,1 1 0</inkml:trace>
  <inkml:trace contextRef="#ctx0" brushRef="#br0" timeOffset="14409">24722 10082 22914,'-4'-23'3328,"3"2"-2698,-2 12 89,3 15 1,0 23-450,2 30-270,-2-20 0,0 6-249,0 7 1,-1 7-1,-3 1 249,-3-11 0,-3 1 0,-1 1 0,1 0-440,-1 1 0,1 0 1,-2 0-1,-2-1 440,-4-1 0,-1 0 0,-3-2 0,-1-4 0,-4-2 0,-2-3 0,-2-2 0,-1-1 0,-2-1 0,-2-2 0,-2-3 0,-1-2 0,-2-2 0,0-2 0,-2-2 0,-1-3 0,0-3 0,-1-2 0,0-3 0,0-1 0,0-3 0,-2-6-854,-11-7 0,-3-8 0,5-3 854,13 1 0,4-2 0,0-5 0,-7-10 0,0-5 0,8-4-572,16 1 1,6-3 0,4-2 571,2-8 0,5-2 0,3-2-67,2-5 1,4-3 0,5-4 66,1 19 0,3-3 0,2-3 0,1 0 0,1 1 0,0 4-99,0-1 0,0 4 1,1 0-1,2-1 1,1-1 98,1-2 0,2-3 0,2 0 0,0 0 0,1 2 0,0 5 0,6-5 0,1 6 0,1 0 0,4-1 124,-6 9 1,3-1 0,1-1 0,2 0 0,0-1 0,0 0-125,4-5 0,1-1 0,1 0 0,0-1 0,-2 2 0,0 1 45,2-2 1,-2 2 0,0 0 0,-1 1 0,-1-2-46,1 1 0,0-1 0,-1-1 0,-5 2 0,-8 1 0,-5-10 0,-8 2 0,-4 2 72,1-8 0,-7-1-72,-5 10 0,-3-3 0,-5 5 0,-9-1 0,-7 4 867,-4 3 0,-5 2-867,-1 5 0,-9 7 0,-13 14 0,-9 11 0,0 10 7,7 12 1,2 11 0,-2 8-8,10-5 0,-4 6 0,1 4 0,3 2 0,5 1-69,9-2 0,3 1 0,4 2 0,1 2 0,2 1 69,-1 5 0,2 2 0,1 2 0,4-1 0,1-2-349,3 4 1,4-2 0,1 0 0,1 1 348,1 3 0,1 1 0,2 1 0,1 0-204,1 2 1,2-1 0,2 2 0,2 4 203,2-11 0,2 4 0,2 2 0,1-1 0,0-1 0,0-3-134,1-2 0,0-3 0,0-1 0,1 0 0,2 3 134,0-2 0,2 4 0,0 0 0,1-1 0,1-2 0,0-5 0,4 3 0,1-5 0,0-2 0,1 0 74,8 12 1,1-3 0,1-1-885,-1-6 1,1-2 0,1-3 809,-1-5 0,0-2 0,1-3 0,15 10 0,2-4 0,-2-6 0,1 1 0</inkml:trace>
  <inkml:trace contextRef="#ctx0" brushRef="#br0" timeOffset="15373">27792 9209 15692,'4'-43'2339,"0"4"-343,-17-1-1816,5 16 589,-12 2-589,8 15 311,0 5-312,5 2 999,-4 0-908,10 0-90,-8 0 179,8 0 1,-3 0 90,1 0 90,2 0 89,-3 0-89,1 0-90,-2-2-1,-5-2-89,-2-5 90,-4-3-180,-4-1 0,-7-1-270,-3 1 0,-10 5 0,3 7 0,-2 4 0,4 4 0,0 4-480,-16 7 1,0 4 479,7 5 0,2 8 0,1 10 0,-1 10 0,3-1 0,8-9 0,3-1 0,0 5-769,3-1 1,-1 5-1,2 1 1,4-3 768,4 3 0,3-1 0,4-1 0,1 0 0,3-1 0,1 0-206,3-3 1,2 0 0,3 1 205,7 7 0,4 0 0,5-3 0,4-10 0,4-3 0,1-3 0,14 17 0,5-11 0,5-21 0,0-14 0,-13-16 0,0-11 0,-2-8 0,0-9 0,-2-5 0,-9 0 0,-1-4 0,-2-3 0,0 1-262,1-1 0,-1 1 0,-1-2 0,-2-2 262,-2-4 0,-2-2 0,-2 0 0,-2 3 0,-3 0 0,-2 3 0,-2 0 0,0 2 0,-2 0 0,0 2 0,0-18 0,-2 1 138,-2 11 0,0 0 0,-2 4-138,0 3 0,0 4 2456,-3-18-2456,2 81 0,2 14 0,2 8 0,-2 1 0,2 5 93,0 5 0,2 6 0,2 1-93,0-11 0,1 1 0,1 0 0,0 0-187,1 2 1,0-1-1,1 0 1,1-1 186,6 14 0,3-1 0,2-6 0,7 0 0,4-7-469,4-2 0,4-4 469,2-6 0,3-5-197,1-3 0,0-5-28,-1-7 0,0-4-585,-5-6 1,-2-5-1260,25-13-522,-19-24 2591,-17-24 0,-19 19 0,-3-4 0,-3-3 0,0-1 0</inkml:trace>
  <inkml:trace contextRef="#ctx0" brushRef="#br0" timeOffset="16025">28178 8119 24083,'-44'-47'1529,"9"1"-1349,17-1 0,13 3-90,20 2 0,17 3-45,-5 19 0,3 2-667,7-2 1,2 2 666,6-2 0,2 1 135,1-2 0,3-3 239,-3 1 1,2-2 0,-2 1-105,4-3 0,-1-2-315,-9 4 0,2-1 0,-6 1 0,-5 1 0,-5 0 13,17-23-13,-15 4 0,-7-8 0,-11 14 0,-1 16 0,-3 52 0,-1 21 0,2 5 0,1 7-376,-1-1 0,0 5 0,0-3 376,-1-15 0,0-2 0,-1-1 0,1 13 0,0-5 247,0 7-247,-2-14 0,-2-12 0,-2-9 0,0-9 0,-2-4 2111,2-7-2111,0-3-900,2-4-1798,-2 0 2698,-9-2 0,-12-1 0,-10-1 0</inkml:trace>
  <inkml:trace contextRef="#ctx0" brushRef="#br0" timeOffset="16469">28117 7956 23634,'-19'-43'2878,"7"-2"-2428,8-7-1526,13-3 1436,10-3 0,15 1-302,-11 30 0,3 2-13,5 0 0,3 4-45,5 3 0,3 4 0,4 3 0,2 4 0,4 6 0,2 4 0,1 5 0,1 5 0,2 6 0,-1 4-485,0 5 0,-1 4 485,-19-9 0,-1 3 0,1 4 0,0 3 0,1 6 0,-1 1 0,-2-1 0,2 4 0,-2-1 0,-1 4-343,0-1 1,0 4 0,-1 1 0,-3-1 342,-2 2 0,-4 0 0,-1 7 0,-5-5 0,-1 4 0,-1 4 0,-1 3 0,-3 0 0,-4-9 0,-2 2 0,0 2 0,-2 0 0,-1 2 0,1-1 0,-1-1-238,1 2 0,-1 0 1,1 0-1,-1 0 0,-2 0 1,0 1-1,-2 1 238,0-5 0,-2 1 0,-1 1 0,-1 0 0,-1 0 0,0-2 0,0 0 0,-2-4-218,-1 6 0,-1-2 0,-1-2 1,-1-1-1,0 0 0,-1 1 218,-1 1 0,0 0 0,-1 0 0,0 0 0,-1 0 0,-1-1-110,-1 1 0,0 0 1,0 0-1,-1-1 1,-1 0-1,-1 1 110,0-1 0,-1 0 0,-1 0 0,0 0 0,-1 0 0,-1-1-35,1-1 1,-1-1 0,0 0 0,-2 1 0,-1 0 0,-2 2 34,1-5 0,-2 2 0,-2 1 0,-1 1 0,-1 0 0,0-2 0,1-1 0,2-3 0,-4 4 0,2-3 0,0-2 0,0 0 0,-2 1 0,-1 1 0,-1 0 0,-2 2 0,-1 1 0,-1 0 0,1-1 0,0-4 0,2-4 0,-2 0 0,2-4 0,0-3 0,0-1 0,0 0 0,-8 6 0,-1-1 0,1-2 0,-1-1 66,4-4 0,-1-2 0,1-1 0,0-1-66,-7 4 0,0-2 0,-1-3-902,-3-3 0,-1-4 1,3-11 901,-6-18 0,6-14 0,6-2 0,9-10 0,23-29 0,0 0 0</inkml:trace>
  <inkml:trace contextRef="#ctx0" brushRef="#br0" timeOffset="16842">30675 8897 25163,'-22'-23'2068,"1"2"-1708,1 6 0,4 3-270,7 3 0,4 5 0,5 2-90,0 2-270,5 0-450,0 0-2608,3 0 3328,-4 6 0,-8 7 0,-2 8 0</inkml:trace>
  <inkml:trace contextRef="#ctx0" brushRef="#br0" timeOffset="17060">30663 9810 25073,'32'43'3508,"6"6"-3508,-17-18 0,-1 1-1083,5 6 0,-1 3 1083,1 7 0,-1 2 0,1 4 0,-3 5 0,-7 2 0,-2 7 0,-4-2 0,-4-13 0,-2-1 0,-3 2-458,-2 0 0,-2 3 1,-2 0-1,-5-4 458,-7 4 0,-6-3 0,-3 0 0,3-10 0,-1 0 0,-3 0 0,-1 0 0,-3 2 0,-2 1 0,-1 0 0,-1 1-518,-2 2 1,-2 0 0,-1 0 0,0 1-113,7-9 1,-1 1-1,1-1 1,-1 1-1,-1 0 535,0 0 0,0 0 0,-1 0 0,0 0 0,1 0 0,-1 1 1,0-1-1,0 1 0,0-1 0,0 0 0,-1 0 0,1 0 0,0 0 1,-1 0-1,1 0 0</inkml:trace>
  <inkml:trace contextRef="#ctx0" brushRef="#br0" timeOffset="29434">4174 9114 22267,'-45'6'1109,"-1"-1"1,2-1-1,0-1-659,3 2 0,1-2 215,5-2 0,2-1-665,-15 4 245,23-8-245,36-11 0,43-14-195,-1 3 1,8-2 194,-10 5 0,4-2 0,8-2-475,-11 5 0,6-3 0,4-1 0,1 0 0,-1 0 1,-2 1 474,2 0 0,-1 0 0,-1 1 0,1-1 0,4 0-218,-7 2 1,3-1-1,1-1 1,1 1-1,0-1 1,1 1-1,-2 0 218,0 2 0,1-1 0,-1 1 0,1 0 0,-2 1 0,-1 0 0,-3 1-329,6-2 0,-4 1 0,0 0 0,-1 1 0,3-1 329,-3 0 0,2 0 0,2 0 0,-2 0 0,-3 2 0,-6 0 0,12-3 0,-7 1 0,-2 1-39,-7 3 1,-1 0-1,-3 1 39,7-4 0,-3 0 0,-11 5 0,-3 0-1199,9-13-1590,-34 15 3082,-26 11 1,-29 22 0,17-3 0,0-1 0</inkml:trace>
  <inkml:trace contextRef="#ctx0" brushRef="#br0" timeOffset="29700">4914 9200 23562,'-48'18'697,"1"1"0,0-1 0,-16 5 0,4-3-562,10-6 0,6-5-135,-3-5 928,54-22-928,18 1 0,13-2 0,10-3 0,11-3 0,5-1 0,-3 2-907,-5 2 0,-2 2 0,3-1 0,3-1 907,-7 3 0,3-1 0,2-1 0,2 0 0,0 1 0,-1 1 0,4 0 0,2 0 0,0 1 0,-1 1 0,-2 0 0,-2 1-139,-4 1 1,-3 1-1,-2 0 1,1 1 0,2-1 138,8-2 0,3 0 0,0-1 0,-3 2 0,-7 1-168,-1 1 0,-6 1 1,-1-1-193,-1-1 0,-1-1 0,-4 0-630,-2-1 1,-5-2-495,0-3 0,-9-4 1484,-22-13 0,-19-7 0,-10-3 0</inkml:trace>
  <inkml:trace contextRef="#ctx0" brushRef="#br0" timeOffset="30186">6469 7454 25163,'-6'-41'809,"0"-1"1,0 4-1,-1 2-539,-3-19 314,4 19-584,2 31 0,13 36 0,-1 4 0,1 7-1144,5 18 1,3 6 1143,-5-11 0,1 2 0,0 2-414,-1-10 0,-1 2 0,1 1 0,0 0 414,0 4 0,0 0 0,0 0 0,1 1 0,0 0 0,0 0 0,0 1 0,1-1 0,-1-1 0,0 1 0,0-1 0,1-1 0,-2-2 0,1 0 0,0 0 0,0-1 0,2 12 0,1 0 0,-1-2 0,-1-4 0,0-1 0,-1-3-85,-2-6 1,0-1-1,0-3 85,1 13 0,0-3 0,-3-12 0,0-7 0,0-10 0,-11-41 0,-3-14 0,-3-10 0,0-2 0,-3-6 0,0-5 0,-1-1-221,-1 0 1,-1-3 0,0-1-1,0-2 1,-1 1 220,1-1 0,-1-1 0,1 0 0,-1 0 0,-1-1-22,-1-3 0,0-1 1,-1 0-1,1 2 0,0 4 22,0 4 0,1 3 0,0 2 0,0 0-224,-4-13 1,0 1 0,0 2 223,2 7 0,0 1 0,1 1 0,3 7 0,0 2 0,2 1 0,-3-11 0,3 4-73,5 10 0,4 1 73,14-20 0,23 37 0,15 6 0,2 4 0,4 7 0,2 7 0,2 0 240,-7-2 0,3-1 0,0 3 0,-2 5-240,11 8 0,-1 5 0,-6 8 0,-8 9 0,-6 8 0,-4 0 0,-10-8 0,-5 1 0,-1 2 0,3 15 0,-3 4 0,-7-2 0,-9-12 0,-5-1 0,-5 2 0,-5 2 0,-4 4 0,-3 0 0,1-3 0,-3 3 0,0-3 0,-3 1-90,0-2 0,-2 2 0,-2-1 0,1-4-780,-2-2 1,-1-4-1,0 0 870,-1-1 0,-1-1 0,0 1 0,-2-1 0,0 0 0,-1 0 0,-1-1 0,0 0 0,0 0 0</inkml:trace>
  <inkml:trace contextRef="#ctx0" brushRef="#br0" timeOffset="31074">3488 14089 25522,'-43'0'2969,"8"-4"-2879,11-7-90,48-40 0,14 17 0,15-3 0,2 0-724,-12 7 0,1-1 0,3 0 0,3-1 724,-6 5 0,4 0 0,2-2 0,1 1 0,0 1 0,-2 0-381,5-2 1,-2 2 0,1-1-1,1 1 1,4-3 380,-4 3 0,2-2 0,3 0 0,1-1 0,-1 0 0,-1 1 0,-4 2 0,6-4 0,-2 3 0,-3 0 0,2-1 0,1 0 0,0 1 0,1-2 0,2 0 0,-1 1 0,-2 0 0,-4 2-113,7-3 0,-2 1 1,-4 1-1,-2 1 113,4-4 0,-3 1 0,-1 0 0,-1-1 0,-2 0 0,-6 2 0,-7 2 0,-9 3-629,-3-10-721,-22 22 1144,-3 6-1953,-5 14 2756,-14 28 1,-4 9 0,6-11-1,0-1 1</inkml:trace>
  <inkml:trace contextRef="#ctx0" brushRef="#br0" timeOffset="31368">4093 14433 25142,'-55'33'1019,"0"0"1,6-2 0,2-3-886,8-7 1,3-4-135,-9 4 55,34-25-55,48-30 0,5 2 0,10-4-1406,-4 5 0,5-2 1,2-1 1405,-5 5 0,1-1 0,2-1 0,2 1-280,-8 4 0,2 0 0,0 0 0,1 0 0,0 0 280,1 0 0,1 1 0,0-1 0,0 1 0,0 0-235,-2 1 0,0 1 0,0-1 1,0 2-1,-1-1 235,8-2 0,0 0 0,-2 1 0,-1 1 0,-6 3 0,-2 0 0,0 0 0,-1 1-210,16-6 0,-1 0 1,-6 2-646,-1 0 1,-6 0 314,1 1 1,-12 1 539,-24-1 0,-28 6 0,-14 0 0</inkml:trace>
  <inkml:trace contextRef="#ctx0" brushRef="#br0" timeOffset="31601">5482 12632 26512,'-5'-34'854,"0"0"1,-2-25-495,7 38-360,12 38 0,0 12 0,0 8 0,7 14 0,1 5-925,-4-14 0,2 3 0,-1 0 925,2 4 0,0 2 0,2 3 0,1 1 0,1 4 0,1 2 0,-1-1-68,1 1 1,0 0 0,0-1-1,0 1-472,-1-2 1,1 0-1,-1 0 1,0-3-481,3 10 1,-1-4-1,-3-6 1033,-1-7 1,-3-5 0,-4-11 0,0-3 0,10 21 0</inkml:trace>
  <inkml:trace contextRef="#ctx0" brushRef="#br0" timeOffset="31946">5563 12556 25873,'-38'-40'449,"0"0"1,3 4 0,3 1-360,8 8 0,5 2 228,0-9-228,35 19-90,44 17 0,-10 4 0,6 2-910,-7 0 1,3 1 0,2 1 849,8 1 0,2 1 0,2-1-331,-14-2 1,2 1-1,0-1 1,0 0 345,0 0 0,0 0 0,1 0 0,2 0 9,-3-1 0,3 1 0,1 0 0,-3-1 0,-2 0-31,11 1 1,-4 0-1,2 0 157,-4 0 0,3 0 0,-3 0 0,-9 1 135,-7 0 0,-8 3 225,23 22-450,-72 16 0,-7-14 0,-8 3 0,4-5 0,-2 1 0,-2 2-433,-6 5 0,-3 2 0,0 1 433,7-8 0,-1 1 0,0 0 0,0 1-165,-1 2 0,0 0 0,0 1 0,1 0 165,0 1 0,1 1 0,0 0 0,1 0 0,2 0 0,1 0 0,1 0 0,1 1 44,2-1 1,1 1 0,1-1 0,2 0-45,-5 13 0,3-1 0,2 1-116,3-4 1,1-1-1,2 0-334,3-4 0,0-1 1,1 0 551,1 4 0,0 1 0,0-5 0,-2 0 0,1-3 0,-2 3 0,0 1 0</inkml:trace>
  <inkml:trace contextRef="#ctx0" brushRef="#br1" timeOffset="141682">27110 11095 23454,'-35'-1'2113,"1"0"1,-32-4-1214,7 0-900,8-1 0,13 1 0,11 1 0,18-3 0,61-2 0,-19 4 0,4 0-904,26 0 1,6-1 903,-24 3 0,-1-1 0,2 0 0,3 1 0,2 0 0,0 0 0,1-1 0,0 1 0,0-1 0,0 0 0,0 0 0,-1 1 0,-2-1 0,1 0 0,-2 0 0,18-2 0,-2 1 0,-8-1 0,-2 1 209,-11 0 1,-1 0-210,-2 1 0,-3-1-1169,13 0-3059,-34 13 4228,-21 4 0,-38 12 0,3-4 0</inkml:trace>
  <inkml:trace contextRef="#ctx0" brushRef="#br1" timeOffset="141932">27438 11303 23903,'-40'7'1319,"-1"0"1,2-2-1,1-1-959,3-2 0,2 0-360,-22-2 0,15 0 0,23 0 0,27 4 0,40-3 0,-9 1 0,6 0-372,12-2 0,8 0 372,-13 0 0,7 0 0,1 0 0,-3 0-746,4 0 0,-2 0 1,3 0 745,-2-1 0,3 0 0,-1 0 0,-4 0 0,-6 0 0,-3 0 0,-2 0 0,-3-2 0,-1 0 0,-2 0 0,12 0 0,-2-1 0,-1-1 0,-6-3-1439,-11-6-1350,-24 4 2789,-66 2 0,15 10 0,-3 2 0,-6 0 0,-1 0 0</inkml:trace>
  <inkml:trace contextRef="#ctx0" brushRef="#br1" timeOffset="143060">8333 9082 22104,'-27'0'2159,"4"0"-1799,7 0 0,8 0 89,10 0-89,14-2 90,16-4 0,21-6-270,-19 3 0,5-2-31,4-2 1,5-1 0,-2 0-1692,10-5 1,1 0 1541,-6 1 0,2 0 0,-4-1 45,4-1 0,-2-1-172,-10 3 1,1 0 0,-2-1-99,12-4 0,-3 1-180,-3 0 0,-4 2-674,10-5-270,-38 18-990,-10 9 2339,-19 9 0,-18 12 0,-13 4 0</inkml:trace>
  <inkml:trace contextRef="#ctx0" brushRef="#br1" timeOffset="143199">8662 9096 22184,'-44'22'899,"1"-1"1,5-1-1,1-1-449,-20 8 47,24-13-137,27-6-13,32-18-257,35-9-60,-17 4 0,7-4 0,-2 1-1253,10-3 1,1 0 862,-7 2 0,3 0 0,-5 1-630,-3 2 1,-4 2 938,-6 1 0,-3 2 1,18-5-1,-12 3 1</inkml:trace>
  <inkml:trace contextRef="#ctx0" brushRef="#br1" timeOffset="145200">25266 3212 19946,'20'-29'959,"1"1"0,-2-1 1,0-1-690,0-2 0,-1-1-1936,-1-1 1,-2 0 1889,0-2 1,-1-1 90,-2 3 0,0 0 1213,9-29-1078,-7 8-1,-4 8-269,-6 9 707,-11 8-707,-14 14 90,-21 16-135,11 11 0,-3 6-365,-8 8 0,-2 7 290,11-4 0,-1 3 0,1 3-187,-3 4 0,1 2 0,0 2 127,1 3 0,0 2 0,2 0 30,1 0 0,2 0 0,3 4-30,6-3 0,3 4 0,1 0 0,2-3-265,3 0 0,2-3 0,3 1 265,2 11 0,3 2 0,8-7 45,10-5 0,9-7-90,4-5 0,5-4-120,5-7 1,3-5 119,2-7 0,1-6 0,1-6 0,-1-6 58,-3-7 0,-2-6-58,-1-6 0,-3-8 75,-9-8 0,-3-7 0,-3 0 60,2-11 0,-4-3-240,-5 5 1,-2-5 0,-4 4 283,-3-6 1,-6 1-105,-3 12 0,-3-1 0,0 4 275,-1 0 1,-2 5-306,-9-19 0,6 84 0,11 12 0,5 6 0,0 7 0,0 2-45,4 5 0,3 1-289,1 0 1,2-1-207,2 0 1,1-1-136,1-4 1,1-3-271,-2-4 1,0-2-262,-1-6 1,1-4 1205,13 14 0,-3-22 0,-1-13 0</inkml:trace>
  <inkml:trace contextRef="#ctx0" brushRef="#br1" timeOffset="145483">26078 2728 22554,'6'-46'1079,"-1"0"1,0 5-1,-1 1-719,-1-26-180,-1 19 90,-2 17 90,0 25 44,0 32 1,0 21-315,0-3 0,0 5-1411,-2 3 1,0 4-1,0 1 1351,0-4 0,1 0 0,-1 1-30,0 0 0,0 0 0,0 3 92,0-3 0,1 2 0,0 1 0,1-2-92,1 9 0,0-1 0,1 0-513,0-13 0,0 2 0,2-3 0,0-4 513,2 16 0,5-10 0,1-18 0,5-9-115,24-9-65,12-20-135,-20-4 0,3-5-495,1-7 1,2-7 0,-1-1 244,7-7 1,-2-5 564,-4 3 0,0-4 0,-5 0 0,0-11 0,-5-1 0,-1-2 0,0-1 0</inkml:trace>
  <inkml:trace contextRef="#ctx0" brushRef="#br1" timeOffset="145650">26362 2425 22644,'-21'-29'809,"-1"1"1,-11-27-720,21 1-90,24 4 0,24 7-864,-6 24 1,5 2 323,8 2 1,4 3-810,5 1 0,1 2 1349,1 3 0,0 2 0,-3 3 0,-1 2 0,-2 3 0,-1 0 0</inkml:trace>
  <inkml:trace contextRef="#ctx0" brushRef="#br1" timeOffset="146199">27260 2393 22914,'-7'-3'540,"-4"1"179,-1 2-89,-1-4-180,-5-15-360,11-3 89,2-18-89,10 3-90,9-3 0,11 1 0,11 3 0,7 6 45,-7 17 0,1 5 45,18 7-45,-18 6 0,-2 9 135,-7 22 0,-8 9-90,-5-5 0,-5 3-218,-2-2 1,-2 4-1,-7 4 195,-12 6 1,-9 6-1,-4 1 1,0-3-484,3-10 1,-1-2 0,-2-1-1,0 3 506,-5 9 0,-1 2 0,0-1 0,0-7-30,-1-7 0,1-5 0,6-7 120,-7 15-90,32-33-90,30-23 0,0-9 0,4-5-469,7-5 1,3-1 468,4-3 0,4-2-30,-3 4 0,4-2 0,-3 1-465,6-2 1,0 1 14,-10 7 0,1-1 0,-5 3-599,-4 2 0,-5 2 1079,21-12 0,-17 3 0,-8 3 0</inkml:trace>
  <inkml:trace contextRef="#ctx0" brushRef="#br1" timeOffset="146594">27975 1990 22014,'0'-34'1214,"1"0"1,5-31-945,5 10-90,7 8-180,8 10 90,10 10-90,15 7 135,-2 10 0,3 3-690,-12 2 1,1 2 734,15-2 0,-2 2 180,11 1 370,-14 1-460,-13-1 41,-12 2-221,-2 0 540,2 32-180,0 6-709,-9 0 0,-1 4 349,-1 3 0,-1 1-90,1 7 0,1 3 0,-1 5 0,0 6-617,-6-15 0,1 4 0,-2 1 0,0-2 617,1 3 0,-2-2 0,0 3 0,1-3 0,-1 4 0,-1-1 0,-2-1-179,-1 10 0,-4-2 0,-7-2 179,-9-6 0,-6-2 0,-2-2-30,2-1 0,-3-1 0,-6-6-1105,-9-8 0,-6-6 1,-1-6 54,-14-2 1,-2-7 1079,0-2 0,-1-3 0,2-1 0,-1-2 0,2-3 0,0 1 0</inkml:trace>
  <inkml:trace contextRef="#ctx0" brushRef="#br1" timeOffset="147844">24901 4813 21565,'-45'1'485,"0"1"1,1 0 0,-1 1 0,0 1-1,1-1-125,-22-3 0,1 1-494,4 4 0,0 0 494,14-3 0,-1 0 0,3-1 179,-8 2 1,3-1-270,3 1 0,7-2 559,10-1-829,48 0 0,36-6 0,-7 0 0,7-1-665,-7-1 0,4-2 0,3 1 665,-5 0 0,3 0 0,1 0 0,1-1 0,7-1 0,2-1 0,2 0 0,0 0 0,-7 1 0,0 0 0,1 0 0,2 0 0,0 0-422,-7 1 0,0 1 1,0-1-1,2-1 0,2 1 1,4-1 421,-5 1 0,3 0 0,2-1 0,3 0 0,0 0 0,0 0 0,0 0 0,-2 0 0,-3 1-219,6-1 0,-2 1 0,-2-1 1,0 1-1,0 0 0,2 0 0,3-1 219,-10 2 0,2-1 0,1 0 0,2 0 0,0 0 0,0 0 0,-1 1 0,-1-1 0,-2 1 0,-3 0-170,7 0 1,-4 0 0,-1 0 0,-1 0 0,-1 1 0,0-1 0,1 1 169,7-2 0,-1 1 0,0 0 0,1-1 0,1 1 0,2-1-43,-9 2 0,3-1 0,2 0 0,0 0 0,-1 1 1,0-1-1,-2 1 0,-3 0 43,3 0 0,-3 1 0,-2 0 0,0 0 0,1 0 0,1 0 21,8-1 1,3 0 0,1-1 0,-2 1 0,-3 0 0,-6 2-22,15-2 0,-8 2 0,-1 0 0,-9 1 0,-1 0 0,-2 1 0,10-1 0,-1 1 362,1 1 0,-4 2-362,-20-1 0,-2 2 719,4-1 1,-3 2-720,3-1 2150,-12-10-2150,-8-9 0,-9-21 0,-5-23 647,0 18 0,1-5-647,2-13 0,0-5 0,-1 14 0,-1-3 0,1-2-212,-1 11 1,0-2 0,-1-1-1,1 0 212,0-2 0,-1-2 0,1 0 0,-1 0-401,1-1 0,0 0 0,-1 0 1,1 0 400,-2 1 0,1-1 0,0 1 0,-1 0 0,0 1 0,0 0 0,-1 1 0,0 0 0,0 2 0,0 0 0,-2 0 0,1 1 0,-2-14 0,-1 1 0,0 0 0,-1 5 0,-1 1 0,-3-4-214,-1 8 0,-3-4 1,-1-1-1,-1 1 0,1 6 214,-1-4 0,0 4 0,-1-2 8,-3-4 0,-1-4 0,-1 2 0,-1 10-8,-4 6 0,-3 7 413,-1 2 0,-3 5-413,-3 4 0,-4 4 0,-3 4 0,-3 3 504,-8 4 1,-4 4-505,-3 1 0,-8 2 62,13 2 1,-6 2-1,-4 1 1,-2 0-63,3 0 0,-4 0 0,-1 1 0,-2 0 0,1 0-237,7 0 1,0-1-1,0 1 1,-2 0-1,0 0 1,0 0 236,2 0 0,-1 1 0,0-1 0,-1 0 0,0 1 0,2 0 0,0-1-243,-2 1 0,2 1 0,0-1 0,0 0 0,0 1 0,-1 0 243,6 0 0,0-1 0,-1 1 0,0 0 0,0 1 0,-1-1 0,1 1-137,-2 1 0,0-1 0,0 1 0,0 0 0,0 1 0,-1-1 0,1 1 137,-2 0 0,1 0 0,-1 1 0,0 0 0,1 0 0,-1 0 0,0 0-58,1 1 0,0-1 0,1 1 1,-1 0-1,0 1 0,-2 0 0,-2 1 58,3-1 0,-2 1 0,-2 1 0,-1 0 0,-1 1 0,1-1 0,1 1 0,2-1 0,3-1 0,-3 1 0,2 0 0,2-1 0,0 1 0,1-1 0,-2 1 0,-2 0 0,1 1 0,-3 0 0,-1 0 0,0 1 0,0-1 0,0 1 0,2-1 0,1-1 0,1 1 0,0-1 0,2-1 0,0 1 0,1-1 0,0 0 0,1 0 0,-5 1 0,2-1 0,0 1 0,0-1 0,2 0 0,-1 0 0,-8 2 0,0 0 0,1-1 0,2 0 0,4-1 265,0-1 1,2-2 0,4 1-1,10 4-265,2 12 0,10 0 0,0-9 0,37 25 0,20 22 0,7 10 0,-7-2 0,-13-18 0,-2 1 0,-2 1 0,2 1 0,1 3 114,2-8 0,2 0 0,2 2 0,0 1 0,-2 3 1,-1 3-1,-3 4-114,-5-11 0,-2 5 0,-1 4 0,-1 3 0,-1 1 0,-1 2 0,-1 1 0,0-2 0,-1 0 0,1-3 0,-1-3 0,1-4 0,1-5 0,-1 14 0,1-8 0,-2-4 0,1-1 0,0 4 0,-1 6 0,1-4 0,0 7 0,-1 4 0,1 2 0,-1 2 0,0-2 0,0-3 0,1-4 0,-1-7 0,1-9 0,-2 18 0,1-13 0,0-1 0,1-2 0,0-2 0,0-1-15,0 13 1,2-2 14,1 2 0,7-3 0,6-14 0,7-5 164,1-5 1,7-7-165,15-12 0,5-10 460,9-11 1,4-7-461,-9 1 0,3-1 0,2-2 147,-7 2 0,1-1 0,3-2 1,4-1-1553,-8 1 1,3-1 0,4-2-1,1 0 1,-1 0 0,0 0-1,-4 1 858,10-2 1,-3 1 0,-1 0 0,1-1 0,3 0 0,-9 2 0,3 0 0,1-1-1,1 0 1,-2 0 0,-1 1 0,-5 2 0,-1 1 0,-1 0 0,1-1 0,-1 1 0,1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5:26.9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3683 13555 23903,'-29'25'450,"1"0"0,2-1 0,1-2-271,-16 10 361,15-14 0,13-16 0,23-26-91,24-32-1688,-1 6 0,5-9 1284,-12 18 0,1-4 0,3-2 0,0-2-416,0 0 0,1-1 1,1-2-1,2-5 0,3-6 379,-10 16 0,2-4 0,1-2 0,2-3 1,0-2-1,1-2 0,1-1 0,1-2 1,0 0-1,-1 0 0,1 0-142,-6 11 0,1-1 1,0-1-1,0-1 1,0-1-1,1 0 0,1-1 1,-1 0-1,1 0 1,0-1-1,0 0 1,-1-1-1,1 1 0,0 0 1,-1 0-1,1 0 118,-2 2 0,1 0 0,-1 0 0,0-1 0,1 1 1,-1-1-1,1 0 0,-1 0 0,1 0 0,-1-1 0,1 1 1,0-1-1,-1 1 0,1-1 0,0 0 0,0 0 0,0 0-66,-1 2 1,1-2 0,0 0 0,1 0 0,-1-1 0,1 0 0,-1 0 0,1 0 0,-1 0 0,1 0 0,-1 1 0,0 0 0,0 1 0,-1 0 0,-1 1 0,1 1 0,-2 0 0,0 2 46,4-7 0,-1 0 1,0 2-1,-1 1 1,-1 0-1,0 2 1,0-1-1,-1 1 1,1 0-1,-1 0 1,0 0-1,1 0 1,-1 0-26,3-4 1,-1 0-1,0 0 1,0 0 0,0 1-1,0-1 1,0 1 0,0 0-1,-1 0 1,1 0-1,-1 0 1,0 1 34,1-3 1,0 0-1,0 0 1,0 1-1,0-1 1,-1 1-1,1 0 1,-1 1-1,-1-1 1,1 1-1,-1 0 16,1-1 0,0-1 0,0 1 0,-1 0 0,0 0 0,0 1 0,-1 0 0,0 0 0,0 1 0,0 0 9,0-2 0,0 1 0,0 1 0,-1-1 0,0 2 0,0-1 0,-1 1 0,0 1 0,-1 0 29,0-1 0,0 2 0,-1 0 0,0 0 1,-1 1-1,0-1 0,0 0 0,-1-1-18,1-2 0,-1-2 1,0 0-1,0 0 0,-1 0 1,-1 0-1,-1 2 0,-1 0 49,1-8 0,-2 1 0,-1 1 0,-1 0 0,-1 1 0,1 1-45,-2 3 0,1 0 0,0 1 0,-2 1 0,-1 1 0,-2 3 30,-1-9 0,-2 3 0,-2 3 0,-2 5 340,-3-8 1,-1 5-341,0 8 0,-1 3 641,-2 7 0,0 4-686,-5-19 1237,5 17-1147,-1 8 2535,6 9-2535,-3 7 1526,4 13-1616,0 8 517,4 13-337,0 10 180,3 15-90,-3-15 0,-1 4-847,-1 13 1,-1 6 576,1-8 0,-1 4 0,0 3-671,-2-3 0,-2 3 0,1 2 0,-1 2 671,0-4 0,1 2 0,-1 2 0,-1 1 0,1 2-349,-1-3 0,0 1 1,-1 1-1,1 1 1,-1 2-1,0 0 349,1-3 0,0 1 0,-1 1 0,1 1 0,0 0 0,0 1 0,0 1-175,1-6 0,-1-1 0,1 0 1,-1 1-1,1 1 0,0 3 1,1 4-1,1 5 175,1-20 0,0 2 0,0 3 0,1 2 0,0 3 0,0 1 0,0 1 0,1 1 0,0 1 0,0 1 0,0-1 0,1 0 0,0 0 0,0-1 0,0-1 0,1-2 0,0-1-45,0 0 0,1 0 0,0-1 0,0-1 0,1 0 0,0 0 0,0-1 0,1 0 0,-1 1 0,1-1 0,-1 1 0,1 1 0,0 0 0,0 1 1,-1 1 44,0-5 0,0 2 0,0 1 0,-1 1 0,1 1 0,0 0 0,-1 0 0,1 1 0,0-1 0,0 1 0,0-2 0,1 1 0,-1-2 0,1-1 0,0-1 0,1-1 0,0-2 0,0-1-10,4 15 1,0-1 0,1-1 0,1-2 0,-1-1 0,1-1 0,1-2-1,-1-2 1,0-1 0,-1-2 0,1-2 9,1 8 0,1-3 0,-1-3 0,1-2 0,-1-1 0,0 0 0,1 1 11,2 5 0,-1 0 0,1-1 0,0-1 1,-1 0-1,1-2-11,1 7 0,0-2 0,0 0 0,0-2 0,0 0 0,-1-7 0,-1-1 0,0-1 0,0-1 0,0-1 0,1 5 0,1-1 0,-1-2 0,0-1 0,2 6 0,1-3 0,-1 0 272,-1-1 1,1 0 0,-2-5-273,1-1 0,-1-3 0,0 2 0,-3-6-630,-4-11 644,-13-23-1813,-13-18-720,-11-27 2519,7 12 0,-1-2 0,-3-8 0,-2-1 0,-3-5 0,0 1 0</inkml:trace>
  <inkml:trace contextRef="#ctx0" brushRef="#br0" timeOffset="395">5336 10186 24443,'-58'12'479,"1"1"1,5-2 0,2-2-435,10-2 0,3-2 135,-14 1 0,30-14 0,37-16-90,12 0 0,8-2-1478,0 1 1,5-2 0,7-2 1417,-2 3 0,7-3 0,5-1 0,2-1 0,-1 1 0,-3 2-30,3-1 0,-2 2 0,0-1 0,3 0 0,6-1 9,-16 6 0,4 0 0,3-2 0,2-1 0,1 1 0,1-1 0,-1 1 0,0 0 0,-3 2 0,-2 1-9,10-2 0,-1 0 0,-2 2 0,-1 1 0,0 0 0,0 0 0,-1 0-162,0 0 1,0 0-1,0 0 1,0 0-1,-2 1 1,-1 1 0,-2 0 179,9-1 0,-1 1 0,-3 0 0,-4 2 0,-5 2-158,-3 1 1,-5 2-1,-2 0 185,9-3 0,-4 1-45,-10 3 0,-3 1 0,14-5-270,-17 6 1885,-16 4-2604,-16 3 2124,-9 2-3474,-7 0 2607,-3-2 0,7 2 0,0-2 0</inkml:trace>
  <inkml:trace contextRef="#ctx0" brushRef="#br0" timeOffset="880">9011 9096 27141,'45'5'1350,"-4"7"-1260,-13 6-90,-6 22 0,-13-2 0,-2 9 0,-1 0-1416,-1-4 0,0 1 0,0 4 1416,0 5 0,0 5 0,0 1 0,-1-1 0,1-5 0,-1-2 0,0 3 0,2 3 0,-1-2 0,0 5 0,1 2 0,0 1 0,1-2 0,-1-3-338,0 0 0,1-2 0,-1-2 0,1 2 0,0 2 338,0 1 0,1 3 0,0 2 0,0-1 0,0-2 0,0-4 0,2 4 0,-1-3 0,1-2 0,0 2 0,1-6 0,0 2 0,1 1 0,0-2 0,-1-2-140,1 2 0,0-2 0,0-1 1,0-1 139,4 10 0,-1-1 0,0-8 0,-2-3 0,-3-23 0,-10-39 0,-6-19 0,-5-14 0,1-1 32,1 2 1,0-1-1,-1-8-32,2 10 0,0-7 0,-1-4 0,0-4 0,0 0 0,1 0 0,1 1-11,1-1 0,0 0 1,1-1-1,1 0 0,0 0 1,0 0-1,0 0 11,0-1 0,0 0 0,0-1 0,0 1 0,1 0 0,0 0 0,1 2-15,1-8 1,1-1 0,0 1 0,2 2-1,0 4 1,3 4 14,1 0 0,2 6 0,2 2 0,2 1 0,4-9 0,3 2 0,4 4 0,2 8 0,3 3 0,3 4-407,2 7 1,3 2 0,3 6 406,21-2 0,4 9 0,-19 12 0,0 5 0,0 4 113,-1 4 1,0 5-1,-2 3-113,0 4 0,-2 3 0,-2 3 0,-2 3 0,-3 2 0,-2 2 0,10 18 0,-5 3 0,-6-1 0,-7 1 0,-7-4 0,-5 0 0,-5-5 0,-7-2 573,-14 5 0,-8-5-573,5-14 0,-5-4 807,-21 0 1,-3-10-808,-11-21 0,22-6 0,4-7-630,1-32-1034,25-3 0,7-6 360,5 10 0,5-1 1304,1 4 0,3-3 0,3 3 0,11-6 0,4 2 0,1 1 0,1-1 0</inkml:trace>
  <inkml:trace contextRef="#ctx0" brushRef="#br0" timeOffset="1306">11248 9059 26152,'41'13'2339,"-13"8"-2249,-5 27-90,-18-12 0,-2 5-731,0 11 0,0 7 731,-1-8 0,1 7 0,-1 1 0,0-2-803,1 8 0,-1-3 0,1 4 803,-1-15 0,0 2 0,1 1 0,0 1 0,0-1 0,1 11 0,-1 0 0,1 0 0,1 1 38,0-1 1,1 2 0,0-2-1,-1-1-38,0-6 0,-1 0 0,0-3 0,0-3 0,1 3 0,1-4 0,-2-15 0,-3-21 0,-1-62 0,0 4 0,0-6-171,0 7 1,0-3 0,0-7 170,2-2 0,1-7 0,1-4 0,0 0 0,0 4-175,0-3 1,0 2 0,2-1 0,0-3 174,0 9 0,0-3 0,1-3 0,1 2 0,0 1 0,1 5 0,2-6 0,2 4 0,1 2 0,0 1-352,2 3 0,0 1 1,1 1-1,2 2 352,5-8 0,3 2 0,1 3-99,-1 7 1,2 2 0,4 5 98,12 0 0,5 4 0,2 8 0,-1 11 0,2 7 0,0 2 0,-1 0 0,-1 2 0,-1 9 0,1 15 0,-2 10 0,-9 1 0,-11 1 0,-6 3 0,2 14 0,-7 1 0,-15-15 0,-6-2 0,-3 3 0,-4-1 0,-3-2 0,-3-2 0,-2 0 0,-3-3 0,0-2 0,-1-3 509,-19 15-509,7-14-1017,2-29-1231,20-20-7583,9-30 9307,10 20 1,6-1 0,5-5 0,2-1 0,4-2 0,0 0 0</inkml:trace>
  <inkml:trace contextRef="#ctx0" brushRef="#br0" timeOffset="1690">14034 8512 26602,'13'-23'1439,"-16"9"-1349,-22 22 0,-22 28-90,16-2 0,1 5-902,-7 11 1,1 4 961,9-12 0,0 2 0,1 2-485,-2 3 0,-1 2 0,2 1 425,1 0 0,1 0 0,1 5 0,2-3 0,1 4 0,2 1 0,3 0-579,4-5 1,3 0 0,1-1 0,1 1 578,0-3 0,0 1 0,2-1 0,5-4 0,5 5 0,4-4 0,6-8-623,8-7 1,7-9 397,3-9 0,5-7 250,5-8 1,3-9-236,4-14 0,3-11 1,-3-1 262,-9 6 1,-3-1 0,2-8 18,-4-1 0,1-8 0,1-3 0,-3 0 0,-5 3 137,0-7 1,-5 3 0,-3-7-30,-6 7 0,0-6 0,-2-1 0,-4 0 0,-5 5-180,-6-10 0,-8 4 0,0 1 0,1 2 0,0 0 0,-6 7 0,-10-2 0,-5 14 1174,-5 24-1174,-3 67 0,28 5 0,7 9-173,0-22 0,2 2 0,4 3-165,7 6 1,6 5 0,3 0 0,1-7-201,0-7 1,2-4 0,3 0-93,9 12 1,4 1-1,2-8-584,9-7 0,2-11 1214,3-8 0,2-7 0,1-12 0,0-6 0,1-8 0,0-1 0</inkml:trace>
  <inkml:trace contextRef="#ctx0" brushRef="#br0" timeOffset="2025">15350 8313 23842,'2'-62'755,"1"-1"1,0 1 0,-1 5 0,1 2-1,-2 1-710,0-13 0,0 6-1239,-1 16 0,2 5 1194,4-4 950,6 48-950,10 35 0,-7-3 0,2 3-156,5 7 1,3 2 155,4 4 0,3 0 0,5 1 0,3-1-452,4-3 1,3-3 451,5-5 0,2-4 0,2-6 0,6-8-30,-1-13 0,6-7 0,2-9 30,-14-7 0,2-7 0,0-3 0,-1 0 6,1 0 0,-1 0 1,0-3-1,-2-6-6,-2-7 0,-1-7 0,-1-4 0,-3 1 0,-6 4 0,0-4 0,-6 2 0,0-1 0,-5 4 0,1-3 0,-1 1 0,-6 7 0,1-2 0,-5 9 0,0 10-1716,-25 71 1716,-3-11 0,-4 7 0,-1 3 0,-1 2 0,-3 3 0,0 4 0,-2 1-222,2-1 1,-2 2-1,0 3 1,-1 1 0,0 1 221,3-12 0,0 1 0,0 1 0,-1 1 0,0 1 0,0 0 0,0 1-96,1-4 0,0 1 0,0-1 0,-1 1 1,1 2-1,-1 1 0,-1 2 0,0 2 96,2-6 0,-1 2 0,0 3 0,-1 2 0,1 0 0,-1 2 0,-1 0 0,1-1 0,1 0 0,-1-1 0,1-1 0,1-3-113,-3 8 0,2-2 1,-1-2-1,1-1 0,0 0 1,0 1-1,0 1 1,-1 4-1,-1 3 113,4-13 0,0 3 0,-1 2 0,-1 1 0,0 2 0,0 1 0,0 1 0,0 0 0,0 0 0,0 0 0,0 0 0,1-2 0,0-1 0,1-2 0,0-2-229,-2 9 0,1-3 0,0 0 0,0-2 0,1 0 0,0-1 0,0 0 0,0-1 0,1 0 0,-1 1 0,0 0 0,0-1 0,0 0 0,1 0 0,-1 0 0,1 0 0,-1 0 0,1-1 0,-1-1 1,1 0-1,0-1 0,-1-2 229,0 6 0,-1-1 0,1-1 0,-1 0 0,1-1 0,-1-2 0,1-2 0,0-2 0,0-3 0,-6 13 0,1-6 0,0-2 0,-1-2 0,0 1 0,-1-3 0,0 0 0,1 0 0,-1 0 0,0 0 0</inkml:trace>
  <inkml:trace contextRef="#ctx0" brushRef="#br0" timeOffset="3826">3257 16205 16791,'-54'16'503,"0"-1"1,0 0 0,3 0 0,0-1 0,1 0 75,5-2 0,1 0 1,1 0-445,-14 3 0,4 0-90,8-3 0,3-2 314,-16 2 1322,28-12-1681,34-14 0,40-19 0,-4 9 0,13-4-174,-13 8 0,7-3 0,5-2 0,3-1 1,0 1-1,-3 1 174,0 1 0,-2 0 0,1 1 0,1-1 0,2 0 0,3-1 0,-4 1 0,2-1 0,2 0 0,2-1 0,1 0 0,0-1 0,1 1 0,-1 0 0,-1 1 0,-2 1 0,1 1 0,-1 0 0,0 0 0,0 0 0,1 0 0,0 0 0,1 0 0,1 0-101,-1 0 1,1 0 0,1-1 0,-1 1 0,2 0 0,0-1 0,0 1 0,1-1-1,0 0 1,1 1 100,-7 2 0,0 0 0,-1 0 0,1 0 0,0 0 0,0 0 0,2 0 0,1 0 0,1-1 0,1 0 0,3 0 0,1 0-51,-12 3 0,2 0 0,2 0 1,1 0-1,1-1 0,1 0 1,1 0-1,2 0 0,-1 0 1,1-1-1,1 1 0,-1 0 1,1-1-1,-1 1 0,0 0 1,-1 1-1,0-1 0,-1 1 1,-2 0-1,0 1 51,6-3 0,-1 1 0,-1 1 0,-1 0 0,-1-1 0,0 2 0,0-1 0,0 0 0,0 1 0,0-1 0,1 1 0,1-1 0,0 0 0,2 0 0,0-1 0,3 1 0,-10 1 0,2 1 0,1-1 0,1 0 0,1 0 0,1-1 0,0 1 0,1-1 0,0 0 0,0 0 0,1 1 0,-1-1 0,1 1 0,-1-1 0,0 1 0,0 0 0,-1 0 0,-1 1 0,-1 0 0,0 0 0,-2 0 0,-1 1 0,6-1 0,-2 0 0,-1 1 0,-1 0 0,-1 1 0,-1-1 0,0 1 0,-1 0 0,1 1 0,-1-1 0,2 0 0,-1 1 0,2-1 0,0 0 0,2 0 0,1 0 0,2-1 0,-9 3 0,1-1 0,1 0 0,1 0 0,0 0 0,1 0 0,0 0 0,1 0 0,1 0 0,0 0 0,0 0 0,1-1 0,0 1 0,0 0 0,0 0 0,1 0 0,-1 0 0,0 0 0,1 0 0,-1 1 0,0-1 0,-1 1 0,1-1 0,-1 1 0,0 0 0,0 0 0,1 0 0,-1 0 0,1 0 0,-1 0 0,1 1 0,0-1 0,-1 0 0,1 1 0,0-1 0,0 1 0,-1 0 0,1-1 0,0 1 0,0 0 0,-1 0 0,1 0 0,0-1 0,-1 1 0,1 0 0,-1 0 0,0 0 0,1 0 0,1 0 0,0-1 0,1 1 0,-1-1 0,1 1 0,0 0 0,-1-1 0,1 1 0,0-1 0,-1 1 0,1 0 0,-1 0 0,0-1 0,0 1 0,0 1 0,0-1 0,-1 0 0,0 1 0,0-1 0,-1 1 0,0 0 0,0 0 0,-1 1 0,3-1 0,1 0 0,0 0 0,-1 1 0,1-1 0,-1 1 0,1-1 0,-1 1 0,-1 0 0,1 0 0,-2 0 0,0 1 0,0 0 0,-2 0 0,0 0 0,-1 0 0,-2 1 0,0 0 0,-1 0 0,-2 0 0,15-1 0,-3 0 0,-1 1 0,-2 1 0,-2-1 0,0 2 0,-1-1 0,-1 0 0,0 1 0,0-1 0,1 1 0,0 0 0,2-1 0,0 1 0,0-1 0,-1 1 0,1 0 0,-1 0 0,-1 0 0,1 1 0,-1-1 0,-1 1 0,1 0 0,1 0 0,1 0 0,-1 0 0,-1 1 0,0-1 0,0 1 0,0 0 0,-1 0 0,0 0 0,0 0 0,1 0 0,1 0 0,-1 0 0,0 0 0,-1 0 0,0 1 0,0-1 0,-1 1 0,0 0 0,3-1 0,-1 2 0,0-1 0,-1 0 0,0 1 0,0-1 0,-1 1 0,-1-1 0,3 0 0,0 1 0,0-1 0,-1 1 0,-1-1 0,-1 0 0,-1 1 0,5-1 0,-2 1 0,-1-1 0,0 1 0,-1-1 0,-2 1 0,4-1 0,-1 1 0,-1 0 0,-2-1 0,-2 1 0,5-1 0,-1 1 0,-3-1 0,-2 0 0,6 0 0,-4 0 0,-2 0 344,11 0 0,-5 1-344,-14-2 0,-5 0 0,20 2 1355,-21-1-1355,-10 2 2027,-13 0-2027,-4 0 3030,-7 0-3030,-2 0 1092,-14-6-1092,-4-9 0,-22-21-317,15 10 1,-2-9 316,-1-4 0,-5-9 0,-2-6 0,0-3 0,2 0-531,3 4 1,1-2-1,0-2 1,0-1 0,0-1-1,-1-1 531,3 8 0,-1-1 0,0-1 0,0 0 0,0-2 0,0-1 0,1-2 0,1-2-194,3 6 1,0-3-1,1-1 1,0-1 0,1-2-1,0 0 1,0-1-1,1-1 1,0 1 0,1 1-1,0 0 194,1 0 0,0 0 0,1-1 0,1 1 0,0-1 0,1 1 0,0-1 0,0 0 0,-1 0 0,1 0 0,0 0-130,-1-1 1,1-1 0,-1 0-1,1 0 1,0 0 0,0 0-1,0 0 1,0 0 0,0 0-1,1 0 1,0 0 129,0 0 0,1 0 0,0 0 0,-1-1 0,1 0 0,1 1 0,-1 0 0,1 1 0,0 2 0,1 1 0,-1 1-104,1-5 1,0 3 0,0 1 0,1 2 0,0 0 0,0-2 0,-1-1 0,1-4 103,-1 7 0,1-4 0,-1-1 0,0-1 0,0-1 0,0-1 0,0 1 0,0 0 0,0 1 0,1 2 0,0 2 0,-1-1 0,2 2 0,-1 2 0,1 0 0,-1 1 0,1 0 0,-1-2 0,1 0 0,-1-3 0,0 3 0,0-2 0,-1-2 0,1-1 0,-1 0 0,1-1 0,-1 1 0,1 2 0,0 0 0,0 3 0,1 3 0,-1-12 0,0 3 0,0 3 0,1 1 0,0 1 0,-1 0 0,1-1 0,0 3 0,0-1 0,-1 1 0,1 1 0,0 0 0,0 0 0,0 1 0,-1-7 0,1 2 0,-1-1 0,1 1 0,0 1 0,-1 0 0,0 3 0,1 1 0,-1 0 0,0 1 0,0 0 0,-1 0 0,0-7 0,-1 0 0,0 1 0,-1 1 0,-1 0 0,0 3 0,-1 1 0,0 0 0,-1 1 0,-1 1 0,-4-12 0,-1 2 0,-2 1 0,-2 0 0,1 5 0,0 0 0,-4 1 0,-5 0 0,1 10 0,-3 0 0,-4 0 0,-1 0 0,0 2 0,1 3 0,-8-8 0,-1 4 0,-1 1 0,-4 0 0,8 9 0,-4-1 0,-1 0 0,-1 1 0,0 3 0,1 3 0,-11-1 0,0 4 0,0 4 0,-2 0 20,10 5 1,-2 1-1,0 1 1,-1 0 0,-1 2-21,-3-1 0,0 1 0,-2 2 0,0-1 0,-1 2 0,6 2 0,0 0 0,-1 1 0,-1 0 0,-1 1 0,1 0 0,-5 0 0,-1 1 0,0 0 0,-1 1 0,-1 0 0,0 0 0,4 1 0,-1 0 0,-1 1 0,0 0 0,-1 1 0,0 0 0,-1 0-34,3 1 0,0 0 0,0 1 1,-2 0-1,1 0 0,-1 1 0,-1 0 1,0 0 3,2 1 0,0 0 0,0 0 0,-2 0 0,1 1 0,-1 0 0,0 0 0,-1 1 0,0 0 12,1 0 0,0 1 0,0-1 0,-1 2 0,0-1 0,0 0 0,-1 1 0,0 0 0,0 1 0,-1-1 0,4 1 1,-1 0-1,0 0 1,0 0-1,-1 0 1,1 1-1,-1 0 1,-1 0-1,1 0 1,-1 1-1,0-1 18,2 1 0,0-1 0,0 1 0,-1 0 0,0 0 0,0 0 0,-1 1 0,1-1 0,-1 1 0,1 0 0,-1-1 0,0 1 0,4 0 0,-1-1 0,1 1 0,0 0 0,-1 0 0,0-1 0,0 1 0,1 1 0,-2-1 0,1 0 0,0 0 0,0 1 0,-1-1-7,4 0 1,-1 0-1,0 0 1,1 0 0,-1 1-1,0-1 1,-1 0 0,1 1-1,0-1 1,0 1 0,-1-1-1,1 1 1,0-1-1,0 1 7,0-1 0,0 0 0,1 1 0,1-1 0,-1 0 0,0 1 0,0-1 0,0 0 0,-1 1 0,-1-1 0,0 1 0,-2 0 0,-1 0 0,-1 0 0,7 0 0,-2-1 0,-2 1 0,0 0 0,-2 0 0,0 0 0,-1 1 0,-1-1 0,0 1 0,0-1 0,0 1 0,1-1 0,-1 0 0,1 1 0,1-1 0,1 0 0,1-1 0,1 1 0,1-1 0,-8 2 0,1-1 0,1 0 0,2 0 0,1 0 0,0-1 0,0 1 0,0-1 0,1 1 0,-2-1 0,0 1 0,0 0 0,-3 0 0,0 0 0,6-1 0,-1 0 0,-1 1 0,-1-1 0,-1 1 0,0 0 0,-1 0 0,0 0 0,0 0 0,0 0 0,0 0 0,1 0 0,1-1 0,0 1 0,2-1 0,2 0 0,1-1 0,1 0 0,-9 2 0,3-1 0,2 0 0,1-1 0,2 0 0,0 0 0,0 0 0,0 0 0,0 0 0,-2 0 0,-1 1 0,-3-1 0,4 1 0,-2-1 0,-1 1 0,-1-1 0,-1 1 0,0 0 0,-1 0 0,0 0 0,0 0 0,0 0 0,2 0 0,0-1 0,2 1 0,1-1 0,2 0 0,-7 0 0,2 1 0,2-1 0,1 0 0,1 0 0,1 0 0,-1 0 0,0 0 0,-1 0 0,-1 0 0,-2 1 0,4-1 0,-3 0 0,0 0 0,-1 1 0,-1-1 0,0 1 0,0 0 0,1-1 0,-1 1 0,2 0 0,1-1 0,1 1 0,2-1 0,-7 1 0,1 0 0,1 0 0,1 0 0,1 0 0,1 0 0,1 0 0,1-1 0,2 1 0,1-1 0,-7 2 0,3-1 0,2 0 0,1 0 0,0 0 0,0 1 0,-2 0 14,2-1 1,-2 1 0,-1-1 0,0 1 0,1 0-1,3 0 1,2 0 0,6-2-15,-13 4 0,6 0 0,4-1 0,1 0 175,-7 2 0,3 1 0,3-1-175,-9 4 0,7 2 679,11 4 1,7 2-680,1 14 2051,22 10-2051,27-18 2564,5 0-2564,3-5 1441,6 4-1441,-8-7 44,2 2-44,-13 20 0,-2 10-695,-5-6 0,0 6 725,0-13 0,-1 3 0,1 2-769,-1 13 0,0 2 0,0 3 739,-1-6 0,0 2 0,-1 1 0,1 3-410,-1-6 1,1 3-1,0 0 1,-1 2-1,1 2 410,-1-5 0,0 2 0,-1 1 0,1 1 0,-1 1 0,1 0-192,0-3 1,0 1 0,0 0 0,0 1-1,0 1 1,1 0 0,-1 2 181,1-12 0,0 1 0,0 1 0,0 0 0,0 1 0,0 0 0,0 0 0,0 1 0,1 0-50,-1 3 0,0 0 0,0 1 0,1 1 0,-1-1 0,0 1 0,1 0 0,-1 1 0,1-1 60,0-3 0,0 0 0,0 0 0,-1 0 0,1 0 0,0 1 0,1 0 0,-1 0 0,0 0 0,0 0-21,0 1 0,1 0 0,-1 1 1,1-1-1,-1 1 0,1-1 0,-1 1 1,1 0-1,0-1 0,0 1 21,-1-1 0,1 0 0,0 0 0,0 1 0,0-1 0,0 0 0,0 0 0,0 0 0,0-1 0,1 1 9,0-2 0,-1 1 0,1-1 0,0 0 0,0 0 0,0-1 0,0 1 0,1-1 0,-1 0 0,0 0 1,1 4 0,0 0 0,-1 0 0,1 0 0,0-1 0,0 0 0,0-1 0,1 1 0,-1-1 0,0-4 0,0 0 0,1-1 0,-1 0 0,0 0 0,1 0 0,0 1 0,0 1 0,0 2-2,1-5 0,-1 2 0,0 0 0,1 1 1,0 1-1,0 0 0,0 0 0,1 0 1,-1-1-1,0 0 0,1-1-8,0 3 0,0-1 0,0 0 0,0 0 0,1-1 0,-1 0 0,1 1 0,0 0 0,0 0 0,0 2 0,0-2 0,1 2 0,-1 1 0,1 0 0,0 1 0,0-1 0,0 0 0,0-1 0,0-2 0,0-2 0,0-2 0,0 5 0,0-1 0,1-2 0,-1-2 0,0-1 0,0-1 0,0-1 0,1-1 0,0 8 0,1-2 0,0-1 0,0-1 0,-1-3 0,1-2 98,1 11 0,0-3 1,0-3-1,-1-3-98,0-1 0,0-3 0,-1 1 348,2 7 1,0 1 0,-2-7-349,-1-7 0,-2-6-45,-1-3 0,-1-2 45,0 22 0,-3 4 90,-1-17-90,0 6 1682,0-12-1772,-5 3 180,-2 2-90,-5 3 2516,0-3-2516,-6 7 2297,10-15-2297,-6 2 348,13-19-348,-3-4 0,1-1 0,2 0 0,-8 5 0,4 5 0,-2 2 0,0 2 0,6-2 0,-6-4 0,6-6 0,-2-8 0,3-3-990,16-32-584,1-9 0,2-11 1574,4-8 0,3-8 0,0-1 0,-6 18 0,0-1 0,-1-1 0,2-2 0,2-8 0,0-1 0,1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5:49.1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3119 7838 23723,'0'-38'2249,"-6"-1"-1799,-2 5 180,-7 3-181,-1 3-89,0 6-90,0 6-90,-1 7 0,-3 9-90,-2 11-90,-7 9 0,-3 10 0,-5 8 0,-1 5 0,-3 5 0,4 0-1294,3-5 1294,7-5 0,7-8 0,9-5 0,6-5 0,12-6 0,8-5 0,40 1 0,-13 1 0,3 2 0,1-1 0,2 5 0,-6 4 0,2 5 0,-5 2 0,1 14 0,-7 4 0,1 12 0,-12 4 0,-21 0 0,-13-2-97,-4-14 0,-7-5 97,-10-3 0,-4-7 0,8-13 0,-1-4-58,-12-3 1,0-2 57,-16 2 0,23-9 0,2-4-629,-2-7-720,18-1-630,3-5-720,16 2 3066,7-4 0,8-3 0,8 0 0</inkml:trace>
  <inkml:trace contextRef="#ctx0" brushRef="#br0" timeOffset="274">3833 7938 24443,'-17'-43'3598,"-4"4"-3058,-7 9-540,-7 14 0,-4 18 0,-3 23 0,18-3 0,1 6-330,1 7 1,1 4 329,-1 8 0,3 2-350,2 5 1,2 1 349,2 3 0,3 0 0,3-1 0,2-1 0,4-1 0,2-1 0,3-5 0,2-1-90,3-4 0,3-2-720,1-6 1,4-4-1350,24 18-719,11-25 2878,13-27 0,-27-9 0,0-5 0,2-6 0,1-1 0</inkml:trace>
  <inkml:trace contextRef="#ctx0" brushRef="#br0" timeOffset="614">4231 8223 22464,'8'-33'1979,"-1"-1"0,-4-2 0,-5 2-1799,-11-5-180,-16 14 0,-7 41 0,7 19 0,3 11 0,2 11 0,3 4-724,0 2 0,3 1 724,8 0 0,6-4 0,6-23 0,4-4 0,10 24 341,7-19-611,3-17 315,-1-37 0,0-12 135,4-16-374,-7 1 1,-5-4 193,-8-16 0,-6 6 0,-6 9 0,2 10 1060,-3 13-1060,4 15 0,4 19 0,2 19 0,6 17 0,0-4 0,1 1-269,-2-9 1,-1 1-587,4 10 1,0-1-1395,4 7-449,-4-5 2698,-2-13 0,-2-14 0,-2-8 0</inkml:trace>
  <inkml:trace contextRef="#ctx0" brushRef="#br0" timeOffset="1232">4491 8453 13913,'19'-57'5127,"-5"7"-1786,-4 12-2802,-6 15 870,0 10-1409,0 23 860,2 14-860,4 17 0,-2 1 0,0 0 0,4 5 0,-6-11 0,1-6 0,1-18 3392,0-10-3392,6-15 0,4-14 0,7-14 0,1-10 0,3 3 0,-3 5 0,-1 16 0,-1 17 0,11 40 0,-8 11 0,-2 4 0,-2 2-254,-9-15 0,-1 0 254,5 7 0,1-2 0,10 4-989,3-16-734,7-18 14,5-23-90,9-24 899,-22 7 1,-1-4-572,5-10 0,-1-6 1141,-9 12 0,-1-3 1,0-2 2,3-5 0,-2-3 0,1-6 1136,-6 7 1,0-7-1,0-2 1,-1 1-1,-1 2-695,-1-2 1,-1 3-1,0-1 1,-1-2 280,-1 0 1,1-2 0,0-2 0,-2 1-1,-3 2 32,-2-4 0,-3 1 1,-1 3-1,-1 4-410,0 2 1,-1 5 0,-3-1-18,-2-7 0,-3-1 0,-6 19 0,-11 21 0,-13 54 0,22 14 0,5 15-272,4-4 1,2 9 0,1 3 0,0-3 271,-1-10 0,1-2 0,1 0 0,0 4 0,0 3 0,2 3 0,0 2 0,0-2 0,0-4-42,1-3 1,0-3 0,0-2-1,0 1 42,1-3 0,1-1 0,0 0 0,0-1 0,1 11 0,1 0 0,-1-2 0,1-7 0,1-1 0,-1-3-394,1 14 1,0-4-642,-2-11 1,-1-6-1395,1 12 47,-12-33 133,-8-32 1440,-13-33 2518,8 13 0,-1-4 452,-2-9 0,-1-1-1172,-2-2 1,-1 0-316,1 1 1,1 1-180,2 3 0,1 2-136,2 6 1,2 2 1864,-9-25-1955,20-4-448,18 16-271,4 17 0,6 1-236,5 6 1,5 1 685,5-2 0,5-1 0,-1 2 0,9-4 0,2 1 0,-4 1 0,-1 1 0,0 0 0</inkml:trace>
  <inkml:trace contextRef="#ctx0" brushRef="#br0" timeOffset="1588">7374 6481 24623,'-27'-12'1979,"-7"21"0,-3 10-1979,1 2 0,-2 9-1280,-1 10 0,-5 10 0,-1 5 0,5-2 1280,9-7 0,3-2 0,0 3 0,0 3 0,-2 4 0,-2 4 0,1 2 0,1 1 0,4-3-337,2 5 0,3-1 0,2 0 0,2 1 337,1 0 0,1 1 0,3 0 0,1-1 0,3-1 0,1 0 0,3 0 0,1-1 82,2-4 1,2-1-1,2 0 1,5 2-83,2-6 0,3 3 0,3-1 0,3-1 0,1-4-383,6 5 1,3-4 0,3-2 0,3-2 382,5 0 0,5-2 0,1-4 0,0-7 0,2-7 0,1-7 0,0-8 0,-4-17 0,-1 1 0,1-1 0</inkml:trace>
  <inkml:trace contextRef="#ctx0" brushRef="#br0" timeOffset="1989">7646 7219 23004,'5'-53'4407,"-1"8"-3867,-4 13-180,0 10-90,0 10-270,3 30 0,3 6 0,7 27 0,3-1 0,4 0 0,6-2 0,5-7 0,4-10 0,1-14 0,12-15 0,-5-46 0,-11 13 0,-13-22 0,-19 33 0,0 6 0,0 15 0,0 7 0,4 17-720,2 5-1978,5 2 2698,-1 1 0,-4 1 0,-2 0 0</inkml:trace>
  <inkml:trace contextRef="#ctx0" brushRef="#br0" timeOffset="4468">9242 7002 23723,'21'-39'4408,"-5"5"-3958,-4 5-450,-4 6 0,-3 5 0,-2 14 0,-10 18 0,-4 31 0,1-7 0,-2 5-833,-2 14 1,0 6 832,2-13 0,0 3 0,-1 0 0,-2 7 0,0 1 0,-1 0-590,-1 3 0,0 1 1,-1-1 589,-1 0 0,-1 0 0,1-1 0,0-3 0,1 0 0,-1-1 0,1-5 0,0-1 0,-1-1 0,3-6 0,0 0 0,0-3-225,-6 13 0,1-3-630,2-11 1,0-3-1125,-16 17-630,1-28 2609,-3-26 0,-1-29 0,-3-15 0</inkml:trace>
  <inkml:trace contextRef="#ctx0" brushRef="#br0" timeOffset="4600">8450 7309 24713,'-2'-37'944,"-1"1"1,2-30-855,-5 17 0,6 11-180,0 10-360,6 10-1979,15 25-179,4 7 2608,14 22 0,-4 6 0,2 5 0</inkml:trace>
  <inkml:trace contextRef="#ctx0" brushRef="#br0" timeOffset="4767">9328 8019 25522,'22'28'1530,"-3"-3"-1351,-4-7-89,-4-9-449,1 7-721,-2-9-719,2 4-989,-2-7 2788,2-10 0,0-8 0,3-7 0</inkml:trace>
  <inkml:trace contextRef="#ctx0" brushRef="#br0" timeOffset="5205">10123 6671 23014,'13'-34'2249,"-1"-1"0,7-8-1635,0 8-614,17 65 0,-1 11 0,-11-1 0,3 9 0,-3-1-847,2 8 1,-2 3 846,-2-3 0,2 3 0,-4-2 0,-5-9 0,-1-2 0,-2 1 0,2 0 0,-1 0 0,-1 0 0,-1-2 0,-1-1 0,-1 0 0,4 17 0,-1-2 0,-3-6 0,0-4 0,-3-6 0,0-2 0,2 22 186,-4-16-186,-7-21 0,-8-25 0,-9-27 0,-9-24 532,13 19 0,-4-2-532,-13-13 0,-6 3 0,-5 11 0,-4 6 0,1 1 0,-2 10 0,-2 16 0,4 13 0,13 11 0,5 7-493,-2 4 1,5 4 492,3 3 0,5 2 0,3 0 0,7 3-426,11 16 1,8-1 425,3-17 0,4-3 0,11 11 0,8-6 0,-2-22 0,5-7 0,23-1 0,2-7 0,-16-6 0,0-4 0,1-6 0,4-5 0,-8-2-360,-9-4 0,-3-3-360,6-8 1,-5-4-1452,-5-16-258,-15-3 2488,-14 2 1,-15 5 0,-7 3 0</inkml:trace>
  <inkml:trace contextRef="#ctx0" brushRef="#br0" timeOffset="6150">8528 2180 22014,'-35'-42'3149,"-1"-4"-3203,-5 1 953,-2 1-179,-5 8-117,10 19 1,-4 9-604,-12 21 0,-1 11 0,-1-2 0,2 9-559,13 3 1,1 8 0,5 2 558,7-4 0,4 1 0,2 5 0,3 3 0,2 5 0,1 2 0,2-4 0,1 4 0,3-3 0,1 3 0,3-4 0,1 3 0,3-2 0,3-4-386,10 16 0,7-7 386,3-6 0,7-5 0,1-6 0,9-13 0,10-27 0,9-13 0,-5-5 0,-2-5 0,-2-9-132,-9 3 0,2-6 0,-2-4 1,-7-3 131,-11-7 0,-6-4 0,-4-2 0,-1 3-317,0-4 1,-2 2 0,-2-2 316,-2 4 0,-1-4 0,-2 2 0,-3 5 0,-7-16 0,-5 6 0,1 6 0,-3 4 0,1 9 0,-2 5 0,-12-9 1313,6 34-1313,11 36 0,16 36-17,4-17 0,4 4 17,6 11 0,3 3-243,-4-18 1,0 2-1,2 1 183,2 2 0,1 0 0,0 1-630,1 0 1,1 1 0,0-2-331,1-1 1,-1 0-1,1-2 1020,-1-2 0,1-2 0,-1 0 0,10 13 0,-1-1 0,0-6 0,-1 0 0</inkml:trace>
  <inkml:trace contextRef="#ctx0" brushRef="#br0" timeOffset="6348">9401 2791 24623,'18'-30'3958,"-2"11"-3958,0 21 0,-1 25 0,-3 26 0,-7-18 0,-2 2 0,0 8 0,-2 1-660,-3 3 1,-1 2 254,-2 2 0,-1 0-720,-3 2 1,-2-1-450,-1-2 0,-1-2 1574,0 1 0,-1-3 0,1-5 0,-2-1 0,2-2 0,0 0 0</inkml:trace>
  <inkml:trace contextRef="#ctx0" brushRef="#br0" timeOffset="6782">10534 1850 26692,'21'-59'944,"1"0"1,8 23-945,6 64 0,-25 19 0,-7 13-943,2-3 1,-1 6-1,0-2 943,-1-8 0,-1-1 0,0 0-679,0 1 1,0 1-1,-1 0 679,0-2 0,-1 0 0,0-2 0,1-3 0,-1-2 0,0 0 282,-1 13 1,0-3-283,0-12 0,0-2 0,0 15 0,0-31 0,5-50 0,3-17 0,8-20-305,-6 22 0,2-6 1,1 4 304,6-3 0,3 3 0,3 3 0,1 3 822,1 4 1,1 5-823,29-7 0,-19 36 0,-1 11 0,12 25 0,-19 1 0,-5 5-126,-13 0 0,-7 1 126,0 3 0,-6 3 0,-7-4 0,-4 2 0,-2-2 0,-4 5 0,-3-2 0,0-8 0,-4 0 0,0-5 0,-7-5 0,-2-5 0,-2-5 0,-1-4 0,1-5 0,-1-5 0,-14-2 0,0-8-1349,4-12-1,3-6-134,0 1 0,7-6 1798,10-12 0,11-6 0,15 1 0,9-2 0,4-5 0,-1 0 0</inkml:trace>
  <inkml:trace contextRef="#ctx0" brushRef="#br0" timeOffset="7164">12377 1990 26332,'11'4'2249,"-2"-3"-2249,-4 3 0,0-4 0,-1 0 0,5 0 0,3-2 0,6-4 0,3-8 0,3-10 0,-3-29 0,-14 10 0,-19-12 0,-29 30 0,-13 27 0,-6 11 0,10 1 0,-2 5-489,4 3 1,-3 3 0,5 4 488,-5 12 0,6 4 0,2 5 0,4 2 0,8 3 0,5 1 0,7 3 0,7 0 0,6-1 0,12 2 0,13-13 0,9 4 0,5-1 0,3-6 0,11 1 0,6-7 0,1 1 0,-7-2 0,2 2 0,1-3 0,0-8-330,10-7 0,1-9 1,-4-5-661,4-7 1,-4-4-361,-2-3 1,-2-3 1349,-4-4 0,-2-4 0,-6 0 0,-1-2 0,-4-2 0,0 0 0</inkml:trace>
  <inkml:trace contextRef="#ctx0" brushRef="#br0" timeOffset="9731">11719 6332 22464,'-20'-22'3688,"0"-1"-3148,1 2-91,3 3-269,2 3-90,7 5 0,2 4 0,5 8-90,0 7 90,5 9-90,2 7 0,7 5 90,0 1-90,10 9 0,-4-6 0,0-5 90,-5-14-90,-6-11 0,1-4 0,-4 0 0,-2 0 0,-2 0 0,-2 0 0,-4 0-90,4 0-1259,-4 0 1259,4-2 90,0-8 0,0-15 180,0-14 0,0 3 90,0-1 89,0 17 181,-4-7-270,0 14 90,-1 10-315,-1 29 0,1 16-45,3-4 0,-1 7-848,-1 4 0,-2 10 0,-1 3 0,2-4 848,-1 3 0,1-2 0,-1 3 0,1-11 0,0 2 0,-1 3 0,0-2 0,1-2-568,-1 2 1,0-2 0,1-1 0,-1 1 567,0-1 0,0 0 0,0 0 0,0 0-115,-1 14 1,0-2 0,0-1 114,0-6 0,0-1 0,1 0 0,1 4 0,1 1 0,1-5 0,-2 0 0,1-3 0,2 6 0,1-7 0,1-8-1440,0-22-3147,-13-35 4587,3-27 0,-1 2 0,0-5 0,3-3 0,0 0 0</inkml:trace>
  <inkml:trace contextRef="#ctx0" brushRef="#br0" timeOffset="9890">11354 6870 25432,'-27'-32'1709,"3"5"-1619,4 7-90,3 4 0,9 5-90,2 4-539,12 3-720,4 4 1349,34 12 0,-4-3 0,23 11 0</inkml:trace>
  <inkml:trace contextRef="#ctx0" brushRef="#br0" timeOffset="10064">12223 7250 24353,'22'53'1799,"-3"-2"-1664,-11-16 0,-2 0-135,0 14 90,1 11-270,-2-28-360,7-5-539,2-4-3329,17-15 4408,-2-13 0,14-24 0,-6-11 0</inkml:trace>
  <inkml:trace contextRef="#ctx0" brushRef="#br0" timeOffset="10406">12905 6468 24623,'11'-41'989,"1"0"1,-3 2-1,0 3-809,7-21 180,-6 17 90,4 19-450,2 31 0,5 25 0,0 12 0,-1-4 0,-1 5-398,0-1 0,0 5 1,-1-1 397,-3-8 0,-1 0 0,-1 0-440,1 4 0,-2 0 1,1 0 439,0-1 0,0 0 0,-1 0 0,0-2 0,-1-1 0,1 2-270,1 6 1,1 1 0,-1-3 269,0 0 0,0-2 0,3 7 0,-5-6 0,-7-17 0,-33-57 0,-10-13 212,7 1 1,-5-2-213,-7 1 0,-5 5 0,1 14 0,-1 5 0,1 0 0,3 8 0,7 15 0,6 10 1254,2 29-1254,27 0 0,8 4 0,1-11 0,4-1-1089,11 16 0,7-3 1089,-2-17 0,3-4-360,3-1 0,1-4-874,-1-4 1,2-2-26,-1-4 0,0-3 1326,30 0 1,-2-13 0,-2-7 0</inkml:trace>
  <inkml:trace contextRef="#ctx0" brushRef="#br0" timeOffset="10689">14704 6477 24533,'7'-36'4048,"-2"4"-4048,-5 4 0,-5 8 0,-2 11 0,-7 15 0,-4 19 0,-5 29 0,9-10 0,-2 13 0,-1 5 0,2-1-1038,0 1 0,1 1 1,0 1-1,-1 2 1038,1-5 0,0 2 0,-1 2 0,0-1 0,2 1 0,3-9 0,0 2 0,0-1 0,1 0 0,1-2 0,-1-4-363,0 6 0,-1-4 0,2-1 0,-1-1 33,-1 17 0,1-1 1,-1-5-706,-1 4 1,1-10-1665,-2-13 2699,0-27 0,-2-28 0,-3-16 0</inkml:trace>
  <inkml:trace contextRef="#ctx0" brushRef="#br0" timeOffset="10817">14087 6911 24083,'-10'-41'719,"-1"0"1,2 5 0,0 1-630,-7-18-90,7 14-90,4 14-540,5 12-3687,25 25 4317,1 8 0,1 1 0,2 3 0,-4-3 0,1 1 0</inkml:trace>
  <inkml:trace contextRef="#ctx0" brushRef="#br0" timeOffset="10967">15264 7531 25522,'35'47'1889,"-13"-17"-1889,-5-5-539,-13-19-2969,-4-14 3508,0-8 0,0-11 0,0-8 0</inkml:trace>
  <inkml:trace contextRef="#ctx0" brushRef="#br0" timeOffset="11348">15959 5916 26332,'16'-60'2249,"0"17"-2249,-4 33 0,2 34 0,-1 17 0,1 3 0,0 5 0,1 2-721,1 2 1,-1 0-1,2 2 721,-3-6 0,1 1 0,-1-1 0,0-2 0,1 3 0,-1-3 0,0-1 0,0-1 0,-1 0 0,1-1 0,4 19 0,0-2 0,-2-6 0,-1-3 0,-3-7 0,0-2 0,-2-5 0,-2-4 0,4 19 493,-5-15-493,-7-24 0,-43-63 0,11 15 0,-4-3-519,-5-10 1,-5 3 518,5 16 0,-3 4 0,0 8 0,-11 15 0,1 10 0,0 0 0,3 8 0,6 15 0,8 9-344,16-4 0,5 3 344,5 3 0,4 1 0,3 0 0,8 0 0,17 12 0,9-4 0,-4-15 0,5-3 0,15 7 0,4-7 0,-9-21 0,0-5-810,-2 0 1,1-4-361,-2-7 1,-1-4 1352,-3-2 1,-1-2 0,-3-5 0,-1-1 0,-2-4 0,0 1 0</inkml:trace>
  <inkml:trace contextRef="#ctx0" brushRef="#br0" timeOffset="11957">16994 5595 24173,'0'-21'3328,"0"1"-3058,0 10 180,6 22-270,6 36-135,3-8 0,1 2-45,-1-2 0,2 0 0,11 10 0,1-4 90,6-2-90,10-3 0,-23-41 0,-4-21 0,-5-20 0,-8 0 0,-2-4 0,-1 8 0,0 0 0,-1-13 0,-1-1 0,-1 9 0,-1 2 0,1-17 0,-3 1 0,4 32 0,8 40-180,-1 13-540,0 6 1,0 6-447,-2 0 0,0 4 1166,0 6 0,0 6 0,-1-2 0,-2-10 0,1-2 0,-1 3 0,1 15 0,0 0 0,0 1 0</inkml:trace>
  <inkml:trace contextRef="#ctx0" brushRef="#br0" timeOffset="12232">17888 7065 28581,'8'-4'0,"2"1"0,-2-4 0,4 5 0,17 4 0,0 7 0,16 11 0,-2 10 0,2 14-225,-22-17 1,-3 1 224,-1 4 0,-3 4 0,0 19 0,-8 5 0,-10-16 0,-4 2 0,-2 0 0,0 0 0,-1 0 0,-5-1-693,-7 1 0,-4-1 1,-3-3-928,-14 4 1,-3-4 1619,12-13 0,-2 0 0,-1-1 0,-4 0 0,-2-1 0,0-1 0,-2 1 0,1-1 0,-1 0 0</inkml:trace>
  <inkml:trace contextRef="#ctx0" brushRef="#br0" timeOffset="13048">20206 5844 22104,'-5'-25'3328,"-2"2"-2608,-7-4-90,1 4 89,-2-1-179,-2 1-180,-6 4-180,-8 8-180,-12 11-1696,2 20 0,-3 10 1696,9-3 0,1 4 0,1 1 0,-1 5 0,3 0-1135,-3 15 1,5 1 1134,1 4 0,2 2-88,4-1 0,4 4 88,8-9 0,3 3 0,3-3 0,3 6 0,4-2-149,1-11 0,2 0 0,5-6 149,8-5 0,4-6 0,3-6 0,2-6 868,3-6 1,3-6-869,1-6 0,1-7 0,1-7 0,-1-6 0,1-8 0,-2-5 0,-2-10 0,-3-5 712,-2-8 1,-5-4-713,-9 17 0,-1-3 0,-4-2 0,-2-2 0,-3-5 0,-1 1 0,-2 2-413,1-1 1,-3 2-1,-1-2 413,-2-11 0,-2-2 0,-2 6 0,-3 7 0,-3 6 256,1 8 0,0 3-256,-12-12 0,1 58 0,13 28 0,7 7 0,6 6 0,5 3 0,4 3-219,5 6 0,3 1 219,-4-20 0,1 1 0,2-1-346,0-1 0,2 1 0,1-2 346,0-1 0,2-2 0,0 0 0,10 14 0,4 0 165,-7-14 0,4 1 1,-2-4-571,2 3 0,2-3-1104,13 9 0,0-9-3349,3-21 4858,-8-12 0,-25-29 0,-15-8 0</inkml:trace>
  <inkml:trace contextRef="#ctx0" brushRef="#br0" timeOffset="13749">19106 6491 22914,'4'0'3688,"0"0"-3149,-4 0-359,0 4 90,0 7 90,-4 11-180,3 12 0,-8 14 0,1 6-90,-12 10-90,-2-19 0,-4 0-170,3-13 1,-3 0 169,-11 8 0,-4-5 0,8-16 0,-3-6 0,-17-3 0,-4-10 0,5-12 0,0-8-689,2-1 0,4-6 689,11-12 0,11-6 0,14 5 0,10-6 0,7-6 0,7-6 0,1 2 0,-2 9 0,1 2 0,4-5 0,3 0 0,4-5 0,2-3 0,0 2 0,-2 5-630,5-7 0,-1 5 1,2-2 629,-1 2 0,3-2 0,-1 0 0,-3 4 0,-2 3 0,-2 3 0,-2 0 0,-1 2 0,-2 0 0,-1 1 0,5-18 0,-5 2-177,-5 2 0,-4 1 177,-5 6 0,-4 3 107,-3 4 1,-6 2-108,-13 2 0,-6 7 0,-19 10 0,10 22 0,1 12-711,4 22 1,5 11 710,7-8 0,1 4 0,2 1 0,-2 8 0,2 2 0,1 2-239,1 3 1,2 2 0,1-1 238,1 3 0,1 0 0,2 0 0,1-1 0,2-1 0,3 3-131,4-5 1,3 3 0,1 0 0,1-4 130,1 0 0,2-3 0,2 1 0,0-6 0,3 3 0,1-3 0,0-5 0,12 11 0,2-8 0,1-3 0,1-4 0,-2-7 0,1-3-450,-2-5 0,-1-3-809,26 8-450,-8-14-899,-3-18 2608,-7-15 0,-1-10 0,-3-7 0</inkml:trace>
  <inkml:trace contextRef="#ctx0" brushRef="#br0" timeOffset="14265">21591 6382 22554,'-10'5'2159,"-2"3"-2069,3-7 0,-1 9 90,2-2 0,-2 5-90,2 1-1,1-1 1,0 1 270,6-7 0,-6 6 0,6-12 90,-6 5 179,6-6 271,-3 0-900,4-2 0,4-2 0,2-4 0,8-3 0,7 2 0,7 2 0,7 9 0,-6 12 0,1 6 0,11 22-197,-13-8 0,-5 3 197,-10-1 0,-4 0 0,-2 5 0,-3 0 0,-4 3 0,-4 2-990,-6 1 1,-5 3 0,0-3 824,-6 8 0,-4 0 0,2-7 0,-3 2 0,0-3 0,-7 0 0,0 1 0</inkml:trace>
  <inkml:trace contextRef="#ctx0" brushRef="#br0" timeOffset="14870">23305 5862 24533,'6'0'2159,"-2"0"-1530,-2 8 1,-2 6-270,-4 13-225,-6 3 0,-4 2-135,-17 22-399,5-14 1,-4-1 398,2-10 0,-3-3 0,-21 9 0,-3-4 0,14-11 0,-3-4 0,-3-2 0,-4-4 0,3-8 0,-5-17 0,5-9 0,0 1 0,6-6 0,9-14 0,10-5 0,16 4 0,6-2 0,5-9 0,4-1 0,2 14 0,1-1 0,3-1-671,2-3 0,2-1 0,5-2 671,5-4 0,5-3 0,2-1 0,-1 4-675,1-3 1,0 4 0,3-2 674,-1 3 0,3-2 0,-1 1 0,-2 6 0,-3 5 0,-2 5 0,-2 0 0,12-12 0,-2 1-130,-8 8 1,-4 1 129,-6 7 0,-5 1 0,3-21 0,-33 3 0,-8 26 435,-23 17-435,2 40 0,17-1 0,3 6 540,-3 8 1,3 8-541,7-8 0,0 7 0,2 1 0,0-3 484,0 5 0,2-3 0,1 6-484,2-4 0,1 7 0,1 1 0,1-1 0,2-7-327,2 4 1,3-6-1,1 2 327,1-5 0,0 3 0,2-1 0,3-5-664,8 14 0,5-7 34,1-4 1,5-4-406,-1-7 1,5-3 795,15-3 0,3-6 0,-12-11 0,1-4 0,13-2 0,0 0 0</inkml:trace>
  <inkml:trace contextRef="#ctx0" brushRef="#br0" timeOffset="15292">24170 5048 24353,'-2'-37'1199,"0"1"1,0 2-1,-2 0-884,-4-5 0,0 1-315,0-10 0,-7 5 0,14 55 0,-1 33 0,1 16 0,1-4 0,2 6 0,-1 3-801,0-2 1,0 3 0,-1 2 0,1-3 800,0-9 0,0-1 0,0-1 0,0-2 0,0 13 0,0-3 0,-1-6 1,0-8 1,0-5-2,0-7 0,0-2 0,0 15 0,0-19 0,4-17 0,2-21 0,8-20 0,10-18 926,-8 15 1,3 0-927,3-3 0,4 0 0,14-6 0,3 3 0,-11 11 0,2 6 0,17 7 0,-2 13 0,-1 32 0,-19 17 0,-8 8 0,-14-16 0,-5 0 0,-3 15 0,-5-2 0,-4-19 0,-5-4 0,-23 22 0,-7-13 0,8-25 0,-2-5 0,-21-6-630,13-14 1,2-8-1170,-1-20 539,19 8 1,4-2 1259,8-25 0,14 0 0,10-2 0</inkml:trace>
  <inkml:trace contextRef="#ctx0" brushRef="#br0" timeOffset="15623">25648 5699 23813,'16'0'3688,"2"0"-2878,0 12-540,5 9-270,-3 18 0,1 9 0,-7 6 0,-6 5-662,-11 2 662,-10 2-1529,-13-1-810,-9-6 2339,14-30 0,-3-2 0,-27 19 0,24-24 0,-1 0 0</inkml:trace>
  <inkml:trace contextRef="#ctx0" brushRef="#br0" timeOffset="16182">27036 5012 23813,'53'-5'3239,"-2"13"-2610,-15 15 1,-1 11-495,-4 15 0,-3 6-1005,1 1 0,-5 2 870,-5 6 0,-9-1 0,-11-20 0,-5-2 0,-3-1 0,-5-2 0,-7-2 0,-5-3 0,-4-1 0,-5-3-1035,-4-4 1,-3-5 1034,-4-2 0,-4-6 0,3-8 0,-4-5 0,4-3 0,-7-3 0,2-6 0,8-1 0,-1-4 0,6-3 74,4-11 0,9-5-74,2-8 0,7-4 0,6-5 0,9-6 0,8 13 0,6-4 0,2-1 0,1 2 0,4-3 0,2 2 0,3-3-380,1 2 1,2-3 0,3 1 0,0 4 379,4 2 0,1 4 0,2-2 0,-2 3 0,2-1 0,0-1 0,-2 4 0,0-1 0,-3 2 0,1-1 0,6-7 0,0-1 0,-7 3 196,-6 5 1,-7-1-197,-7-9 0,-9 1 0,-4 16 0,-7 2 0,-7-8 0,-10 9 0,-25 19 0,-7 13 0,11 4 0,-2 5 0,4 2 0,-3 3 0,2 8-67,0 13 0,2 8 0,5 1 67,8-9 0,3 1 0,1 4 0,-6 13 0,1 5 0,8-1-218,10-13 0,6 0 1,2 1 217,3 2 0,4 2 0,2-1 0,3-1 0,2 1 0,4-1 0,3 1 0,4 0 0,2-2 0,3-2 0,1-1 0,3-1-390,3-2 0,1-2 1,2-2 41,0-2 1,1-3-1,3-1 348,13 3 0,5-2 0,-3-3 0,4 1 0,1-3 0,-10-8 0,1 0 0,0 0 0</inkml:trace>
  <inkml:trace contextRef="#ctx0" brushRef="#br0" timeOffset="16857">27954 4333 17337,'24'26'8185,"-17"-12"-7915,17 5 0,-22-15 270,-2-4-360,0-6-90,0-5 494,-24-27 1,-10-3-563,-4 11 68,-4-7 0,-6 10-90,6 36 0,1 15-1640,2 11 0,4 7 1640,0 1 0,5 4 0,9 10 0,11 1-312,11-11 1,8-1 311,3 2 0,6-1 0,5-2 0,5-1 0,5-2 0,5-3 0,4-4 0,4-4 0,1-4 0,2-4-495,0-6 1,1-5-136,-4-3 0,0-7-1079,5-11 0,-2-9 1709,-11-9 0,-5-6 0,-2 1 0,-6-4 0,-11-5 0,0 1 0</inkml:trace>
  <inkml:trace contextRef="#ctx0" brushRef="#br0" timeOffset="17117">28494 3505 15193,'6'-58'1529,"0"0"0,0 4 0,1 2-57,-2 6 1,2 3-1428,-1 8 0,4 5-45,14-5 0,16 49 0,-9 15 0,2 10-70,-4 0 1,0 5-1,1 3 70,-3-5 0,1 3 0,0 0 0,-1 2 0,2 4 0,0 0 0,0 3 0,-1 4 0,-3-5 0,-1 5 0,1 2 0,-2 1 0,0 1 0,-4 0 0,-1 1 0,-2-1 0,-2 2 0,-1 0 0,-2 2 0,0 1 0,-3-11 0,0 2 0,-1 1 0,0 1 0,-2 0 0,-2-1 0,-1-1 0,-2-1-114,-4 12 0,-3-1 1,-2-1-1,-3-1 0,0-3 1,-2-3 113,0-4 0,-1-2 0,-2-2 0,-1-4 0,-2-1-338,-4 1 1,-2-2 0,-2-5-1,-2-4 507,-5-4 0,-2-6 0,1-4 1,-3-2-1,0-5 0,-9-3 0,0-1 1</inkml:trace>
  <inkml:trace contextRef="#ctx0" brushRef="#br0" timeOffset="17301">29741 3899 26242,'14'-36'629,"1"-1"1,-3 4 0,0 0-540,6-21 0,-4 11-360,-2 14-540,1 11-3687,8 25 4497,-7 13 0,2 29 0,-11 4 0</inkml:trace>
  <inkml:trace contextRef="#ctx0" brushRef="#br0" timeOffset="17500">29952 4690 24713,'32'37'3868,"5"5"-3868,-15-17 0,2 2 0,2 3 0,1 5 0,0 4 0,1 5 0,-2-1-1064,4 11 1,-3 2 1063,-4-6 0,-2 4 0,-4-2-1097,-6 13 0,-8-1 1097,-4-19 0,-3 0 0,-3 1-660,-4 2 1,-3-1-1,-3 0-430,-4 1 0,-4-1 0,-2-1 1090,-4 2 0,-3-2 0,-3 0 0,-5 0 0,-4-2 0,0 0 0,-3 0 0,-1 0 0,1 1 0</inkml:trace>
  <inkml:trace contextRef="#ctx0" brushRef="#br0" timeOffset="18750">9364 10796 20755,'5'-36'3058,"-2"-2"-2338,-3-1-180,0 0-91,0 1 1,-5 2 270,-13-8-540,-6 18-1,-7 16 1,-4 9-90,4 10 0,-1 7 45,-15 9 0,-3 7-677,6 7 1,0 8 0,2-1 571,9-9 0,3 0 0,-1 3-687,1 0 1,-1 2-1,2 0 1,4-1 656,-4 18 0,7 0 0,4-2 0,9 1-174,14-12 1,5 1 0,4-3 38,6 4 0,7-3-90,15 7 1,8-10-46,-6-22 0,3-10 0,1-4 0,0-8 90,1-8 1,-2-6 134,-2-7 0,-2-5-320,-4-8 0,-3-5 545,-4-4 0,-5-3 45,-4-4 0,-5-5 378,-9 6 0,-5-4 1,-2 0-305,-6 2 1,-2 0 0,-2 1-240,1 1 0,0 2 0,-3 2-60,-10-10 0,-1 11 0,-4 14 2432,6 55-2432,18 20 0,7 11 0,1 0 0,2 5 0,2 1-75,0-3 0,0 0 0,2 3-60,1-2 0,2 3 0,0-1 1,-2-5-286,-2-9 0,-1-4 0,0 2-210,4 10 1,0 2-1,0-6-954,0-5 1,0-4 1583,0-4 0,1-4 0,20 13 0,1-11 0</inkml:trace>
  <inkml:trace contextRef="#ctx0" brushRef="#br0" timeOffset="19050">10343 10330 25612,'0'-51'659,"0"-1"1,0 7 0,0 2-480,0-22 270,0 30-90,2 32-360,3 38 0,1-2 0,1 6-577,1 11 0,0 4 577,-1-11 0,-1 2 0,0 1-942,-1 4 0,0 1 0,-1 0 942,0 3 0,-2 0 0,0 0 0,0 0 0,-1-1 0,0 1-393,-1-4 1,0 0-1,0-1 393,1-3 0,0 0 0,1-2 0,-1 14 0,0-2 0,2-8 0,2-2-78,1 0 0,1-4 78,11 11 231,7-27 1,8-10-232,15-19 0,4-12 0,2 3 0,2-5 557,-12 0 1,1-3 0,-2-1-1008,7-4 0,-3-4-750,-8 1 1,0-2 0,-3-1-150,2-3 0,-4-3 1349,5-11 0,-7-2 0,-20 16 0,-6 0 0,-2-1 0,-1 0 0</inkml:trace>
  <inkml:trace contextRef="#ctx0" brushRef="#br0" timeOffset="19217">10286 10254 23141,'-32'-43'1259,"12"2"-1169,25-2-90,26 0-90,-3 22 0,5 1-1492,9-1 1,4 1 951,6 2 0,4 2-584,4 1 0,2 1 1214,1 3 0,0 1 0,0 4 0,-1 1 0,-2 2 0,1 0 0</inkml:trace>
  <inkml:trace contextRef="#ctx0" brushRef="#br0" timeOffset="19686">11630 10267 23544,'-24'21'2068,"-1"-3"-718,-5-9-811,10-3-179,3-2-90,11-3 0,6 3-90,0-4-180,0-6 0,2-5 0,4-12 0,24-33 0,0 21 0,5 0-401,1-3 0,4 2 401,9-1 0,1 6 0,-9 12 0,0 4 0,-1 3 0,-1 4 0,-3 2 0,-2 7-88,0 15 0,-4 8 88,1 22 0,-20-7 0,-7 4 0,-10-5 0,-7 1 0,-16 17 0,-6 0-204,10-15 1,-4-1 203,-1-2 0,-4 1 0,2-5 0,1-5 0,3-4 0,-9 15 751,36-22-751,44-18 0,16 4-779,-24 1 1,0 1 778,1 4 0,1 3 0,11 12 0,-3 4 0,-14-5 0,-2 3 0,5 6 0,-7 2-540,-11 17 540,-14-5 0,-14-1 0,-27 6-1079,5-16-810,-17 0-629,18-24 2518,2-8 0,7-13 0,2-3 0</inkml:trace>
  <inkml:trace contextRef="#ctx0" brushRef="#br0" timeOffset="20102">12422 9697 20169,'-9'-33'1214,"0"0"0,-6-28-1034,1 13 1464,8 10-1554,7 9-90,13 8 0,16 13 0,7 3 0,-5 1 0,2 1-403,21 1 1,1 2 402,-10 3 0,1 0 0,13 1 0,2 0 608,-11 0 0,0-1 111,2 1 1,-3-2-720,4-2 873,-25 0-873,-19 0 0,-6 8 0,3 11 0,0 21 0,5 25 0,-4-17 0,3 7 0,-1-1-205,-1-7 0,0-1 0,2 4 205,-1 0 0,1 3 0,0 1 0,0-3 0,3 3 0,-1-3 0,3 3 0,0-2 0,1 4 0,1-1 0,-1-3 0,1 0 0,-2-3 0,1 1 0,5 11 0,0 2 0,-2-7 0,-2-6 0,-3-5 0,-2-5 0,-2-1 0,-2-7 0,-3 1-96,-7 7 1,-5-2 95,-18 18 0,-17-9 0,-10-3-180,12-17 1,-5-3-1775,-11 3 1,-9 2 0,5-4 1953,0-3 0,2-3 0,6-2 0,-3 0 0,4-2 0,-4-1 0,1-1 0</inkml:trace>
  <inkml:trace contextRef="#ctx0" brushRef="#br0" timeOffset="21958">29826 7237 20755,'-20'-18'2519,"-2"2"-1980,-7 0-179,-3 4-90,-3 5 0,-3 3 0,-1 16-90,-3 14-612,-1 19 432,21-14 0,3 4 45,0 3 0,3 3-45,2 3 0,4 1 0,2 1 0,3 1 0,5-2 0,2-2 45,2-2 0,3-2-45,3-3 0,2-2-165,17 22 165,5-16 0,3-22 0,2-31 0,-3-28-147,-18 7 1,-3-3 236,1-7 0,-2-3-129,-2-3 1,-1 0 262,-1-2 1,-2 2-90,-2 3 0,-2 3-42,0 4 1,-2 3-94,2-24 90,-2 20-90,4 18 0,2 27 0,2 22 0,4 26 0,-6-19 0,-1 2-45,1 5 0,0 2-126,0 1 1,0 0-280,0 1 1,1-2-181,-1-2 1,0-2-406,0-4 1,0-1 1034,7 20 0,0-19 0,0-10 0</inkml:trace>
  <inkml:trace contextRef="#ctx0" brushRef="#br0" timeOffset="22209">30273 7291 22554,'18'-62'1799,"-1"8"-1619,-5 13 180,-2 16 449,1 40-449,-1 20-225,-4 23 0,-1 11-105,-4-21 0,-1 2 0,0 1-109,1 11 0,0 1 0,0-1 109,-2-9 0,-1-1 0,1-4-30,1 2 0,0-6 0,4 3 0,8-34-369,12-19-531,20-14 900,3-15 0,2-5 0,-11 6 0,1-2 0,-3 1 0,0 0 0,1 0 0</inkml:trace>
  <inkml:trace contextRef="#ctx0" brushRef="#br0" timeOffset="22349">30301 7196 21295,'11'-36'899,"17"0"-899,27 0-1567,-15 17 0,4 1 397,6 1 1,4 0 1169,4 1 0,2 1 0,2 0 0,0 2 0,1 1 0,0 0 0</inkml:trace>
  <inkml:trace contextRef="#ctx0" brushRef="#br0" timeOffset="22615">31426 6988 21924,'-16'0'1889,"-2"4"-1529,-1 3-90,1 7-90,2 6 0,7 11-180,7 10 45,13-2 0,4 1-258,0-10 1,2-1 212,10 10 0,4-4 89,24-3-89,3-21-22,-9-24 111,-11-24 1,-17-18-90,-15-8 0,-10 29 0,-4 2 0,-5 0 0,-5 2-315,-16-3 1,-6 4-181,10 10 0,-2 3-539,-13-2 0,0 7 962,-13 13 0,6 9 0,3 8 0</inkml:trace>
  <inkml:trace contextRef="#ctx0" brushRef="#br0" timeOffset="22968">31739 6852 22014,'28'-59'1799,"1"7"-1709,1 9 0,6 11-90,7 10 0,10 6-412,8 9 412,4 3 0,-30 4 0,-1 0 0,30 0 180,-7 0 180,-11 4 752,-6 13-662,-20 23-360,-7 9-45,-14-16 0,-2 2-45,-1-1 0,-1 0-201,1 6 0,0 3 201,1 5 0,1 5 0,-1-2 0,1 10 0,0 3-135,-1-13 0,0 6 0,-1 0 1,-1-4-586,-3 2 0,-1-3 1,-2-1-274,0 1 1,-2 0 0,-3-4 992,-13 12 0,-4-9 0,1-18 0,-3-6 0,-3-1 0,0 0 0</inkml:trace>
  <inkml:trace contextRef="#ctx0" brushRef="#br0" timeOffset="23525">29635 9204 20755,'-12'-24'3508,"-4"-4"-2698,0 1-361,-5 0-179,3 4 0,0 5-180,0 8 90,-3 10 0,-3 14-90,-2 13 0,-3 14-90,6 9 0,9 13 0,12-16 0,7 2-225,8-3 0,4-2 45,-1-1 0,4-5 90,31 4 0,-8-48 0,2-22 180,-4-19 270,-15 1 0,-3-4-45,-7 13 0,-2-1-255,2-13 0,-2 2 210,-4-8-180,-6 14 0,-2 18-90,-2 21 0,0 24 0,4 21-270,3 11 0,1 5-1092,0-11 0,0 1 912,0-3 1,1 3-1,0-4-450,2 2 1,0-4-270,0-4 1,3-3 1168,16 14 0,4-26 0,5-14 0</inkml:trace>
  <inkml:trace contextRef="#ctx0" brushRef="#br0" timeOffset="23741">30224 9240 21685,'22'-45'899,"-1"-1"1,-1 3-1,-1 3-719,-2 6 0,-2 2 180,10-18 89,-7 18 120,-6 17-29,-6 43-320,-8 11-175,-1-3 0,0 7 15,-1 0 0,0 3 0,1 2-467,1 4 1,1 1-1,2 0 437,0 2 0,1 0 0,3-2 0,1-2 0,2-1 0,4-6-512,8-1 1,5-6 256,3-2 1,5-4-361,1-6 0,5-7 585,17-11 0,0-10 0,-16-4 0,-1-6 0,11-13 0,0 1 0</inkml:trace>
  <inkml:trace contextRef="#ctx0" brushRef="#br0" timeOffset="23907">30387 8978 22104,'-16'-32'1170,"10"3"-1530,59-6-1439,-2 20 0,6 3 1539,5-1 0,3 1 0,-14 7 0,2 1 0,-3 0 0,10 1 1,0 0-1</inkml:trace>
  <inkml:trace contextRef="#ctx0" brushRef="#br0" timeOffset="24166">31617 8761 21924,'0'-20'3598,"0"-1"-2698,0-1-360,2 3 89,2-1-269,0 12 0,4 10-90,-2 39-270,-1 7-317,-3-10 1,-1 3 316,-3-3 0,-1-1 0,-1 6 0,0 0 0,-4 2 0,-1 1 0,0 2 0,0-1 0,0-1 0,-1-1 0,1-2 0,0-2 0,2-4 0,0-2-1439,-7 20-900,2-17 2339,5-24 0,1-17 0,6-13 0</inkml:trace>
  <inkml:trace contextRef="#ctx0" brushRef="#br0" timeOffset="24584">32011 8702 21745,'28'-52'2608,"-1"4"-1888,-3 5-271,-3 9-179,-3 7-180,2 5 0,6 6-90,8 2 0,11 7 0,6 3 0,4 4 45,-20 0 0,1 0 315,28 10-270,-6-1 360,-12 21-91,-20 8-179,-12-6 0,0 2-90,-4-3 0,-2 2-45,1 3 0,-2 1 45,3 26-90,-4-14 0,0 2-325,-2-11 0,-1 1 280,3 13 0,-1 1 45,-1-17 0,-1-2-199,1 3 0,0-1 244,0-2 0,0 1-45,-2-1 0,0 0 0,2 30 0,-8-5 0,-7-9-179,-14-5-91,-19-8-135,14-20 0,-5-2-315,-8-2 1,-3-1-1057,-9 1 1,-2-1 1775,-6-2 0,-1-1 0,20-2 0,-1 0 0,0 0 0,-1-2 0,1 1 0,0 0 0</inkml:trace>
  <inkml:trace contextRef="#ctx0" brushRef="#br0" timeOffset="25119">30261 10746 22824,'-33'-27'3238,"-1"2"-2608,-3 3-270,-5 8-91,-5 5-89,-6 21-90,-2 12-509,28-3 1,1 5 418,1 1 0,3 3 45,2 3 0,4 2-132,2-1 0,3 0 87,4-1 0,2 0 0,1 26-174,12-11 84,6-12-90,11-17 90,7-9 694,7-20-604,4-9 135,-13-8 0,1-6 179,-1-3 1,-1-2-90,3-7 0,-2 0-225,-8 11 0,-3 3 397,6-3-397,-4 40 95,-7 14-635,9 20-719,-12 1-630,1 3 1041,0 8 0,0-18 0,5 4 0</inkml:trace>
  <inkml:trace contextRef="#ctx0" brushRef="#br0" timeOffset="25349">30866 10579 24353,'9'-9'3148,"-22"43"-5798,-4 7 0,-2 7 2695,-1 3 0,0 3 0,0 9 0,3-1 364,11-15 1,4-1-365,3 0 0,4-2 413,5-3 1,4-2-459,5-2 0,5-4 45,4-5 0,3-4-398,4-2 0,4-5-97,1-6 0,1-4-450,0-3 1,0-4-540,-2-4 0,-1-5 1439,-2-5 0,-3-4 0,-5-2 0,-2-3 0,-3-5 0,1 1 0</inkml:trace>
  <inkml:trace contextRef="#ctx0" brushRef="#br0" timeOffset="25501">31069 10570 21745,'-34'-39'1619,"14"1"-1439,20 2-450,22 2-5151,21 2 5421,16 5 0,-26 15 0,2 1 0,1 1 0,1 0 0</inkml:trace>
  <inkml:trace contextRef="#ctx0" brushRef="#br0" timeOffset="25833">31779 10638 22554,'-14'0'2789,"0"0"-2070,-2-2 360,-4-7-449,10 1-450,14-7-90,37 2-90,6 5 90,19 0 0,-17 14 180,3 23-180,-21 8-1596,-4 24 1506,-25-2 0,-12 2-202,-9 2 202,-6-3 0,-3-8 0,3-10 0,3-10 0,8-7-90,5-7-630,8-9-449,10-3-720,11-12 1889,12-7 0,4-3 0,-7 0 0,2-1 0,15-10 0,1 0 0</inkml:trace>
  <inkml:trace contextRef="#ctx0" brushRef="#br0" timeOffset="26130">32514 10480 15391,'18'-46'1529,"5"3"897,5 0-2247,-2 17 1,4 2-45,4 3 0,2 3 0,-2-2 0,0 4 405,29 1 1124,-33 11-1125,-6 4 1357,-9 30-1357,-7 6-404,-5-2 0,-2 5-45,-1 0 0,0 3-30,0 4 0,0 5 0,1-2 322,2 10 0,2 1-352,-1-7 0,1 2 0,2-3-30,4 1 0,3 0 0,0-8 0,3 2 0,-1-3 0,2 4 0,-1-1-10,5 9 1,-5-1-486,-13-11 1,-7-3-1125,-20 16 179,-1-20 1,-9-4 1439,-7-10 0,-7-3 0,-10 2 0,-3 0 0,14-6 0,1-1 0,0 0 0</inkml:trace>
  <inkml:trace contextRef="#ctx0" brushRef="#br0" timeOffset="26773">28190 7142 21565,'18'-64'2788,"0"7"-2428,-3 12 359,-5 17 1,-4 25 90,-4 36-451,-4 6 1,-2 7-1036,1-1 0,0 5 0,-1 2 698,0-3 1,-2 3-1,1 1 1,0 2-514,0-3 1,0 0-1,0 2 1,0 2 0,0 0 490,-1 6 0,0 2 0,0 1 0,1 2 0,-1 0-274,2-6 1,-1 2 0,1 0 0,0 1-1,0 1 1,1 1 273,-1-7 0,1 0 0,0 0 0,0 2 0,1 1 0,0 2 0,0 3-100,1-11 0,0 3 1,1 2-1,0 2 0,0 0 1,0 2-1,0-1 0,1 0 1,-1-1-1,1-2 1,0-2 99,0 10 0,0-3 0,0-2 0,1-1 0,0 1 0,0 1 0,1 3 0,0 4-12,0-16 0,1 3 0,-1 1 0,0 3 0,1 0 1,0 2-1,1 0 0,0 1 0,0-1 0,0-1 0,1 0 1,1-3-1,-1-1 0,2-2 12,1 8 0,1-1 0,1-2 0,0-2 0,1 0 0,0-1 0,0 0 0,1 0 0,0 0 0,0 0 0,0 6 0,1 1 0,0-1 0,-1 1 0,2-1 0,0-1 0,1-1 0,1-2 0,1-2 0,4 8 0,1-2 0,1 0 0,1-3 0,1-2 0,1-5 0,2-4 29,2-2 1,2-5 0,1-4 0,1-2 0,2-1-30,11 7 0,2-3 0,3-3 0,3-3 0,-9-9 0,1-2 0,2-2 0,4-4 0,5-2 0,-8-7 0,4-2 0,4-2 0,2-2 0,2-1 0,1-2 0,-1 0 0,-1-1 0,-3 0 0,1 0 0,-2-2 0,0-1 0,-1 0 0,0-1 0,2-1 0,2-1 0,2-1 0,-3 0 0,1 0 0,3-2 0,1 0 0,1 0 0,1-1 0,0-1 0,-1 0 0,-1-1 0,-1 0 0,-2-1 0,-1 0 0,-2 0 0,-1-2 0,0 0 0,-1 0 0,0-1 0,1 0 0,-1 0 0,1 1 0,1-1 0,3-1 0,0 2 0,1-1 0,-1 0 0,1 0 0,1-1 0,0 0 0,0-2 0,2 0 0,0-2 0,-7 1 0,3-2 0,1 0 0,2-2 0,0-1 0,0 0 0,0 0 0,-1-1 0,-1 1 0,-2 0 0,-2 1 0,-3 1 0,-2 1 9,13-5 0,-4 1 1,-4 2-1,-1-1 0,-1 0 1,-1-3-1,2-3-169,-5 1 0,5-2 0,2-3 0,-1-1 0,-2-1 1,-5 1-1,-7 1 0,-11 1 0,-12 5-572</inkml:trace>
  <inkml:trace contextRef="#ctx0" brushRef="#br0" timeOffset="27258">28230 6925 22917,'-44'0'449,"-1"0"1,7-3 0,5-2-180,2-11 45,69-11 0,39-4-151,-29 15 1,9 0 0,6 0 0,3 1 0,2-1 0,-2 1-699,-12 2 1,0 0 0,-1 1 0,2-1 0,2 0-1,2 1 1,3-1 0,4 0 557,-13 3 0,4 0 0,1 0 0,3 0 0,1 0 0,2-1 0,2 1 0,0 0 0,1-1 0,0 1 0,0 1 0,0-1 0,-1 1 0,0 0 0,-2 0-74,0 1 0,-1 0 0,0 0 1,1 1-1,-1 0 0,1 0 0,-1 0 1,1 1-1,-1-1 0,1 1 0,0-1 1,-1 1-1,1-1 0,0 1 0,0-1 50,1 0 0,-1 0 0,1 0 0,-1 0 0,0 0 0,1 0 0,-1 0 0,1 0 0,0 1 0,0-1 0,1 0 0,0 1 0,0 0 0,1-1 0,0 2-23,-2-1 0,2 1 1,1 0-1,2 0 1,1 0-1,1 0 0,-1 1 1,1-1-1,-2 1 1,0-1-1,-2 1 0,-1 0 1,-3 0-1,-3 0 1,-2 0-1,-4 0 0,-4 0 23,26-3 0,-8 1 0,-6 0 0,-3 0 0,2 0 0,4 0-63,-2 3 1,9 0 0,4 1-1,0 0 1,-7-1 0,-11-1-1,-16-2 1,-23-2-24</inkml:trace>
  <inkml:trace contextRef="#ctx0" brushRef="#br0" timeOffset="28717">2936 14790 23094,'0'-12'2069,"2"3"-1620,2 1-89,4-1 0,0-5 90,1-2-1,-5-2-179,-3 2-90,-10 4-90,-9 6 0,-19 12-90,-12 10 0,19-2 0,-1 2 45,-1 2 0,1 2-45,-1 1 0,2 1 0,3 1 0,3 2 90,-7 22-90,23 1-391,28-1 391,27-1 0,-14-22 0,4 1 0,4 1 0,2 0-410,1 3 1,0 1 409,-2 1 0,-1 1 0,-4 1 0,-4 2 0,-6-1 0,-5 2-30,-6 1 1,-6 1 29,-9-2 0,-6 1 0,-5 0 0,-7-2-250,-5-1 0,-5-2 295,-3-2 0,-3-1-45,-1-3 0,-2-3 0,2-3 0,-1-3 0,3-1 0,1-3-90,-20-1 0,14-4-23,19-12-696,12-7 169,18-10 640,27-33 0,-2 10 0,-10 12 0,1-1 0</inkml:trace>
  <inkml:trace contextRef="#ctx0" brushRef="#br0" timeOffset="28982">3911 14776 23813,'-35'-20'569,"1"-1"1,0 3 0,0 2-480,0 5 0,-1 3 0,-30 8 0,6 27-60,29 13 0,2 16 0,4-3-30,3 1 0,3 3-837,4-10 0,-1 5 0,3 0 0,4-4 702,7 13 0,5-5-180,1-2 0,3-1-540,9 10 1,5-4 134,-6-21 1,2-3-496,7 4 1,3-8 1451,13-17 1,7-21 0,1-12 0</inkml:trace>
  <inkml:trace contextRef="#ctx0" brushRef="#br0" timeOffset="29369">4248 14699 22554,'-8'-25'2159,"-3"5"-1529,-29 23-451,4 16-134,8 0 0,2 7 45,0 19 0,6 8-90,9 4 0,4 2-494,-1 0 0,7 0 449,9-6 0,8-4-301,7-12 0,3-6-104,15 5 180,-6-22 1,-1-13 448,3-45 271,-3-12-270,-27 18 0,-5-3 180,-6 0 0,-2 1-271,0-14 638,-7-6-637,23 68 234,-2 10-324,16 37-360,-1 0-539,1 4-1125,-7-19 0,-1-1 2024,7 13 0,6 3 0,-12-31 0</inkml:trace>
  <inkml:trace contextRef="#ctx0" brushRef="#br0" timeOffset="29684">4597 14894 22914,'10'-46'1709,"-2"5"-1529,-2 20 0,0 17 90,2 24-91,4 21-89,3 22-912,-8-26 1,-2 2 821,0 1 0,-2 2-40,0 9 0,-2-1 130,-6 16 0,3 0 0,-7-47-90,8-21 0,-2-21 0,9-17 0,8-8 45,5-9 0,6-4-358,-3 12 0,2 0 0,2 2 403,7-8 0,2 9-45,-4 14 0,0 13 1519,7 28-1475,-3 24-89,-2 21-120,-19-21 1,-2 2-196,1 4 0,-2 2-599,0-1 0,-2-1-256,1 1 1,-1-3 1169,0-4 0,2-2 0,11 19 0,3-10 0</inkml:trace>
  <inkml:trace contextRef="#ctx0" brushRef="#br0" timeOffset="29923">6099 13664 24533,'-13'-53'959,"-1"0"1,-16 3-1,-9 16-374,-7 34 0,-2 17-585,-3 7 0,3 13-1887,15 10 0,4 11 0,6 2 1887,5 2 0,6 3 0,1 1 0,3-11 0,2 1 0,1 1 0,0 1-62,1 1 0,0 1 0,2 1 0,0-1 62,2 0 0,0 0 0,2-1 0,0 0-113,0-2 1,0 0-1,1-1 1,0-1-181,2-5 1,0 0 0,0-1-1,1 1-429,1 5 1,0 1 0,1-1 0,-2-3 721,-1 2 0,-2-3 0,0-2 0,1 19 0,-5-9 0,-19-1 0</inkml:trace>
  <inkml:trace contextRef="#ctx0" brushRef="#br0" timeOffset="30051">5429 15292 24173,'-21'-46'659,"-1"1"1,3 3 0,1 0-615,5 4 0,2 2-605,2-28 650,19 6-180,25 6-270,-7 26 0,5 2-1597,7 0 1,3 3 561,6-1 1,1 1 1394,2 2 0,0 1 0,-2 1 0,-1 1 0,0 1 0,-1 1 0</inkml:trace>
  <inkml:trace contextRef="#ctx0" brushRef="#br0" timeOffset="30384">7399 13628 24353,'0'-46'2249,"-6"9"-1620,-4 16 271,-14 30-450,-13 33-450,13-1 0,-1 8-901,6-7 1,1 4 0,0 6 900,3 0 0,0 6 0,1 3 0,1 1 0,2-4-381,1 4 1,1-3 0,1 2 0,1 2 380,1-9 0,1 2 0,-1 2 0,2 0 0,1-2 0,2-4 0,3 7 0,3-3 0,2-2 0,1-1 0,1-1 0,1 0 0,2-1 0,2-2 0,5 12 0,4-2 0,2-2-300,2-4 0,2-3 0,3-2-390,0-5 1,2-3 0,1-3-361,1-4 1,2-3-1,0-2 765,19 5 0,1-6 1,-2-9-1,1-6 0,-1-5 1,0 0-1</inkml:trace>
  <inkml:trace contextRef="#ctx0" brushRef="#br0" timeOffset="30801">8503 13808 23184,'-5'-29'3418,"-2"2"-2789,-5 0-449,1 14-180,5 9 0,3 20 90,6 12-180,11 34 180,1-17-90,-3-12 0,0-1 0,11 2 0,1-11 0,2-14 0,17-36 0,-9-8 0,-11 5 0,-2-3 180,7-24 0,-13 20 0,-2 0-90,3-12 0,-3 0-90,-11 56 0,-2 14 0,0 32-270,0 6-356,-1-24 0,2 1-4,-1 2 1,1 0-361,2 1 1,0 0 989,1-1 0,1-1 0,0-3 0,0 0 0,5 28 0</inkml:trace>
  <inkml:trace contextRef="#ctx0" brushRef="#br0" timeOffset="31070">9770 13750 25163,'0'-57'2248,"-5"7"-2068,-2 9 270,-7 20 90,-2 23-540,-5 37 0,8 0 0,0 10-1063,2 4 0,-1 10 0,0 4 0,0-3 1063,2-7 0,0-1 0,0 0 0,0 5-235,1-7 0,0 3 0,-1 2 1,1 0-1,-1-1 0,2-2 235,-3 10 0,1-2 0,0-1 0,0 4-118,2-12 0,-1 3 0,0 0 1,1 1-1,-1-1 0,1-1-476,-1 2 0,0 0 1,0-1-1,1-1 1,-1 0-204,1-2 1,0 1 0,-1-1 0,1-3 0,1-3 796,-2 9 0,1-4 0,-1-12 0,-5 1 0,2-25 0</inkml:trace>
  <inkml:trace contextRef="#ctx0" brushRef="#br0" timeOffset="31219">9254 14713 25253,'-3'-39'479,"0"0"1,0 4 0,0 2-480,3-19-180,0 8-5217,24 32 5397,-6 8 0,25 31 0,-10 5 0</inkml:trace>
  <inkml:trace contextRef="#ctx0" brushRef="#br0" timeOffset="31367">9888 15296 23813,'12'44'810,"-2"-8"-720,0-9-90,-1-11-450,-1-7-3598,12-19 4048,1-14 0,18-21 0,-2-8 0</inkml:trace>
  <inkml:trace contextRef="#ctx0" brushRef="#br0" timeOffset="31752">10793 13854 24083,'8'-62'1229,"-1"1"1,1 4-1,-2 2-869,-2 7 0,-2 1-2573,0 9 1,0 2 2212,4-14 1224,0 23-1224,22 63 0,-12-9 0,0 8-378,0 11 1,3 10 0,0 5 0,-2-4 377,1 5 0,-1-2 0,1 4-333,-4-11 1,1 4 0,0 1 0,-1-1 0,0-2 332,-1 0 0,-1-3 0,0 0 0,0 0 0,0-1 0,0-1 0,-1 1 0,1-2 224,2 12 1,0-1 0,0 1-225,-2-11 0,1 2 0,-1-1 0,-1-4 0,3 18 0,0-4 0,5 9 0,-8-12 0,-17-35 0,-25-72 0,10 16 0,-1-3 357,1-1 1,-1-4 0,-1 2-358,-8-5 0,-3 4 0,-1 3 0,-3 5 0,-1 5 0,-2 7 0,1 9 0,-1 8 0,1 7 0,1 8 968,1 8 0,4 6-968,1 6 0,5 6 0,6 3 0,5 2 0,4 3 0,8 1-899,18 17 0,11-3 899,-2-16 0,6-3-330,1-7 0,4-1 1,1-6-1135,11-4 1,2-7-111,4-4 0,1-6 1574,0-4 0,0-6 0,2-4 0,0-4 0,-1-4 0,-1-1 0</inkml:trace>
  <inkml:trace contextRef="#ctx0" brushRef="#br0" timeOffset="32040">12881 13487 22644,'2'-36'4228,"0"2"-3599,-2 9 1,0 9-180,0 15-450,0 21 0,0 26 0,-2-11 0,-2 8-535,1 14 0,-1 9 0,-1 4 535,1-18 0,-1 1 0,0 2 0,0 1 0,0-1-572,0 1 0,0 0 0,0 1 0,-1 0 0,1 0 572,-1 1 0,1 2 0,-2-1 0,1-2 0,0-4 0,-2 10 0,0-5 0,0-1-128,1-4 0,0-1 1,0-2 127,-2 14 0,0-3 0,2-10 0,0-3-270,1-9 0,0-4-1439,-1 20 1709,-9-17 0,2-20 0,-10-8 0</inkml:trace>
  <inkml:trace contextRef="#ctx0" brushRef="#br0" timeOffset="32208">12239 14075 22082,'-13'-32'719,"-1"0"1,-8-24 1362,6 10-2082,8 13 722,8 10-1442,13 12-281,14 9 1001,12 11 0,4 5 0,-5 0 0,0 1 0,19 9 0,1 0 0</inkml:trace>
  <inkml:trace contextRef="#ctx0" brushRef="#br0" timeOffset="32362">13409 14650 25163,'22'30'1889,"-2"-4"-1800,-3-13 1,-3-5-1529,5-23-3148,15-36 4587,-16 20 0,1-3 0,4-16 0,0-4 0,-4 6 0,0 0 0</inkml:trace>
  <inkml:trace contextRef="#ctx0" brushRef="#br0" timeOffset="32685">14026 13257 24548,'7'-41'809,"0"1"1,0 3-1,0 2 622,7-13-1431,-1 41 0,0 38 0,-1 20 0,-2-2 0,0 6-710,0 1 0,1 6 0,0-2 710,-2-5 0,-1-2 0,1 1 0,1 3 0,0 2 0,0 0 0,0 0 0,0 0 0,-1 0 0,1-4 0,0 1 0,1 0 0,0 8 0,1 2 0,-2-6-335,2 3 0,-1-3 335,2 6 0,-3-10 63,-11-25-63,-33-81 0,11 18 0,-1-4-810,-2-4 1,-1-5 0,-2 3 809,-10-11 0,-5 3 0,1 11 0,-4 0 0,1 4 184,-6 1 1,-2 5-185,10 8 0,-3 3 0,5 8 377,1 14 1,4 8-378,5 8 0,5 6 0,8 7 0,7 4-141,6 6 0,6 1 141,11 4 0,6-1 946,7 1 1,4-2-1757,7-2 1,3-2-765,3-5 0,2-4 1574,-1-4 0,0-4 0,-3-4 0,-1-3 0,-2-4 0,-1 0 0</inkml:trace>
  <inkml:trace contextRef="#ctx0" brushRef="#br0" timeOffset="33184">15995 12709 24533,'-8'-11'3058,"0"2"-2428,0 8-270,-11 55-2486,1 5 0,0 10 2126,5-22 0,0 3 0,-1 7 0,3-9 0,-1 6 0,-1 6 0,0 1 0,0 0 0,0-3 0,2-6-116,-1 8 1,1-6 0,0 0-1,0 5 116,0-1 0,-1 5 0,-1 3 0,1-1 0,1-4 0,1-6-386,0 8 1,2-6-1,0-2 386,0-3 0,1-2 0,0-1-990,-2 12 1,1-4-405,4-11 0,0-6 1394,-7 4 0,4-38 0,-5-26 0</inkml:trace>
  <inkml:trace contextRef="#ctx0" brushRef="#br0" timeOffset="33333">15386 13239 22025,'-10'-40'1079,"3"9"401,4 9-1480,3 12 520,2 10-1149,4 12-2787,15 30 3416,1-3 0,-4-9 0,0 1 0,13 17 0</inkml:trace>
  <inkml:trace contextRef="#ctx0" brushRef="#br0" timeOffset="33475">16077 14003 22554,'23'36'599,"0"1"1,0-3 0,-1 0-465,3 3 0,-2-2-135,8 11-360,0 0-899,-17-33-1440,-2-7 2699,0-15 0,2-11 0,1-8 0</inkml:trace>
  <inkml:trace contextRef="#ctx0" brushRef="#br0" timeOffset="33876">17104 12461 21614,'15'-52'839,"1"1"1,-2 6-1,0 3-119,10-15 1465,15 71-2185,-13 36 0,-4 17 0,-5-20 0,0 3 0,-2 3-466,-2-2 0,-1 4 0,0 2 0,-2 0 466,-2-4 0,0 1 0,-1 2 0,-1-2 0,1-2 0,-1 0 0,0-2 0,0 0 0,0 3 0,1 11 0,0 3 0,0 0 0,-1-6 0,-1-6 0,0-4 0,0-1 0,1 17 0,0-2 0,0 1 0,0-4 363,-3-27 1,0-4-364,3 11 494,-9-70-494,-5-23 0,-2-8 0,0 8 0,-2-2-390,-1 7 0,-3-5 0,-1 1 0,0 5 390,-8-11 0,-4 6 0,3 9 0,-4 0 0,-1 9 0,-7 10 0,-2 10 0,-2 8 0,-1 8 0,0 7 0,2 6-537,1 6 1,2 4 536,5 5 0,5 4 0,6 2 0,5 1-609,8 3 1,6 0 608,7 2 0,7-2-115,6 0 1,6-2 114,5 0 0,4-3 0,3-4 0,5-2-315,16 3 1,4-4-2070,-2-10 0,1-5 2384,-1-2 0,-3-5 0,-8-7 0,-4-6 0,9-13 0</inkml:trace>
  <inkml:trace contextRef="#ctx0" brushRef="#br0" timeOffset="34369">18115 12035 17151,'-18'-60'2518,"3"29"284,-12 35-2713,16 29 1,6 12-90,-3-1 0,2 2 445,5 13 0,4-2-400,2-16 0,4-2-45,11 5 0,5-4 928,14 3-928,-10-21 0,1-10 0,2-33 0,-3-12-45,-6 6 0,-1-5 105,0-14 0,0-8 0,-4 3 1110,-2 0 1,-3 1-1171,1-16 0,-1 2 0,-6 27 0,-2 4 0,-1-21-90,0 37 70,-4 33-1929,-4 28 0,-3 22 1,0-3 1948,-1 2 0,0 2 0,1-12 0,-1 7 0,-1 1 0,0-6 0,0-8 0,0 0 0,0 0 0</inkml:trace>
  <inkml:trace contextRef="#ctx0" brushRef="#br0" timeOffset="34574">18899 13320 26692,'49'14'1889,"1"5"-1889,2 10-963,-24-8 0,0 1 963,3 7 0,-1 1 0,-1 3 0,-1 3 0,0 2 0,-3 3 0,-3-2 0,-3 5 0,-9 1 0,-3 4 0,-3-2-414,-3 10 1,-6 0 413,-3-6 0,-3 3 0,-5-4-1578,-13 9 1,-7-5 1577,8-15 0,-4-2 0,-1 0 0,-5 1 0,-1 0 0,-2-1 0,-4 1 0,1 0 0,0-1 0</inkml:trace>
  <inkml:trace contextRef="#ctx0" brushRef="#br0" timeOffset="35717">19967 13103 23274,'4'-9'2158,"0"4"-1528,-2 1 90,0 12-181,0 8-89,0 14-90,-2 10-90,-7 8-90,-8 6-180,-11-1 0,-9-1-1131,-19-32 0,-18-7 1,9-5 1130,28-5 0,0-4 0,-25 0 0,-8-2 0,21-13-107,37-14 1,12-7 106,3-4 0,4-5 0,3-2 0,2 3 0,3-2 0,1-2 0,0 1-550,0 0 1,1 0 0,1-1-1,0 0 550,4-4 0,1-1 0,1 1 0,-2 3 0,2 0 0,-1 2 0,-1 1-260,0 0 0,-1 0 0,0 1 260,-1 2 0,-1 0 0,-1 1 0,6-18 0,-1 2 0,-4 4 0,-2 1 720,-3 6 1,-3 1-721,-3 7 0,-2 1 0,-2 5 0,-4 0 62,-17-30-62,-4 22 0,-20 8 2557,-4 23-2557,4 22 0,-1 8 0,5-2 0,0 3 292,-14 14 0,1 7-292,11-2 0,3 3 0,0 4 0,2 2 0,2 3 0,3 2 0,4 0 0,4 2 0,2 1 0,5 1 0,4 0 0,4 0 0,3-1 0,6 1 0,5-7 0,4 3 0,0-3 0,4 5 0,4 1 0,4-1 0,4 4 0,-2-6 0,-1-9 0,-1-3 0,9 10 0,-2-3 301,-12-18 1,-3-3-302,16 25 0,-5-9-110,-7-5 110,-2-6 0,-5-5 0,-3-4 1125,-4-5-1125,2-1 0,-5-5 0,2 5 321,-1-7-321,0 3 0,4-3 0,1-1 0,3 0 0,4 6 0,-1-3 0,1 6 0,-6-7 0,-2 0 0,-2-6 0,2 4 0,-5-4 0,0-2 0,-5-8-630,-5-3-1169,-4-5-809,-7 4 2608,-4-2 0,-6 1 0,-3-1 0</inkml:trace>
  <inkml:trace contextRef="#ctx0" brushRef="#br0" timeOffset="36960">20889 12565 17337,'1'-9'3958,"0"2"-3598,1 0-180,-1 1-1,2 0 91,1 0-90,-2 1 90,0 1 0,-2-3 0,0 2 0,0-3-1,0 1 1,-6-2-90,-2-2 90,-21-5 180,-14 8-270,-5 2 89,-7 17-89,10 7-45,13 7 0,0 3-265,7-3 1,2 1 174,-7 11 0,3 3-45,11-5 0,4 0 0,1 0 0,2 1 45,2-1 0,3 2-45,2 10 0,2-2 0,8 16 0,-3-23 0,5-5-180,25-1 0,-4-20 90,17-15 0,-10-22 90,1-15 0,-11-3 0,-3-5 0,-7 11 0,-1-3-356,5-16 1,-2-1 400,-9 17 0,-3 0 224,1-11 1,-1 1-4,-3 15 1,-1 2-132,1-5 0,-2 3 44,-1 3 181,-2 16-90,0 20 180,0 53-360,0 9-336,0-12 0,0 3 246,0-8 0,0 0 45,1 3 0,1 0-45,1-2 0,1 0-90,0-3 0,2-1-135,1-5 0,0-1-180,0-5 1,1-2-82,6 21-1133,0-13-630,-5-14 2264,-2-14 0,-3-15 0,0-8 0</inkml:trace>
  <inkml:trace contextRef="#ctx0" brushRef="#br0" timeOffset="37252">21140 12244 14890,'10'-55'989,"-1"0"0,-1 5 1,0 2 289,-2 9 0,0 2-1009,2-22 180,0 23 1267,-2 24-1267,1 28-1836,-2 33 1566,-2-12 0,-1 4-45,-1 7 0,0 6 300,0 2 0,-1 6 0,1-2-405,-1-11 0,0-2 0,0 1-651,-2 15 1,0 2-1,0-5 666,2 3 0,-1-6-45,-4-4 0,1-4-171,3-6 0,1-2 261,-4 24 1396,8-17-1396,6-14-90,30-20 0,1-17-135,-8-6 0,1-4-90,-4-3 0,-1-5-494,14-16 1,-1-6-1126,-4-6 0,-4-3 1844,2 0 0,-6-2 0,-11 2 0,-6 1 0,-9 15 0,0 0 0</inkml:trace>
  <inkml:trace contextRef="#ctx0" brushRef="#br0" timeOffset="37404">21173 12031 19946,'13'-53'2338,"4"19"-2563,4 7 1,4 3-1126,22 1-898,4 3 2248,0 6 0,-2 5 0,-2 5 0</inkml:trace>
  <inkml:trace contextRef="#ctx0" brushRef="#br0" timeOffset="37835">21900 11945 20755,'2'-12'3238,"0"3"-2788,-2 5 360,-8 10-451,-2 12-179,-9 16-90,5 8 0,1 4-45,3-10 0,3 3-45,1 6 0,2 6 0,2-5-184,3-6 0,3-1 184,4 8 0,2-3 0,11-2 0,20-19 0,-11-22-1486,0-36 1,-5-14 1530,-13 15 0,-5-2 0,6-27 0,-6-3-45,-15 10 0,-7 3-180,-3 9 0,-4 2-90,2 1 1,-3 5-721,-24 0-449,18 30-773,5 14 2212,6 5 0,9 9 0,4 3 0</inkml:trace>
  <inkml:trace contextRef="#ctx0" brushRef="#br0" timeOffset="38577">21993 11592 23544,'-4'-11'1619,"0"0"-1439,18-2-180,6 3 0,19-4 0,5 5 0,7 0 89,1 2 181,-5-1 270,-9 3 0,-10-2-91,-7 3 1,-7 1-270,-6 1-90,-4 2 0,-2 0-90,-1 0 90,16 44 0,0-2-90,-2 0 0,0 6-358,-3-6 0,0 1 358,1 6 0,0 0 45,0 4 0,1 3-45,0-5 0,2 4 0,0-4 0,3 8 0,1-1 0,-4-10 0,2 2 0,-1-5 0,2-3 0,0-4 0,-3-5 0,-1-1 0,13 20 90,-22-18 0,-7-2-90,-13 5 0,-27 15 0,-16-29-401,24-11 0,-1 1 221,-2 1 0,1 1-180,0-1 0,0-1-225,2 2 1,1 0-855,-25 14-540,9-2-720,7 3 2608,8-3 0,11 0 0,4 0 0</inkml:trace>
  <inkml:trace contextRef="#ctx0" brushRef="#br0" timeOffset="39007">23211 12727 22284,'13'4'2429,"-1"-3"-1799,-6 10-91,-2-6 1,-2 8-90,-2-1-91,0-1 271,0 0-180,-7-6-180,-6-1-270,-10-4 0,-18-14 0,9 1 0,-9-14 0,15-10 0,18 21 0,9-8 0,24 38 0,9 14 0,-12-4 0,-1 4-488,1 7 0,-2 3 488,-1 2 0,-3 6 0,-10 1 0,-4 5 0,-3-1 0,-3 7 0,-9 3-698,-5-10 1,-6 5 0,-4 0 0,0-6-2580,-2-5 0,-2-5 0,-4 2 2582,0-1 0,-3 3 1,-1-2-1,1-2 1,-5 0-1,0-3 1,0-1-1,-2 3 1,-1-1-1,1 1 1</inkml:trace>
  <inkml:trace contextRef="#ctx0" brushRef="#br0" timeOffset="40268">23987 12556 16797,'14'-7'5307,"-2"0"-4677,2 3-90,-3 1 629,1 1-539,-7 6 89,0 7-179,-5 10-90,0 10-180,0 10-91,-7 3 1,-4 3-90,-11-4 0,-17 6-90,1-21 0,-12-3 0,-10-39 90,14-6-1786,10-12 0,3-7 1696,16 9 0,4-2 0,-4-16 0,5-3-227,11 5 0,8-3 227,5-3 0,5-5 0,5 1-23,0 10 1,3-1-1,2 1 1,0 0-508,-1 0 1,1 1-1,2 0 1,0 2 529,3 2 0,1 1 0,0 2 0,-1 3 0,13-8 0,0 3-164,-11 8 1,1 0-1,-3 2 164,2-4 0,-3 1 886,3-6 0,-4 2-886,-8-8 0,-12 4 484,-18 7-304,-36 7 45,7 26 0,-3 8-90,-2-1 0,0 9 159,1 13 0,0 11 1,5 0-295,2 9 0,4 3 0,3-3 0,1 5 0,3-2 0,3 11 0,6 3 0,5-6 0,4 3 0,4 1-155,5-3 1,5 0-1,0 0 155,0-1 0,2-1 0,2-3-182,4-6 0,4-2 0,-1-6 182,4-4 0,-1-4-405,-2-4 1,-1-2-689,14 14-436,-7-12-540,-9-11 2069,-4-9 0,-8-7 0,-2-4 0</inkml:trace>
  <inkml:trace contextRef="#ctx0" brushRef="#br0" timeOffset="41569">24767 12035 18416,'4'-13'4138,"0"-3"-3688,-2 2-180,2-3 0,-2 3-91,4-2 181,0 2 270,2 1 269,-2 1-359,-2 5-90,-2 3 0,-2 2-91,0 2-89,0-4 540,0 11-720,0 15-90,-5 30-324,0-13 1,-2 6 323,-6 13 0,-3 9 0,0-2-513,3-10 0,-1-1 1,-2 2 512,0 1 0,-1 4 0,0-1 0,0-3-612,-2 3 1,0-4 0,0 0 611,0 0 0,-1-1 0,0-1 0,0-2 0,-1 0 0,1-1 0,1-4 0,1-1 0,0-1 0,-8 16 0,1-3-642,5-9 0,1-2 642,3-8 0,2-2 333,-6 19-333,9-15 0,6-12 0,5-11 1007,9-9-1007,0-5 1850,9-8-1850,-1-1 2113,-3-2-2113,-2 1 0,-2 3 0,-9 1 0,4 2 0,-5 0 0,6 0 0,6 0 0,1 0 0,7 0 0,0-4 0,8-3 0,3-8 0,6-8 0,1-9 0,3-10 0,-11-2 0,-1-5 0,-7 8 0,-1-3-430,-2 2 0,1-2 1,-3 0 429,1-10 0,-3-3 0,-1 2 0,0-5 0,-1-1 0,-1-2 0,-3-1 0,1 0 0,0 0 0,0 0 0,-2 2 0,-2 4 0,-1 1 0,-2 4 0,0 0 0,-2 2 0,-8-12 0,-3 1 0,5 20 0,-1 1 0,-5-7 0,-1 3 0,-2 5 0,7 11 0,-2 14 0,4 24 0,-3 29 0,3-4 0,0 5-606,0 12 1,0 4 605,-2 9 0,2 2 0,2-18 0,1 1 0,0 1 0,-1 1 0,1-1 0,2 1-118,1 1 0,2-1 0,2 0 118,-1-2 0,2 0 0,2-2 0,2-1 0,2-1 0,4 0-111,9 9 0,4 0 0,3-2 111,2-6 0,2-3 0,0-2-228,-1 0 0,1-1 1,0-4 227,12 3 0,-3-8 0,4-2-893,0-10-1266,-27-16 656,2-11 1503,-30-15 0,-1-2 0,-5-2 0</inkml:trace>
  <inkml:trace contextRef="#ctx0" brushRef="#br0" timeOffset="42020">25713 12171 22914,'0'-23'2968,"0"3"-1888,0 2-361,0 10 181,0 18-900,0 31 0,-2-2 0,-2 5-916,0 13 0,-2 7 916,-1-8 0,0 7 0,-2 1 0,1-2-492,1-11 1,-1-1 0,1 0-1,-1 2 492,1 3 0,-1 2 0,0 2 0,-1-2 0,2-3 0,-1-1 0,0-4 0,1 0 0,-1-1 0,-1 16 0,1 0 0,-1-1 0,0-4 0,0 0 0,1 2-534,1-8 1,0 2 0,0-1-1,2-3 534,-1-2 0,2-2 0,0 0 0,-1 7 0,0 1 0,2-7 0,3-8 0,2-5 0,5 21 0,33-17 0,3-19 0,-6-17 0,2-6 207,-4-4 0,-1-4-477,3-6 0,0-3 166,-1-3 1,-1-3-797,-3-2 1,-3-6 899,5-20 0,-6-4 0,-11 12 0,-2-2 0,1-16 0,-1-1 0</inkml:trace>
  <inkml:trace contextRef="#ctx0" brushRef="#br0" timeOffset="42186">25749 12863 21924,'-15'-30'1079,"-1"-1"1,-10-28-3775,19 23 0,5 0 2695,6-13 344,14 17 1,9 5-5261,6 14 1,4 8 4244,0-2 1,0 6 0,2 7 0,-3 6 0,10 16 0</inkml:trace>
  <inkml:trace contextRef="#ctx0" brushRef="#br0" timeOffset="42553">26058 13216 23094,'-7'-4'2249,"2"-5"-1980,8-5-89,9-6-90,11-1-90,13-2 0,0 9 0,2 0 0,22-8-309,-19 10 0,-2 2 309,10-3 270,-10 6 352,-9 0 187,-6 2-539,-13 3-90,-2 0 180,-9 2-90,-3 32-270,-5 2 0,-1 4 0,0 6 0,-1 3-263,-5 11 0,-1 1 263,2-11 0,1 1 0,2-6 0,-1 1 0,1-1-332,-1 4 1,0-1 331,-1 9 0,2-4 0,3 3 0,5-15 0,3-10-900,0-11-359,0-15-1534,0-31 2793,5-13 0,0 7 0,0-2 0,4 2 0,-1 0 0</inkml:trace>
  <inkml:trace contextRef="#ctx0" brushRef="#br0" timeOffset="42986">26679 12705 22554,'4'-28'1889,"0"4"-1709,2 6-90,4 4-90,26 7 0,1 3 0,24 4 45,-22 4 0,-1 2-45,19 0 180,-22 0 0,-2 0 269,1 2 91,-9-7-90,-7 3 89,-6-4-179,-2 0 540,-4 0-720,-2 6-180,-2 5 0,-2 14 0,0 13 0,-5 16-354,2-19 1,1 3 353,-1 5 0,-1 2 0,2 5 0,1 4 0,1 1 0,1 5 0,0-3-506,0-12 0,0-1 0,1 2 506,0 13 0,0 3 0,0-5 0,2 2 0,0-4-310,-1-2 0,-1 0 310,0-7 0,-1-1 0,0-6 0,-2-2 0,-4 26-224,-5-15-811,-11-22 1,-8-4-3882,-8-2 1,-5-2 3826,0 1 1,-1-2-1,-5-2 1,0-1 0,16-3-1,-1 0 1</inkml:trace>
  <inkml:trace contextRef="#ctx0" brushRef="#br0" timeOffset="44052">28141 14179 25522,'-12'-23'2519,"1"1"-2159,5 6-180,3 2-180,3 7 0,0 3 0,0 22 0,0-3 0,-15 24 0,-21-19 0,-24 0 0,3-16 0,7-11 0,27-4 0,15-7 0,14-3 0,42 5 0,0 19 0,-9 6 0,-1 7-371,-7 10 0,-4 5 371,-2 7 0,-3 3 0,-4 7 0,-5 2 0,-6 5 0,-6 1 0,-7 4 0,-6 0-1042,-7 3 1,-5-1 261,5-21 1,-3-1-1,-4 1 780,-5-1 0,-5 2 0,-2-2 0,1-2 0,-3 2 0,0-4 0,-3 1 0,0-2 0,0-1 0,-1 1 0,1-1 0</inkml:trace>
  <inkml:trace contextRef="#ctx0" brushRef="#br0" timeOffset="44761">29465 14609 22284,'0'24'2609,"-4"10"-1980,-4 13-89,-8 13-2736,5-27 1,-3 2 2375,-2 0 0,-2 0 0,-1 0 0,-3-2 322,-3-1 0,-2-2-457,-2-2 0,-1-3 0,-3-3 0,-2-2-1,0-3 1,-1-3-45,1-4 0,-1-4 0,1 0 0,1-4 0,-28-10 90,10-10-90,29-7 0,7-8 0,12-13 0,9-4 0,1-1 0,9-4 0,5 14 0,7-3 0,3-1 0,1 2 20,2 1 0,3 1 0,1 0 0,2-1-20,-1 1 0,2-1 0,2 0 0,-1 0 0,-1 3 0,1-3 0,0 2 0,-2 1 0,1-1 22,3-2 1,2-1-1,-4 2 1,-4 3-23,0-5 0,-4 1 45,6-10 0,-5 2 45,-10-9-90,-12 7 0,-17 7 90,-12 6 89,-20 9 91,-8 14-270,-10 14 0,10 21 0,-1 8 0,10 1 0,1 5 483,3 2 0,-1 3 0,4 3-483,7 0 0,3 1 0,1 2 0,0 5 0,1 1 0,1 1-777,2 2 1,1 1 0,1 0 776,2 1 0,1-1 0,2 1 0,1-4 0,2 1 0,2 1-135,2 10 1,2 3-1,1-4 135,1 3 0,2-2-554,0-13 0,1 0 0,0-5 554,1-8 0,0-4 0,8 19-736,-3-10-1153,-5-14 1248,-4-6 641,-4-9 0,-4-2 0,0-2 0</inkml:trace>
  <inkml:trace contextRef="#ctx0" brushRef="#br0" timeOffset="45692">30326 15274 13110,'22'-9'6296,"2"-4"-4857,5-1-629,1-8 224,-2-6 0,-2-2-134,5-11-451,-7 6 1,-5 1 360,-10-5-180,-4 1-91,-8 4-179,-5 4-90,-10 9 90,-13 16-270,-11 17-90,-12 22 0,24-10 0,1 4-578,0 5 1,1 2 577,1 4 0,3 2 0,2-2 0,3 3-58,4 11 0,7 0 58,10-10 0,5-1-90,0-3 0,6-5 1,32-1-1,0-37 90,4-19-871,-12-19 1,3-15-1,-5 5 871,-7 16 0,-2 0 0,7-19 0,2-6 0,-9 17 0,-13 25 0,-3 19 762,-7 36-762,4 22 0,1 5 0,-2-22 0,1 1-66,0 2 0,2 5 0,0-7-744,8 19 2245,1-9-3414,-4-14 1979,-2-8 0,-4-16 0,-2-6 0</inkml:trace>
  <inkml:trace contextRef="#ctx0" brushRef="#br0" timeOffset="46061">31191 14903 22824,'-19'57'1151,"0"1"0,-1-1 1,1 1-1,0-6 1,-2 4-1152,6-14 0,-3 10 0,-1 6 0,-2 4 0,0 1 0,2-2 0,1-4 0,3-7 0,-2 7 0,0-6 0,6-3 0,8 1 0,10 6 0,8 2 0,7-7 0,8-15-1949,16-18 0,10-17 0,1-6 1949,7-5 0,2-8 0,-5-7 0,-6-7 0,-3-6 0,-14 2 0,-8-17 0</inkml:trace>
  <inkml:trace contextRef="#ctx0" brushRef="#br0" timeOffset="46251">31178 15210 18781,'28'-43'404,"-1"-1"1,1 1 0,-8 12 0,1 3-2459,25-24 0,2 13 975,-14 35 1447,4 24 0,-11-1 1,2 18-1</inkml:trace>
  <inkml:trace contextRef="#ctx0" brushRef="#br0" timeOffset="46905">31727 15414 16618,'6'10'7645,"0"-2"-5756,-46 14-1889,18-16 45,-12 7 0,-1-4-45,9-17 0,-1 2 0,25-9 0,15 1 0,11 0 0,11-2-90,24 3 180,-14 5 45,-10 8 0,-2 6 674,4 30-449,-9 4-90,-24-1 0,-11 3-90,-14-5 0,-10-2-180,-11 6 0,-5-2 0,5-9 0,-1-5 0,-6-5 0,4-6 0,8-5 0,9-3 0,34-10 0,18-3 0,15-4 0,14-1 0,6 3 0,3 5 0,0 2-630,-22 6 0,1 4-2383,1 2 0,-2 1 3013,23 5 0,-18 3 0,-39-19 0</inkml:trace>
  <inkml:trace contextRef="#ctx0" brushRef="#br0" timeOffset="47620">32246 15061 20275,'-26'-27'3238,"5"4"-2428,5-1-720,10 11 950,10 3-1040,14 8 430,15 2-430,12 0 0,7 0 0,3 0 0,-1 0 270,-7 0 179,-11 0 1,-10 0-5,-8 0 95,-7 6 4,-5 7-544,-14 16 0,-5 17 0,1-15 0,-2 3-360,-1 6 0,0 4 360,-2 6 0,-2 5 0,2-2-460,3-9 0,0-2 0,1 2 460,-5 14 0,0 4 0,1-3 0,0 6 0,1-4 0,2 0 0,0-1 0,1-2 0,2-1 0,1-6 0,1-2 0,1-5 0,2 0-34,2 3 1,2-1 33,-2 11 0,4 9-540,-3-48-379,-4-10-790,-3-22 1112,-2-15-2102,0-6 2720,-2-7 1,-3 0-1,-1 0 1</inkml:trace>
  <inkml:trace contextRef="#ctx0" brushRef="#br0" timeOffset="48428">31804 16495 21295,'-25'-2'2968,"-1"-3"-2158,1-2 89,-1-2 360,-5-6-539,3 7-450,7-3-90,8 9-90,13 2 0,0 0-90,58 12 0,-19-5 0,18 2 0,5-1-630,-21-5 0,0-1-1304,5 1 1,-2-2 1933,11-5 0,-27-1 0,-20-4 0</inkml:trace>
  <inkml:trace contextRef="#ctx0" brushRef="#br0" timeOffset="48921">32843 14632 22554,'-29'-44'2249,"3"6"-1620,8 11 361,7 12-91,8 21-404,8 27 0,7 14-405,-5 6 0,1 7 0,-1 5-769,-2-9 1,1 5-1,-1 3 1,-1 0 0,0-1 678,-2-3 0,0-1 0,-1 1 0,-1 0 0,-1 1 0,-1 5 0,0 2 0,-2 0 0,-1-1 0,-1-4 0,-4 0 0,-1-3 0,-1-1 0,-2 0-449,-1 0 0,-1 1 0,-1-2 0,-2 0 449,0-2 0,-2 0 0,-1-2 0,-1 0 0,-1-3 0,-1 0 0,-1-2 0,-1-1 0,0-3 0,-2-1 0,0 0 0,0-3-202,-9 11 1,0-3-1,-4 0 202,3-9 0,-4 1 0,0-2 0,1-1-585,-7 5 0,1-3 0,-1-1-1124,-2 1 0,0-1 0,5-5 1709,4-5 0,9-9 0,8-11 0,34-28 0</inkml:trace>
  <inkml:trace contextRef="#ctx0" brushRef="#br0" timeOffset="49152">33180 16287 24353,'19'-30'2249,"-3"3"-1710,-2 2 1,-3 5-270,-3 2-180,-4 2 0,-3 5-180,-1 0-180,0 6-360,0 1-5396,0 4 6026,-5 0 0,-3 6 0,-7 1 0</inkml:trace>
  <inkml:trace contextRef="#ctx0" brushRef="#br0" timeOffset="49338">33197 16545 23723,'0'60'2429,"-3"-5"0,-2 2-3304,1-10 0,-2 1 875,0-5 0,-1 4 0,-1-4 0,-3 6 0,-4-1 0,-1-6 0,-4 1 0,-3-1-90,-8 1 0,-4-1 0,-1-2-720,-1 2 1,-1-2-1,-3-3 643,-6-1 0,-3-3 1,0-4-1,6-8 1,0-3-1,0-1 1,-2 1-1,0 0 1,-1 0-1</inkml:trace>
  <inkml:trace contextRef="#ctx0" brushRef="#br0" timeOffset="53722">19816 4835 21835,'-12'25'2248,"2"-2"-1438,0 0-1,5-3-89,-2-4 89,6-7 1,-2-3-270,3-6-540,0 0 0,0-6 0,5-9 0,6-19 0,9-18-214,-6 16 1,2-3 213,4-7 0,1-3-741,4-7 1,1-3 740,-7 15 0,1-2 0,0 0-683,1-4 0,1 0 0,0-2 683,1-1 0,0-2 0,0 0 0,0-1 0,0-1 0,0 0-296,0 2 0,1 0 1,0-3 295,-2 6 0,1-2 0,0 0 0,-2 3-544,0 2 1,-1 3-1,0 0 544,4-8 0,-1-1 0,-2 7 0,-5 10 0,-2 6 670,8-18-670,-7 15 1446,-5 14-1446,-6 16 967,-2 12-3486,-17 36 4022,1 0-1503,-8 3 0,-2 2 0,5-15 0,0 0 0,-8 12 0,0 0 0</inkml:trace>
  <inkml:trace contextRef="#ctx0" brushRef="#br0" timeOffset="54370">19236 4473 22734,'26'-56'3598,"-8"13"-2878,3-7-181,-11 22 1,0 8-90,-2 11-450,2 11 0,2 16 0,-2 15 0,-2 6 0,0-5 0,-2 2-481,1 19 1,-1 4 480,-2-11 0,-2 1 0,1 0 0,0 3 0,1-2 0,0 5 0,1 0 0,-2-10 0,1 1 0,3-3-103,8 8 1,4-10 102,11-7 0,27-10 0,-7-55 0,2-17 0,-6 11 0,1-1-621,-2 1 0,3-2 0,-2 3 621,7-5 0,0 2 0,-2 2 0,-1 2-252,-4 4 0,-2 3 252,-4 2 0,-1 2 347,-7 6 0,-1 0-347,0 0 0,-2 1 167,9-3-167,-6 3 1956,-26 13-2856,-23 4 91,-39-8 629,-6 0 201,19-1 1,-3-2-22,8 2 0,-3-3 30,-1-2 0,-3-2 0,1-1-343,-7-2 1,0 0 402,6 1 0,-2-1 0,4 1-697,-3-2 1,3 2 741,1 0 0,2 1-45,4 2 0,1-1 45,-3-1 0,3 1-135,-10-5 0,2 0 0,31 16 450,7 1-990,5 4 540,9 0-1080,-3 6-1356,11 8 2436,-8 3 0,1 7 0,-4-3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16:57.1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6400 4880 23274,'-23'17'2698,"3"-2"-2518,4-7 0,7-2 0,4-6-90,8 0-90,7-6 90,9-8-90,11-13 90,11-16-486,-17 15 1,1-3 440,2-4 0,1-6-45,-3-7 0,1-5 0,-2 0-483,-6 10 0,-2 0 0,0-2 543,5-16 0,-1-3 0,-3 2 30,-7 15 0,-1 1 0,-2 1 45,3-21 0,-1 0 45,-3 5 0,0 2 0,-3 7 0,0 2-91,-1 8 1,-3 1-92,-3 1 1,-2 4 1,-4 0 0,-12 20 0,4 52 0,3 21 0,4 13 0,4-13 0,2 5 0,1-1-257,-2 3 1,1 0-1,2 0 257,3 1 0,1-1 0,2-4 0,2 1 0,3-4 414,1-13 1,4 1 0,1-2-415,10 11 0,2-4 0,-1-4 0,2-6 0,1-15 0,1-8-450,8-9-2518,14-34 629,-15-5 2339,-14 2 0,-3-4 0,-8 1 0,-2-2 0,-1-2 0,0-1 0</inkml:trace>
  <inkml:trace contextRef="#ctx0" brushRef="#br0" timeOffset="265">6818 2714 24533,'-53'-28'1439,"16"16"-1349,-3 13-90,27 21 90,6 9-90,14 7 0,2-2 90,13 7-90,-5-16 0,-2-6-180,-8-19-360,-11-11-2338,-7-17 2878,1 7 0,-2-2 0,8 15 0</inkml:trace>
  <inkml:trace contextRef="#ctx0" brushRef="#br0" timeOffset="918">7309 3953 23184,'27'30'3058,"-4"-1"-1889,-12 25 1,-4 7-1170,-2-22 0,0 2-792,-2 10 0,0 5 0,-1-3 792,-1-2 0,0 0 0,0-6 0,0 2 0,0-3 0,0 3 0,1-2 336,0 9 0,2-7-336,0-17 397,6-42-397,-3-26 0,0-11 0,2 0 0,1-3-318,-2 5 1,1-4 0,2 3 317,3-8 0,2 1 0,-1 10 0,1 0 0,2 3 269,10-5 0,3 4-269,-2 1 0,2 9 0,33 21 0,-12 38 0,-10 11 0,-1 6 0,-9-9 0,1 3 0,2 4 0,2 4 0,-1-4 0,4 3 0,-1-5 0,0 0 0,0-5 0,-6-12 0,-1-8 0,14-20 0,-9-20 0,-2-10 0,-4 3 0,-1-8-277,-3-3 0,1-8 0,0-4 0,-1-1 277,-7 6 0,-1-2 0,-2-1 0,1 0 0,-1 0-426,1-1 0,1-1 1,-1 0-1,-1 0 1,0 0 425,-2-3 0,1-2 0,-2 0 0,-1 2 0,-1 4 0,0-13 0,-2 5 0,-2 1-98,0 4 1,-1 1-1,-2 2 98,-1 7 0,-1 1 0,-2 2 0,-1-12 0,-3 5 0,-2 13 0,-5 5 345,-16 2-345,-11 48 0,15 13 0,3 10-131,-4 15 1,3 8 130,6-13 0,2 3 0,1 1 0,0 6 0,2 1 0,1 1 0,1 1 0,2 0 0,2 0 0,2 0 0,3-1 0,1 0 0,1-4 0,2 0 0,3-1 0,0-5 0,3-1 0,3 0 0,8 7 0,3 1 0,1-5 0,3 2 0,2-3 0,-4-12 0,2-1 0,-1-6 717,-1-8 1,0-5-718,25 11 1203,-6-17-1203,-6-6 0,-2-16-360,-11-12 572,-7-4-4529,-18-34 4317,-13 15 0,-10-17 0,-5 16 0</inkml:trace>
  <inkml:trace contextRef="#ctx0" brushRef="#br0" timeOffset="1350">8219 3284 22644,'-45'4'1379,"1"1"0,0 0 1,-2-1-526,-10 1 1,1-1-1018,18-1 1,1-1 162,-12 0 0,19 0 0,61-2 0,28-6-1334,-17 3 1,6-1 0,2-1 1333,2-2 0,3-1 0,0-1 0,6-1 0,1-1 0,0 0-69,1-1 0,1-1 1,2-1 68,-6 1 0,4-1 0,-1 0 0,-4 0 0,-2 1 0,-3 1 0,0-1 0,10-2 0,2-1 0,-9 2 0,-13 2 0,-5 1 0,-7 2 0,-2 0 0,14-4 0,-13 3 0,-12 4 117,-6 3-566,-6 1 1311,-3 2-862,-11 12 0,-7 0 0,-7 10 0</inkml:trace>
  <inkml:trace contextRef="#ctx0" brushRef="#br0" timeOffset="2965">13539 2773 21655,'8'-14'2428,"0"1"-1978,-2-1-90,0 1 0,-4-1-91,0-2 91,-2 0-90,0 0 0,-5-1 0,-4 1 0,-18-11-91,-1 7-179,-5 6 0,-5 2 45,-6 5 0,-2 4-317,-1 2 1,-2 2 271,-4 3 0,2 4 45,10 4 0,3 3-45,-1 2 0,0 2 45,-1 5 0,1 4 45,1 2 0,3 4-472,0 4 0,2 2 427,3 5 0,2 1 0,3 3 0,3 2 0,3 3 0,3 1 0,3 0 0,2 1-45,5-1 0,2 1 0,2-3 0,2 0 45,3-2 0,2 0-45,1-3 0,2-1 0,3-2 0,1 0 45,0-2 0,2-2-45,2-1 0,1-1-210,0-3 1,2-2 209,0-1 0,1-2 0,-1-3 0,1-2 0,20 19-2761,1-9 2761,1-7 368,3-6-368,16-11-90,-16-4 90,12-8 0,-21-6 489,-1-3-489,-1-12-90,-5-4 418,-3-10-328,-4-7-45,-10 3 0,-2-3 45,-2 7 0,-2-1 1159,0-14 1,-1-1-1160,-3 10 0,-2-1 0,0-21 0,0-3 0,0 21 0,0 0 0,0 0 0,-2-22 0,0 1 0,2 7 0,-1 5 0,-2-12 0,-3 8 0,5 6 69,-10 5-69,10 5 89,-8 6 1,4 1-90,1 15 90,0 1 0,1 10 90,2 6-180,-6-1 1070,2 4-1070,-3 10 25,0 7-25,3 17 0,2 9 0,6-3 0,4 9 0,3-4-1696,4 3 0,7 0 1696,3-6 0,6 4 0,2-2 0,-2-8-462,7-4 1,4-8 461,12-5 0,9-5 0,-4-7 0,-5-10 0,-2-6 0,-1 3 0,-4 0-450,11-7-1259,-60 4 2216,-13 2-2576,4-2 2413,-5 4 1,7 3 0,-2 2 0</inkml:trace>
  <inkml:trace contextRef="#ctx0" brushRef="#br0" timeOffset="5132">15122 2397 23544,'4'19'809,"2"1"-629,-1-2 0,2 0-90,0-2 270,-1-9 899,-2 3-899,-2-11-90,-2-3-1,-6-24-89,-2 0-180,-10-26 0,8 25-90,-5-5-359,15 20-1800,-4 7 0,6 32 2249,2 10 0,-1-1 0,0 3 0,1 0 0,0-1 0</inkml:trace>
  <inkml:trace contextRef="#ctx0" brushRef="#br0" timeOffset="5349">15305 3442 24443,'10'0'2878,"0"0"-2428,-3 0 180,0 0-450,1 6-180,8 10 0,3 9 0,3 8 0,4 15 0,1 4 0,1 2 0,0 1-326,-11-13 0,0 2 0,-3-3 326,0 6 0,-5-1-585,-2 16 1,-11 3 584,-16-14 0,-10 1 0,0-2 0,6-6 0,0-2 0,-5-2 0,-18 4 0,0-1 0,0 0 0</inkml:trace>
  <inkml:trace contextRef="#ctx0" brushRef="#br0" timeOffset="6515">13859 1936 18686,'-10'4'4048,"2"1"-3418,-4 0-1,2 5-89,-2-8 90,-2 10-1,1-11-89,-1 5 0,7-6-91,2 0 181,5 0-540,16-6-90,15-9 45,2 1 0,6-2-1235,16-8 0,7-1 1220,-8 4 0,5 0 0,2-1-30,-5 3 0,1-1 0,3 0 0,2 0-503,-6 2 0,2 0 0,1 0 1,2 1-1,1-1 533,-6 3 0,2-1 0,1 1 0,1 0 0,0 0 0,2 0-266,-6 2 0,2 0 0,0 1 0,0-1 0,1 1 1,1 0-1,0 1 236,3-1 0,1 1 0,1 0 0,0 0 0,0 1 0,1 0 0,0 0-146,-7 1 1,-1 1-1,0 0 1,1 1-1,0 0 1,2 0-1,2 0 1,2 1 145,-6 1 0,3 0 0,1 1 0,2 0 0,1 0 0,1 1 0,-1-1 0,0 1 0,-2 0 0,-1 0 0,-3 0-38,8 0 0,-2 0 0,-2 0 0,-1 0 0,0 1 1,0-1-1,2 1 0,2 1 38,-5 0 0,3 0 0,2 0 0,0 0 0,1 1 0,-1 0 0,-1 0 0,-2 1 0,-3-1 0,-3 1 0,11 0 0,-4 0 0,-2 1 0,-3 0 0,0 1 0,0 0 0,8 1 0,-1 0 0,-1 1 0,-1 0 0,-2-1 0,-5 1 0,-1-1 0,-1 1 0,-2 0 0,0 0 0,5 0 0,-1 2 0,-1-1 0,-2 0 258,8 1 0,-3 0 0,-1 0-258,0-1 0,0 0 0,-4 0 0,5 1 0,-3-1 0,-7-1 0,-7-3 139,-5 0-2568,-31-2 2429,-10-2 0,-2 2 0</inkml:trace>
  <inkml:trace contextRef="#ctx0" brushRef="#br0" timeOffset="6984">21250 1018 22824,'-10'-21'1709,"3"3"-1349,4 7 90,3 4 179,5 15 1,5 11-136,7 11 1,3 8-135,7 15 0,2 6-270,-4-6 0,1 4 0,0-1-587,-4-7 0,0 0 0,-1 0 497,-1-2 0,-1 0 0,-2-4 0,1-1 0,-1-3 0,-3-4 0,1-2 0,13 22 0,0-9 0,-1-43 0,1-14 0,-13-17 0,-2-7 0,2-2 0,0-3-408,2-8 0,1-1 408,1-4 0,3-4 0,-2 5 0,3-4 0,0 1 329,-1 5 0,1 1 0,0 0-749,2-5 0,0 0 1,0 6-391,1-1 1,0 12-3869,11 9 4678,-20 45 0,5 24 0,-8 10 0</inkml:trace>
  <inkml:trace contextRef="#ctx0" brushRef="#br0" timeOffset="7399">22704 1502 22824,'0'-16'2608,"-8"0"-1978,-4-2-270,-11 2-180,-7 5 180,-25 14-181,8 16-418,14-2 0,1 4 284,8 4 0,3 3-45,0 1 0,1 3 0,3 1 0,2 2 45,3 11 0,7 2-45,7-6 0,5-1 0,1-1 0,5-3 0,29 8 139,-1-31-139,16-24 0,-28-11 0,-1-4 45,-1-1 0,-3-3-202,-3-10 1,-4-2 335,-9 8 1,-2 1 360,6-32-450,-7 7 321,-2 10-411,-3 10 0,2 12 0,2 12 422,2 19-422,4 13 0,12 39-180,-4-9-522,-4-15 0,0 0-738,6 11-359,0-6-629,1-8 2428,-3-8 0,0-11 0,-2-6 0</inkml:trace>
  <inkml:trace contextRef="#ctx0" brushRef="#br0" timeOffset="7767">22943 1742 22284,'11'-37'3688,"2"-19"-3238,-2 15-180,3-11-90,-2 25 0,0 8-91,4 10 181,12 29 0,5 25-225,-10-2 0,-3 4 0,-5-15 0,-2 0 0,-2 4 0,-3-5 45,-4-11-90,-4-12 0,0-11 0,0-13 90,5-13-90,6-9 0,9-10-514,8-4 694,5 1 0,4 6-180,-4 11 0,-3 9 0,-4 12 0,8 6 0,-8 17 0,0 1 0,-14 11 64,-8-6-1323,-4 0-540,0-4-720,0-5 2519,-6-3 0,5-4 0,-4 0 0</inkml:trace>
  <inkml:trace contextRef="#ctx0" brushRef="#br0" timeOffset="8133">23670 1425 21835,'19'-7'3508,"-5"2"-3059,-2 3 1,-4 2 180,0 13-271,-2 6 1,6 43-270,-5-10-45,0-13 0,-1 0-45,3 14 0,-1-3 90,-4-10 0,-2-10-90,-2-10 90,0-21-90,0-14 0,4-21 0,2-13 0,8-11-267,-6 27 1,1 0 311,1 1 0,2 1 44,10-28-126,-6 28 1,0 2 126,6-4 90,7 4-180,-10 33 0,1 10 0,0 11 0,2 17 0,-8-2 0,-3-1 524,-9-10-1603,-2-20-368,-5-3-801,-2-6 2248,0-4 0,2-5 0,5-5 0</inkml:trace>
  <inkml:trace contextRef="#ctx0" brushRef="#br0" timeOffset="8733">24559 1276 22464,'5'-27'3418,"-9"1"-2968,-6 4-90,-13 6-180,-3 7 0,-3 17-91,-1 13 1,3 22-90,4 11 0,13-21 0,2 0 0,3 1 0,2 1 0,-1-1 0,2-1 0,6 27 0,4-7 0,8-11 0,9-11 0,5-15-90,7-8 90,0-16 0,1-10 0,-13-6 0,-2-8 0,-1-9 0,-1-3 45,-2 0 0,-1-1-78,-3-3 0,-3 2 393,-5 6 0,-2 2-90,3-14-90,-2-2-180,-4 30 0,-2 6 0,0 16 0,-4 6 0,4 28 246,0 10-246,19 4 0,9 1 0,5-7 0,2-3 0,3 5 0,2-4 0,-2-14 0,-3-8 0,2-2 0,-5-7 0,13-3 0,-20-4 0,9 0 0,-24 0-1529,-4-2-1350,-2-9 451,-11 1 2428,-6-10 0,-11 6 0,-5-1 0</inkml:trace>
  <inkml:trace contextRef="#ctx0" brushRef="#br0" timeOffset="10790">23764 2027 19856,'-5'0'2608,"-2"0"-2158,6 4 0,-3-3-1,4 3 721,0-4-990,9-21-90,-1 0-1,4-9 1,1-4 90,3-16-90,-4 14 0,-1-1 180,4-19 0,-1-3 0,-6 19 0,0 1 89,-1-17-89,-1 16 0,-3 3-90,-3 5 0,0-3-90,0 26 90,-3 13 0,2 17-180,-6 19 0,6 17-160,-1-24 0,0 2 160,4 4 0,2 1 0,0 0 0,2 0 0,3 0 0,2 0 0,2-3 0,1-2-270,1-4 0,1-1-629,16 22-540,-1-13-270,-1-14 1709,-2-24 0,-12-16 0,-3-17 0</inkml:trace>
  <inkml:trace contextRef="#ctx0" brushRef="#br0" timeOffset="11032">23755 1036 23454,'-20'-30'2428,"2"3"-2068,9 7-180,4 2-90,5 9 0,0 2-90,0 5-810,0 2-1978,1 4 2788,0-3 0,1 11 0,-2-2 0</inkml:trace>
  <inkml:trace contextRef="#ctx0" brushRef="#br0" timeOffset="11565">25274 860 22554,'-4'-44'2249,"-4"6"-1979,7 11 0,-6 13 359,6 40-269,0 11 0,-1 7-270,-1 2 0,0 4-460,3 14 1,-1 2 399,-3-20 0,-1 0 0,1-2-30,3 4 0,1 0 45,-4 20 0,0-5 45,4-9-1,0 0 1,0-38-90,6-8 0,6-12 0,12-3 0,13-6 0,10-3 0,6 1 0,-16 11 0,-1 3 0,16 10 0,4 19 0,-39 3 0,-7 5 90,-3 23-90,-20-8 0,-8-1 0,1-22 0,-4-3 459,-12 7 1,-4-4-460,-1-8 0,1-5-90,-17 2 0,-3-1-180,34-22-1528,13-26-181,15 0 0,4-4 1979,1-3 0,2-2 0,5-10 0,2-1 0,-2 8 0,1 1 0</inkml:trace>
  <inkml:trace contextRef="#ctx0" brushRef="#br0" timeOffset="11766">25668 805 23454,'23'-41'2158,"-5"5"-1618,-2 19 90,-2 17 359,8 59-854,-13-27 0,0 3-777,2 21 1,-1 5 686,-2-7 0,-2 1-45,0 2 0,0 2-225,1 1 1,-1-1-226,-1-2 0,0-2-270,0-3 1,0 0-1665,0 8 1,0-3 2383,-1-20 0,0-1 0,2 3 0,0-3 0,4-6 0</inkml:trace>
  <inkml:trace contextRef="#ctx0" brushRef="#br0" timeOffset="12084">26228 1357 22554,'11'-29'2429,"1"8"-2159,-6 17-180,4 4-1,2 6 1,15 1 0,14-1 0,1-11 90,-13-13 0,-2-6 450,0-22-271,-11 0 1,-5-1 0,-12-5 90,-16-4-90,-19 51-360,-14 26 0,21 0 0,1 5-385,-1 7 1,3 3 384,-1 4 0,5 4 0,4 1 0,5 3 0,3-1 0,6 1 0,5-1 0,6-1 0,5-1 0,4-2 0,6-2 0,3-3-855,3-1 1,6-3 854,19 4 0,5-3 0,-13-12 0,2-2 0,-5-5 0,0-1 0,0 1 0</inkml:trace>
  <inkml:trace contextRef="#ctx0" brushRef="#br0" timeOffset="12350">27337 1041 24443,'-12'-58'2249,"1"9"-1620,0 18-269,6 32-90,-4 34-180,8-2 0,1 5-1146,-2 8 1,0 3 1055,2 6 0,0 1 0,0 3 0,0 1-45,0 1 0,0 0-270,0-3 0,0 0-225,1-4 1,0 0-966,3 8 1,1-3 1504,0-19 0,0-4 0,2 4 0,2-5 0,3-7 0</inkml:trace>
  <inkml:trace contextRef="#ctx0" brushRef="#br0" timeOffset="12693">27422 1045 24983,'-12'-39'839,"0"0"1,1 4-1,1 2-479,-8-12 90,10 26-180,6 31-270,13 33 0,1-11 0,3 5 0,5 5 0,5 6 0,1-1-767,5 4 0,2-1 0,0 1 767,1-1 0,-1 1 0,1-4 0,-2-5 0,-1-2 0,0-4 64,3 0 0,-3-6-64,9 2 0,-3-14 0,-27-46 0,-7-31-202,-5 16 0,-1-8 202,1 2 0,1-6 0,-1-3 0,0 3-223,0-7 0,0 2 0,0-4 223,0 1 0,0-5 0,1 0 0,0 5 0,2 1 0,0 4 0,1 2 56,-1 3 1,1 2 0,1 0-597,2-1 0,1 0 1,2 7-1800,5 6 1,2 6 2338,14-8 0,6 82 0,-20-9 0,-1 0 0</inkml:trace>
  <inkml:trace contextRef="#ctx0" brushRef="#br0" timeOffset="13052">28600 1068 22914,'7'-36'4227,"-6"1"-3507,-10 3-180,-10 10-360,-9 19-180,-4 23 0,8 18 0,3 10 0,8-7 0,2 4 0,-5 18 0,6 4 0,10-21 0,5 0 0,2-2-638,6 12 0,2-4 638,1 0 0,5-9 0,20-7 0,-8-52 0,-3-31 0,-15 12 0,-1-3-238,-2-9 0,-2-2 238,0-4 0,-2-1 0,-2 1 0,-1-1 0,-2 6 0,-1 1 0,-1-2 0,0 7 0,1 18 1207,2 21-1207,1 69 0,-2-26 0,1 2-370,-1 4 1,1 1-351,-1-1 1,2 1-1530,1 14 0,-1-3 2249,-1-20 0,0-2 0,0 5 0,-1-5 0,-1-8 0</inkml:trace>
  <inkml:trace contextRef="#ctx0" brushRef="#br0" timeOffset="13801">28945 1081 22554,'35'-55'2789,"-5"10"-2160,-2 22-89,-5 23-90,-3 23-1,-5 22-89,-5 16-532,-8-26 0,0 1 217,-1 1 0,0-1-45,-1-2 0,0 0 90,-6 23 38,1-12-38,-5-13-90,6-20 0,0-17-90,22-59 90,3 11 0,4-4-759,1-4 1,2 0 758,-5 16 0,1-1 0,0 3 0,3 0 0,-1 5 155,-3 5 0,1 4-65,16-3 0,2 54-1,-24 16 1,-4 10-60,-4-6 0,-1 3 0,-1 0-237,0 16 1,-3-1 206,-2-7 0,-2-5 1498,-1 7-1498,2-33 28,3-9-28,8-35 0,7-14 0,7-8 0,5-6 0,1 4 0,-1 8 0,-3 13 0,-3 15 0,0 20 491,3 13-491,1 9 0,5 4 0,-1-2 0,1-4 0,1-8 0,-1-12 0,0-15 0,-1-15 0,-3-18 0,-5-15 0,-14 21 0,-2-1-310,-2-4 0,-3-1 310,0-1 0,-2 0 0,-6 2 0,-3 1 0,-13-25 0,-8 40 0,-4 7 0,-16 9 0,13 14 0,5 11 0,11 21 0,9 8 0,4-8 0,5 0 0,4 16 0,9 0 0,20-1 0,8-4-439,-10-14 1,4-3 438,15 8 0,1-6 0,-15-17 0,0-5 281,-3-2 1,0-3-282,4-3 0,-2-2 0,10 1 0,1-10 0,-28-3-1619,-9-5-630,-13-4 2482,-15 2 1,-21 5-1,-10 3 1</inkml:trace>
  <inkml:trace contextRef="#ctx0" brushRef="#br0" timeOffset="14600">21790 2732 23004,'-35'-5'1304,"1"-1"0,-31-4-584,8-1 449,1-2-809,28 3 90,10-3-315,46 2 0,20 1-135,5 0 0,9 0-1063,-9 2 0,5-1 0,4 0 0,1 0 1063,-5 2 0,2 0 0,1 0 0,2 0 0,2 1-202,-9 0 1,2 0 0,1 0 0,1 1 0,1-1-1,2 0 1,-1 0 201,0 0 0,1 0 0,1 0 0,1 1 0,1-1 0,0 0 0,1 0 0,1 0-152,-8 1 0,1-1 1,0 1-1,1 0 0,1 0 1,0 0-1,0-1 1,1 1-1,0 0 0,1-1 152,-2 1 0,0 0 0,1 0 0,0-1 0,0 1 0,1 0 0,0-1 0,1 1 0,0-1 0,0 1 0,0 0-85,-2 0 1,0-1-1,1 1 1,0 0-1,1 0 1,-1 0-1,1 0 1,0 0-1,0 0 1,0 0-1,1-1 1,-1 1 84,-2 1 0,-1-1 0,1 0 0,0 0 0,0 0 0,0 1 0,0-1 0,1 0 0,-1 1 0,1-1 0,-1 0 0,1 1 0,0-1 0,0 1 0,1-1 0,-1 0 0,1 1 0,0-1 0,0 1 0,0 0 0,0-1 0,0 1 0,-1 0 0,1-1 0,0 1 0,0 0 0,-1 0 0,0 0 0,0 0 0,1 1 0,-1-1 0,0 0 0,0 0 0,0 1 0,0-1 0,0 1 0,-1-1 0,1 1 0,-1 0 0,3-1 0,0 1 0,0 0 0,-1-1 0,1 1 0,-1 0 0,0 0 0,0 0 0,0 0 0,-1 1 0,0-1 0,-1 0 0,2 1 0,0-1 0,0 1 0,0-1 0,-1 1 0,0 0 0,-1 0 0,0 0 0,-1 0 0,0 0 0,-1 0 0,7 0 0,0 0 0,-1 0 0,0 0 0,-1 0 0,-1 1 0,-1-1 0,-1 1 0,0-1 0,-1 1 0,-1-1 0,0 1 0,-2 0 0,0-1 0,-1 1 0,-1 0 0,-2-1 8,9 0 1,-1 1 0,-2-1-1,-1 0 1,-2 0 0,-1 0-9,0 0 0,-2-1 0,-1 1 0,-2-1 0,-2-1 286,17 0 1,-3-2-1,-2-2-286,-5-2 0,-1-2 0,-6 0 0,-3 0 0,-4 0 0,2-5 0,-6 1 1466,-2 1-1466,-14 7 2192,-3 2-2192,-13 6-925,-2 0 925,-27 0 0,-14 4 0,-27 1 0</inkml:trace>
  <inkml:trace contextRef="#ctx0" brushRef="#br0" timeOffset="15533">6526 10878 23364,'-33'45'1979,"2"-6"-1530,9-10 91,4-9 90,9-10-91,4-4-269,8-6-180,6-10 0,10-14 0,3-7-90,-1-2 0,0-5-541,1-2 0,2-5 0,-1-1 541,-2-1 0,-2-1 0,0-6 107,-3 5 1,-1-4 0,0-3 0,-1-1 0,0 1-108,-2 2 0,-1 0 0,-1-1 0,0 0 0,0-1-571,0-5 0,1-2 0,-1 0 1,-2 2-1,-1 5 571,-2-12 0,-1 5 0,-4 6 0,-2-1 0,-7 16 0,-15 25 0,2 41 0,2 19 0,7 4 0,5 10 0,-1 0-400,-1 3 0,-1 1 1,5 3 399,3-9 0,3 3 0,2 0 0,1-3 0,1 1 0,3-4 0,3 3 139,1-7 1,2 2-1,3 0 1,0-2-140,5 7 0,3-1 0,-1-2-660,-1-2 0,1 0 1,0-7-870,7 1 0,0-13 1529,3-22 0,-7-36 0,-2-20 0</inkml:trace>
  <inkml:trace contextRef="#ctx0" brushRef="#br0" timeOffset="15682">6814 8481 23001,'-28'-52'509,"1"1"1,-5-7 0,0 3-278,12 19 1,1 7-3201,0 2 3034,29 50 0,6 11 1,1 5-1,-1-1 0,0 0 1</inkml:trace>
  <inkml:trace contextRef="#ctx0" brushRef="#br0" timeOffset="16239">7236 9435 25253,'23'35'1799,"-1"16"-1395,-11-14 1,0 3-1963,1 12 0,-1 5 1588,-4-13 0,1 2 0,-1 2-30,0 5 0,0 1 0,-1 0-124,0 3 0,0 0 1,-1 4 123,-2-2 0,0 2 0,-1 2 0,0-3 100,0-6 0,0-2 0,0-1 0,0 1-100,-1 2 0,0 0 0,0-1 0,0-6 0,1 12 0,2-15 0,4-22 0,8-67 0,-3-1 0,2-10 0,1-5-180,-2 4 1,2-5 0,-1-1 0,1 1 179,1 0 0,-1-1 0,2 0 0,-1-1 0,-1 4 0,0-3 0,1 0 0,0 5 0,0 8-362,13-14 1,2 11 361,-2 3 0,1 20 68,-2 43 0,-2 15-68,-4 17 0,-2 11 0,-4-13 0,-1 6 0,2 2 0,2 0-325,4 6 0,3 1 1,0 0-1,0-2 325,-6-7 0,0-2 0,0-1 0,2-3 0,10 13 0,3-4 0,-1-18 0,20-24 0,2-43-74,-28-4 1,-1-13-1,-2-1 74,-3 5 0,-2-1 0,1-8 0,-4 3 0,2-6 0,0-5 0,0-2 0,-2 2 0,-1 4-78,-2 3 0,-2 3 0,0 1 0,-1-2 0,1-3 78,1-4 0,1-4 0,0-1 0,0-1 0,-1 1 0,-1 3-134,-1 1 0,-2 2 1,0 2-1,0-2 1,-1-4 133,0 8 0,-1-2 0,0-2 0,1-1 0,-2 0 0,1 2 0,-1 1 0,-1-1 0,0 1 0,0 1 0,-1 0 0,0 1 0,0 0-58,1-8 0,1-1 0,-1 1 0,-1 4 0,-2 6 58,1-10 0,-2 7 0,-6 27 1164,-5 32-1164,0 26 0,2 15 0,1-2 0,1 4 0,-1 3 135,0 11 0,1 4 0,0 1-135,2-9 0,1 1 0,0 2 0,1 0-127,-1 5 1,2 1 0,-1 2 0,2-1 126,0-10 0,0-1 0,1 1 0,1 1 0,0-1 0,0 1 0,1 1 0,0-1 0,0 0 0,1 0 0,0-2 0,1 0 0,0 0 0,1-1 0,0 0 0,1 9 0,1 0 0,1-1 0,0-1 0,0-6 0,0 0 0,1-1 0,0-2-410,2 9 1,0-1-1,0-4-190,0-6 1,0-3-1,0-3-659,2 9 0,0-6 1259,10 14 0,-13-37 0,-4-20 0</inkml:trace>
  <inkml:trace contextRef="#ctx0" brushRef="#br0" timeOffset="16391">8633 9358 15622,'-46'-34'1139,"0"-1"0,4 5 1,1 1 152,6 6 1,2 2-1203,-15-13 1435,23 9-1435,23 5 796,32 4-1066,33 3-225,-18 5 0,6 0 413,10-1 0,4 0-938,-18 2 1,2 0 0,0 0 702,2-1 0,1 0 0,0 0 0,1 0 0,0 0 0,1 1 0,-1-2 1,1 1-1,-1 0 0</inkml:trace>
  <inkml:trace contextRef="#ctx0" brushRef="#br0" timeOffset="16874">11598 7861 28311,'-7'-34'135,"0"-1"0,-8-20-135,1 30 0,0 36 0,1 41 0,8-6 0,0 5-417,2-9 0,1 4 0,1 4 417,0 0 0,0 5 0,0 4 0,0-1 0,1-2-695,0 3 0,1-1 1,-1 0-1,1 4 695,-1-9 0,1 4 0,0 0 0,-1 1 0,1-1 0,0-4-313,0 10 0,1-4 1,-1 0-1,1 3 313,0-2 0,1 4 0,0 0 0,-1-2 0,0-4 0,0-3 0,-1-4 0,0-1 0,0 1 0,1 7 0,1 2 0,-2-3 0,1-8 0,-2 0 0,0-8 0,-6 9 0,-2-41 0,-7-44 0,8 0 0,2-6-6,0-13 1,2-5 5,2 14 0,1-2 0,2 0 226,2-3 1,0 0-1,2 0-226,2 0 0,2 0 0,1 2 0,0 2 0,3 1 0,4 2 126,8-2 0,5 2 1,1 6-127,5 1 0,5 9 0,15 2 0,2 16 0,-11 23 0,-2 12 0,3 12 0,-2 8-335,-15-10 0,-2 4 1,-2 2 334,-1 5 0,-2 3 0,-2 1 0,-3 2 0,-3 1 0,-3 0 0,-1 1 0,-3-1 0,-5 1 0,-4-3 0,-3-1 0,-4 0 0,-2-3 0,-3-1 0,-3-2 0,-5-2 0,-4-2 0,-2-3 0,-3-2 0,-3-1 0,-2-4 0,-3-1 0,-2-3 0,-2-2 0,-2-3 0,-1-2 0,-2-4 0,-1-3 0,0-3 0,-1-2 17,2-2 0,-1-3 0,-1-4-17,-10-9 0,-2-7 0,5-7-834,7-8 1,4-7 0,3-2 113,1 0 1,3-3 0,7-3-271,10-8 1,7-4-1,7 1 911,9 11 0,6 1 0,3 1 1,1-2-1,4 1 0,1 0 1,3 1-1,0 0 0,0 0 1</inkml:trace>
  <inkml:trace contextRef="#ctx0" brushRef="#br0" timeOffset="17249">13486 7861 20264,'16'-44'299,"1"1"1,-3 4 0,0 3 2254,6-16-2554,-4 25 1288,-2 33-1288,-1 34 0,-5-1 0,-2 8-93,-3 0 1,-1 9-1,-1 3 1,0 3 92,-2-3 0,-1 4 0,-1 2 0,0 1 0,1-1-81,0-8 0,0 0 0,-1 1 1,1-1-1,-1 2 0,0-1 81,-1 3 0,-1 1 0,-1 0 0,1 0 0,0-3 0,0-2-308,0 10 0,0-4 1,0-2-1,1 0 308,0-3 0,0-1 0,1 0 0,2 3-158,1-3 0,2 4 1,0 0-1,4-3 0,4-6 158,9 5 0,5-6 0,2 0 106,1 11 0,1-1 1,9-17-107,6-29 0,6-14 0,0-4 377,-2-3 0,0-6 0,1 0-377,7-3 0,2-2 0,0-1-65,3-2 1,1 0 0,0-1 64,1-2 0,1 1 0,-1-2 0,-2 1 0,-1-2 0,-1 1 0,-3 1 0,-1-1 0,-2 1 0,-5 1 0,-1 0 0,-3 0-90,13-9 0,-4-1-240,-9 4 1,-5-3-2100,-8-12 1,-9-3 2428,-11 11 0,-7 0 0,-6-12 0,-9 2 0,-9 12 0,0 0 0</inkml:trace>
  <inkml:trace contextRef="#ctx0" brushRef="#br0" timeOffset="17419">13794 7847 24803,'-15'-37'449,"-1"0"1,2 2 0,7-1-405,15-9 0,13 1-720,22 3 1,9 5-842,-17 10 0,1 1 0,4 2 1516,10 4 0,3 2 0,-2 4 0,9 0 0,-1 3 0,1 1 0,1 0 0</inkml:trace>
  <inkml:trace contextRef="#ctx0" brushRef="#br0" timeOffset="17933">15126 7888 22374,'-14'39'2159,"-2"-1"-1529,-2-2-1,-5-2 1,1-2 539,-10 3-539,1-12-270,3-4-360,5-13 0,16-10 0,2-9 0,7-12 0,7-14 0,9 3 0,8-3 0,11-4 0,6 2-420,-4 11 0,2 2 1,1 2 419,13-5 0,1 9 0,-2 14 0,-3 11-350,-17 8 0,-4 7 350,-2 5 0,-3 6 0,-6 2 0,-4 4 0,-3 1 0,-5 3 0,-5 0 0,-4 1 0,-5 0 0,-3-1 0,-4 0 0,-4-1 0,-3-2 0,-2-1 0,-1-5 0,-3-1 0,2-3 0,0-3 0,-21 11 0,10-9 0,13-13 0,22-12 1160,22-12-1160,26-5 0,-17 7 0,4 0-127,24 4 1,4 4 126,-16 2 0,1 5 0,2 5 0,5 5 0,-7 5-321,-5 13 1,-6 4 320,1 0 0,-8 3 0,-16-1 0,-10-2 0,-23 13 0,-10-18 0,-8-1 0,-5-3 0,-3-3-624,-3 1 0,0-3-276,1-6 1,2-5-1619,-15-5 2518,4-7 0,10-7 0,5-4 0</inkml:trace>
  <inkml:trace contextRef="#ctx0" brushRef="#br0" timeOffset="18449">15886 7060 23903,'-25'-59'1034,"14"23"1,2 2-945,-4-11 0,13-3-90,16 30 0,18 7 0,21 7-1967,-19 2 1,3 2 1966,8-1 0,2 2 0,4 1 0,1 0-264,1-2 0,0 1 399,-4 1 0,0 0 200,-6-2 1,-1 0 338,2 0 1,-3 0-675,13 0 0,-3 0 0,-32 0 0,-5 0 0,-8 0 0,0 6 2472,-2 7-2472,4 14-1323,4 22 1323,-4-14 0,0 5 0,2 12 0,-1 4-277,-2-11 1,-1 2-1,1 2 277,1 6 0,-1 3 0,0 1-403,2 4 0,-1 1 0,0 2 403,-1-15 0,-1 0 0,1 1 0,-1 0-394,1 1 1,0-1 0,0 1 0,1 0 393,0-1 0,0-1 0,0 1 0,1-1 0,-1-1 0,1-1 0,1 0 0,-1 0 0,4 13 0,1-1 0,0-1 303,0-4 1,0 0-1,1-2-303,-1-6 0,0 0 0,1 0 0,3 7 0,2 1 0,-1-4 0,1 1 0,-1-1 0,5 8 0,-4-4 610,-5 2-610,-20-18 0,-8 0 0,-3-9 0,-5-1-379,-12 12 1,-6-3 378,-3-9 0,-2-4 0,-6 0 0,-2-1 296,-2-1 0,-2-1-296,0-2 0,-2-1-371,1-2 0,1 0-798,3-3 0,-2-1 1169,-13-1 0,2-3 0,19-3 0,2-2 0,-10-2 0,0 0 0</inkml:trace>
  <inkml:trace contextRef="#ctx0" brushRef="#br0" timeOffset="19300">18342 6771 23364,'-10'-23'2068,"0"3"-1978,-2 6 270,5 11-270,2 8 0,8 13 0,5 5-90,7 5 90,3-5 180,1-3 90,-1-7 89,0-10-269,-9-10 0,1-11-90,-16-11 0,-2-4-90,-7-3 0,-7-8-180,7 14-1169,-5-2 0,10 28 1349,-4 36 0,5 13 0,3-8 0,1 0 0</inkml:trace>
  <inkml:trace contextRef="#ctx0" brushRef="#br0" timeOffset="19519">18387 8105 24713,'6'21'3238,"2"-9"-2608,6-4-630,10-4 0,9 4 0,7 5 0,15 12 0,4 5-657,-19-10 1,1 1-1,0 2 657,3 6 0,0 2 0,-5 2 0,2 6 0,-6 3 0,-7 4 0,-5 1 0,-6 0 0,-6 1 0,-9 3 0,-8 0 0,-6 0 0,-6 0-1170,-10 3 1,-5 0 1169,6-17 0,-2-1 0,-3 0 0,-4 4 0,-2 0 0,-1-1 0,-4 1 0,1 1 0,-1-1 0</inkml:trace>
  <inkml:trace contextRef="#ctx0" brushRef="#br0" timeOffset="21023">14509 6567 20755,'-18'4'1709,"1"1"-1439,5 0 0,6 4 90,2-8 179,4 3 4139,0-4-4678,6-8 0,8-5 0,19-13 0,-5 8 0,3 0-1696,13-8 0,5-2 1696,-8 5 0,3 0 0,3-1 0,-3 2 0,2-1 0,2 0 0,3 0 0,-2 2 0,1-1 0,2 0 0,2 0 0,2 1 0,-3 0 0,3 0 0,1 1 0,1-1 0,1 1 0,1 0-325,0 0 1,1 1 0,1 0 0,2 0 0,0 0 0,1 0 0,1 0 324,-9 4 0,0-1 0,2 1 0,0-1 0,0 1 0,1 0 0,1 0 0,0 1 0,0-1-152,-1 1 0,-1 0 1,0 1-1,1-1 0,0 1 1,1 0-1,2 0 1,2 0-1,2-1 0,2 1 152,-14 3 0,2 0 0,1 0 0,1 0 0,2 0 0,1-1 0,0 1 0,2 0 0,0 0 0,1 0 0,0 0 0,1 1 0,-1-1 0,1 1 0,0-1 0,-1 1 0,1 1-54,-4-1 1,1 1-1,1 0 1,0 1 0,0-1-1,1 1 1,-1 0 0,1 0-1,1-1 1,-1 2 0,1-1-1,-1 0 1,1 0 0,0 0-1,-1 1 1,1-1 0,-1 0-1,1 1 1,-1-1 53,1 0 0,0 0 0,0 0 0,0 0 0,0 0 0,0 0 0,0 0 0,1 0 0,-1 1 0,0-1 0,0 0 0,1 1 0,-1-1 0,0 1 0,0 0 0,-1 0 0,1 1 0,0-1 0,-1 1 0,2 0 0,1 0 0,0 1 0,0-1 0,0 1 0,0 0 0,1-1 0,-1 2 0,0-1 0,-1 0 0,0 1 0,-1 0 0,-1-1 0,0 1 0,-1 1 0,-2-1 0,0 0 0,-2 1 0,11-1 0,-2 1 0,-3-1 0,0 1 0,-2 1 0,-1-1 0,0 1 0,1-1 0,0 1 0,2 0 0,1 0 0,3 0 0,-8 1 0,1-1 0,1 1 0,2-1 0,0 1 0,0 0 0,2 0 0,-1 0 0,1 1 0,0-1 0,0 0 0,-1 1 0,1-1 0,-1 1 0,-1-1 0,0 1 0,-3-1 0,1 1 0,-1 0 0,0 0 0,0 0 0,0 0 0,0 1 0,0-1 0,-1 0 0,1 0 0,-1 1 0,0-1 0,1 0 0,-1 0 0,0 1 0,-1-1 0,3 0 0,0 0 0,1 0 0,-1 1 0,0-1 0,1 0 0,-1 0 0,-1 0 0,1 1 0,-2-1 0,1 0 0,-2 0 0,0 1 0,-1-1 0,-1 0 0,10 1 0,0 0 0,-2 0 0,0 0 0,0 0 0,-2 0 0,-1 0 0,0 0 0,-2-1 0,-1 1 0,-1-1 52,9 0 0,-1 1 1,-2-1-1,0 0 1,-3 0-1,-1-1 0,-3 0 1,-3 0-53,9-1 0,-4 0 0,-3-1 0,-1 0 0,3 0 0,7 0 0,5 1 0,-2-1 0,-6 0 0,-12-1 0,0-3 0,-12 0 1170,4-3-1170,-30 7 992,-13 8-3690,-15 4 2698,-28 6 0,2-3 0,-6 0 0,-8 1 0,-1 0 0</inkml:trace>
  <inkml:trace contextRef="#ctx0" brushRef="#br0" timeOffset="21958">14700 6093 21115,'-5'-64'2608,"2"1"-2158,3 2-90,0 4 0,0 9-90,0 10 179,0 7 271,0 38-540,-7 12 0,-6 46-324,1-28 0,-2 4 174,-3 4 0,-3 5 0,0-2-818,-3 8 0,-2 0 788,3-6 0,-2 2 0,2-3 0,-2-2 0,1-1 45,-6 8 0,0-1 0,10-18 0,0-2-389,-2 6 1,1-5 433,2-3 0,10-10-90,6-9 374,35-12-374,6-10 0,-3 2 0,3-2-393,-1 0 1,0-1 392,5 1 0,2 0 0,0-1 0,1 2 243,-1 1 0,2 2-198,16-1 0,-1 3-45,-17 1 0,-1 1-453,11 0 0,-3 2 543,3 4-143,-11-3 233,-13 7 2218,-11-7-2218,-22-5 182,-25-26-362,-10-9 0,11 8 0,0-3-653,4 1 1,1-1 652,-1-5 0,0-2 0,-1-3 0,1-2-43,1-2 1,1 0 42,0 0 0,2-1 0,2 3 0,1-1-270,-1-6 0,2 2-944,4 11 0,1 2-8617,-5-26 8151,8 36 0,10 32 0,1 8 0</inkml:trace>
  <inkml:trace contextRef="#ctx0" brushRef="#br0" timeOffset="22918">26923 5871 22014,'0'-14'2699,"-6"-3"-2159,-4-4-271,-10-4 91,-12 0-90,-11 2 90,-16 11-625,25 9 0,-1 2 310,-3 5 0,-2 5-1476,-16 16 0,0 8 1476,15-5 0,2 4-45,7-1 0,-1 2 0,5 1-135,2 8 0,7 2 135,4-1 0,4 0 0,3 0 0,4 0 0,5-4 0,4 0 0,2-3 0,4-1 0,3-4 0,3-2 0,3-2 0,2-3 0,29 15 0,-7-23 0,2-5-45,-11-5 0,1-4 45,12-3 0,-2-6 0,11-20-100,-6-14 100,-24-1 0,-5-6 0,-6 9 0,-2-1 6,1-17 1,-4 0-7,-7 14 0,-2 2 1496,-1 3 0,0 1-1496,-2-5 0,2 6 393,4 12-393,0 17-90,7 59 90,-7-17 0,0 5-129,1 2 1,1 4-1,0 1-291,1 2 0,2 0 1,0 0-847,0 0 0,1 0 0,0-2 321,7 16 1,2-8 944,-3-24 0,0-4 0,18 16 0,2-10 0</inkml:trace>
  <inkml:trace contextRef="#ctx0" brushRef="#br0" timeOffset="23385">27406 6201 22734,'0'-37'779,"0"-1"1,-2 2 0,-1 0-511,-1 1 1,-1 2 360,-9-26-270,-1 9-90,3 12-180,6 11 89,2 13-89,4 14 270,0 46-180,2 7-135,-1-9 0,0 3-130,0-7 1,0 2 129,1 17 0,0 2 0,1-5 0,0-1-45,-1-1 0,1-2 45,2-7 0,-1-7-45,-1-12 0,1-12 0,-2-47 0,-1-21 45,2 18 0,1-3-637,-1-6 0,2-4 1,1 3 636,1-2 0,2 3 0,2 1 0,0 2-79,1 5 0,1 1 34,15-22 0,5 12 0,5 17 0,5 13 0,2 10 0,0 14 0,4 10 0,-17 2 1849,-3 7-1849,-22-9 343,-10 2-343,-13 6 0,0-6 0,-6 2 0,10-11-990,6-2-1618,7 0 269,8-4 2339,11-7 0,6-5 0,7-7 0</inkml:trace>
  <inkml:trace contextRef="#ctx0" brushRef="#br0" timeOffset="23950">28389 5857 20755,'-14'-39'3238,"-1"-3"-2608,3-2-540,4 10 0,4 14 0,4 13 0,0 3 180,0 4 449,-13 23-179,-6 18-450,-7 17-323,13-23 0,0 0 278,4-2 0,0 0-45,2 0 0,0 0 0,0 1 0,2 2-97,1 7 0,1 0 97,0 17 0,3-25 0,0-3 0,0-2 90,0-8-90,0-13 0,0-5 0,0-14 539,0-11-449,3-17-90,4-16 0,-2 19 0,2-1-368,1-5 0,2-2 458,1-2 0,1-1-45,1 1 0,2-1 0,0 4 0,1 1-45,0 4 0,2 1 44,6-1 1,3 5 315,24 1-270,-2 13 0,-15 37 0,-23 13 947,-6 0-1037,-5 2 90,-3 1-180,-2-10-90,1-5-450,0-10-539,4-9-3238,0 3 4407,9-8 0,11-7 0,12-6 0</inkml:trace>
  <inkml:trace contextRef="#ctx0" brushRef="#br0" timeOffset="24283">29103 5559 22284,'4'-5'2969,"-13"1"-2160,-19 12-179,-17 8-270,-12 16-467,27-12 0,0 5 197,-8 16 0,3 7-90,10 3 0,8 4 0,5 10 0,10 0 0,7-13 0,8-6 3,10-8 1,5-7-184,16-4 90,17-34 90,-32-16 0,-4-11 135,5-19 0,-6-6-426,-8 1 1,-4-1 335,-5-2 0,-4 2 0,-2 20 0,-2 3 45,3-18 181,2 18-271,3 18 0,1 26 0,2 18 0,-2 21-90,2 15-135,-6-28 0,0 2-360,-1-1 1,1 1-1440,0 9 0,1-2 2024,2 9 0,3-4 0,-2-38 0</inkml:trace>
  <inkml:trace contextRef="#ctx0" brushRef="#br0" timeOffset="24635">29445 5550 23364,'18'-55'1349,"-2"11"-1169,0 34-180,-3 21 90,4 25-90,0 12 0,0-14 0,4 0 0,3-4 0,2-3 0,0 0 0,2-6 0,31-11 180,-16-35 89,-20 1 1,0-4-28,1-5 1,-1-3 386,0-5 1,-1-2-315,-1 2 0,-1 0-315,-3 2 0,-2 3 0,10-21 0,-9 27 0,-8 40 0,-16 39 0,-9 17 0,4-5 0,-1 6-531,1-19 0,-2 5 0,0 1 0,0-2 531,-1 7 0,0-1 0,-1 0 0,0 1 0,0 0 0,0 0-383,0-1 1,0-1 0,1 0 382,0-3 0,0 0 0,1-1 0,0-3 0,0 0 0,0-1-358,1-4 1,1 0 0,-1-2 357,-4 18 0,0-2-360,1-6 0,0-2-815,1-5 1,1-1-355,0-6 0,0-2 1529,0-2 0,-1-2 0,-1-3 0,-2-1 0,0-1 0,-1 0 0</inkml:trace>
  <inkml:trace contextRef="#ctx0" brushRef="#br0" timeOffset="25955">11939 11163 21835,'4'-14'2428,"-2"0"-1798,0 3-91,-2 2 1,0 2-90,0 5 269,0 0-359,2 8 90,3 3 90,8 11-495,6 5 0,5 2-45,-2-3 0,3 2 0,15 8 0,8 5 0,0-4-627,-9-10 1,0-2 0,3 0 626,3 0 0,4 2 0,1-2 0,0-3-603,10 1 0,0-4 1,7-2 602,-12-6 0,6 0 0,3-1 0,2 0 0,-1-2 0,-3 0-435,4 0 1,-2-1 0,0 0 0,2-1 0,3-1 434,-12-1 0,2 0 0,2 0 0,1 0 0,1-1 0,-1 0 0,-1-1 0,-2 0-208,1-1 1,-2-1 0,-1 0-1,0 0 1,0-1 0,1 0-1,1 0 208,3 0 0,1-1 0,0 0 0,1 0 0,0 0 0,1 0 0,0-1-67,-7 1 1,0 0 0,0-1 0,1 1 0,0-1-1,3 0 1,1 0 0,4-1 66,-12 1 0,3 1 0,2-1 0,1-1 0,2 1 0,1 0 0,1-1 0,-1 0 0,1 1 0,-2-1 0,0 1 0,-2-1 0,-1 1-36,7-1 1,-1-1 0,-2 1 0,-1 0 0,0 0 0,-1 0-1,2 0 1,1 0 0,1-1 0,3 0 35,-9 2 0,1-1 0,1 0 0,2-1 0,1 1 0,0 0 0,1-1 0,0 1 0,-1-1 0,0 1 0,-1-1 0,-1 1 0,-2 0 0,-1-1 0,9 0 0,-2 0 0,-3 0 0,0 0 0,-1 0 0,0 0 0,1 0 0,1 0 0,3-1 0,2 0 0,-11 1 0,1 0 0,2 0 0,2 0 0,1-1 0,0 0 0,1 1 0,0-1 0,0 0 0,-1 0 0,1 0 0,-2 0 0,-1 1 0,-1-1 0,-2 1 0,9-1 0,-2 0 0,-2 0 0,0 0 0,-2 0 0,1 0 0,-1 0 0,1 0 0,1 0 0,2 0 0,1 0 0,-6 0 0,1 0 0,1 0 0,2 0 0,-1 0 0,2 0 0,-1-1 0,1 1 0,-1 0 0,0-1 0,0 1 0,-1-1 0,-1 1 0,-2-1 0,5 0 0,0-1 0,-1 1 0,0-1 0,0 1 0,-1-1 0,-1 1 0,0-1 0,-2 1 0,0-1 0,-2 1 0,-1 0 0,4-1 0,-1 1 0,-2 0 0,-2-1 0,0 1 0,0 0 0,0 0 0,1-1 0,2 0 0,1-1 0,1 0 0,3 0 0,-1-1 0,1 1 0,-1-1 0,-1 0 0,-2 1 0,-3 0 0,-4-1 0,8-1 0,-4 1 0,-3-1 0,-1 1 0,0-2 0,3-1 0,0-1 0,2 0 0,0-2 0,1 0 0,-2-1 0,-1 2 0,-3-1 0,5 0 0,-3-1 0,-2 1 0,1 0 0,2-2 57,-4 1 1,3-1-1,0 0 1,0 0 0,-1-1-1,-3 1-57,0-1 0,-1-1 0,-2 0 0,-2 2 0,-2 0 0,10-4 0,-3 1 0,2-1 0,-3 1 0,3-3 0,-2 2 0,-8 3 314,-1 1 0,-6 2-314,4-2 0,-5 2 1497,-5 7-1857,-19 10-2878,-31 13 3238,-10 0 0,-7 3 0,-24 6 0,-7 0 0,12-4 0,1 0 0,-1 0 0</inkml:trace>
  <inkml:trace contextRef="#ctx0" brushRef="#br0" timeOffset="26950">11687 11090 22914,'-10'-16'1889,"0"3"-1619,-3 6 449,-8 23-359,5 11 0,-8 29-551,16-24 0,0 3 281,1 7 0,0 2-1295,0 6 0,0 2 1250,0 5 0,2 0-45,-1 1 0,1 0-248,2-1 0,0-1 248,1-5 0,0-2 0,2-5 0,0-2 0,0-6 0,0-2 0,0 20 0,0-5 0,0-26 328,0-13-328,0-33 0,0-24 0,0 13 0,0-2 918,0-9 0,0-1-918,0-6 0,0-1 45,0-2 0,0-3 45,0 6 0,0-3 0,0 0 149,1 3 1,1-1 0,1-1-150,2-6 0,3-1 0,2 5-90,3-6 0,6 7 0,7 11 0,10 10 0,7 17 0,8 8 0,0 2 0,-6-1 0,0 3 0,2 1-141,3 2 0,3 1 1,2 3-1,-1 1 141,3 3 0,1 2 0,-1 2 0,-2 3 0,-5 2 0,-2 2 0,0 1 0,-2 1 0,15 4 0,-1 1 0,-7 3 0,1 14 0,-16 4-136,-27-12 1,-8 2 135,-7 1 0,-7 0 0,-8 3 0,-6-1-467,-7 3 1,-6-1 466,-5 2 0,-7-2 0,-3-3 0,-6 0 0,3-3-60,11-8 0,2-1 0,-2-1-240,-13 6 0,-3-1 0,4-3-420,-1-3 1,4-4-271,3-3 1,1-4-450,5-2 0,2-4 1522,6-5 0,1-4 0,-21-16 0,9-9 0</inkml:trace>
  <inkml:trace contextRef="#ctx0" brushRef="#br0" timeOffset="29507">26143 9625 19856,'0'-36'3328,"0"-3"-2699,-7 1-179,-4-1-90,-11 1-90,-5 6 0,-5 3-180,-5 8 0,-1 9 179,-23 26-179,14 16-523,15-3 1,3 6 432,7 1 0,3 5 0,3 1 0,1 4 0,2-2 0,1 8 0,3-1 0,-4 15 0,4-3 45,10-23 0,5-2-45,5 3 0,7-5 0,34-1 0,-14-33 0,0-11 0,-4-10 0,-4-9-420,1-15 1,-7-6 464,-9 5 0,-4-1 90,-2-2 0,-2 0 0,-2 1 0,-1-1 0,-2-8 0,-1 1 210,-1 12 1,0 3-346,-2 3 0,4 8 90,7 20-180,2 35-270,7 15 1,1 6-136,-5-12 0,0 1-1036,6 15 1,1-1 360,-7-15 1,0-2 1169,13 22 0,1-9 0,-1-9 0</inkml:trace>
  <inkml:trace contextRef="#ctx0" brushRef="#br0" timeOffset="29902">26435 9539 21924,'0'-34'1349,"0"0"1,-5-32-630,-2 5-91,-3 7 1,4 2-360,2 23-90,8 12-1,4 26 271,13 53-360,-8-16 0,-2 5-45,1 2 0,-2 1-1025,-3 4 1,-1-3 979,-5-19 0,-1-2 34,1 4 0,-2-3-34,1 8 0,0-7 0,0-30 0,-7-18 90,0-15-90,-2-21-90,4-18 90,7 29 0,3-1 0,1-1 0,1 0-261,2 3 0,3 2 261,14-27 0,0 15 1805,5 11-1715,1 14-90,3 10 25,1 13-25,1 8 0,5 22 0,-10 8-945,-17-8 1,-3 1-585,-1 9-434,-9-5 1963,-2-29 0,3-12 0,2-1 0</inkml:trace>
  <inkml:trace contextRef="#ctx0" brushRef="#br0" timeOffset="30287">27134 9263 22644,'14'-25'2609,"-1"2"-2430,-4 7 1,-2 3 0,0 8 180,2 5 180,14 31-360,-4 5-180,-4-4 0,-1 2 45,-4-1 0,-2 0-45,1 4 0,-1 1-91,-2 0 0,0-1 91,-1-1 0,0-1-19,-3 2 0,0-1 19,2 4 90,-8-4-90,-2-42 0,0-32 0,5-16 0,5 0 0,4-6-570,0 2 0,2-5 0,2 5 615,6-7 0,3 6-45,2 8 0,1 7 227,13 1-138,20 20-89,-14 23 34,10 15 55,-25 16-89,-6 3 0,-7 3-269,-7 13-271,-8-14 1310,-1 5-2119,-6-21-3148,8-11 4497,5-9 0,14-13 0,9-8 0</inkml:trace>
  <inkml:trace contextRef="#ctx0" brushRef="#br0" timeOffset="30608">28141 8937 21924,'-9'-16'2339,"-8"5"-1799,-15 15-90,-9 14-271,-4 20-89,21-12 0,3 3-90,1 4 0,3 4-587,0 23 0,4 2 587,5-15 0,3 0 0,2 16 0,4-4 0,4-22 0,5-5 211,27 11-301,-7-35 90,13-32 90,-15-31-340,-15 20 0,-1-2 385,-1-4 0,-2 0 135,-1-3 0,-2-1-1,-2 2 1,-1 0-192,-1 3 0,-1 1 12,-1-27 0,2 18 791,2 19-881,4 22 0,3 18 90,3 23-270,-2 7 0,-1 4-270,-1-5 1,-1 1-557,3 17 1,-1 1-209,-4-15 0,-2-2 1214,0-2 0,0-2 0,5 25 0,0-10 0</inkml:trace>
  <inkml:trace contextRef="#ctx0" brushRef="#br0" timeOffset="30935">28551 8996 23544,'7'-33'719,"1"0"1,4-22-630,-6 21 0,-2 21-90,-4 24 0,3 17 0,2 15-90,5 7-90,-1-14 0,3-2 90,19 15 90,2-10 0,4-38 180,-9-26 360,4-16 269,3-9-226,0-5 47,-4 5-180,-5 7-1,-9 22-449,-8 21 0,-13 29 0,-10 18 0,1 4 0,-3 8 0,-2 2-612,4-14 0,0 2 1,-1 1-1,-1 1 612,-2 9 0,0 2 0,-2 3 0,1 2-15,3-11 0,0 4 0,-1 2 0,1 0 0,0-4 0,2-3-390,-1 0 0,2-4 1,1-1-1,-1 4-81,-2 5 0,-1 5 1,1 1-1,1-5 1,4-10 269,2 5 0,4-8 1,4-10-1,2-2 1,7 22-1</inkml:trace>
  <inkml:trace contextRef="#ctx0" brushRef="#br0" timeOffset="31222">29457 8621 23723,'-4'-60'2249,"0"10"-1619,-5 14 809,-6 44-1169,7 24 0,4 11-270,-2 4 0,0 3 0,3-5 0,1 3 0,2 9-437,2-4 0,2 10 0,1 6 0,1 3 0,1-2 0,-2-6 0,0-10-1203,0 7 1,-1-10 0,1 8 1639,0 3 0,0 16 0,1 3 0,1-6 0,1-18 0,2-28 0,2-27 0,0-19 0</inkml:trace>
  <inkml:trace contextRef="#ctx0" brushRef="#br0" timeOffset="31551">29461 8752 23813,'-18'-52'899,"1"-1"1,2-10 0,3 1-675,5 22 0,3 3 89,4-3 1,9 10 135,21 26 0,17 31-405,-18-3 0,0 6-665,2 7 1,1 3 619,1 7 0,-1 2-371,-1 3 1,-1 2 370,0 1 0,-1-1 0,-3 1 0,-1-1 0,-2-4 0,-2-2 0,-1-4 0,-1-2 0,-4-6 0,0-2 0,12 18 0,-7-24 0,-4-20 0,-5-33 0,-2-18 0,-2-4 0,-1-8 0,0 0-637,0-6 1,1-1 0,-2-3 636,0 5 0,-1-4 0,0 1 0,-1 2 0,0 10 0,-1 1 0,0 0 0,-1 1-231,2-15 0,-1 1 0,-1 1 231,0 6 0,0 2 0,-1 1-270,1-14 0,0 5-585,-1 14 1,2 8 1031,6 8 1,1 44-1,5 40 1</inkml:trace>
  <inkml:trace contextRef="#ctx0" brushRef="#br0" timeOffset="31908">30691 8842 23184,'-23'-26'3058,"-6"-2"-2608,-10-2-180,-2 7-91,-1 10 1,-12 47-180,16 10 0,16-3 0,5 5-227,7-6 0,6 2 182,7 18 0,6 0-222,-1-18 1,1-1 266,8 10 0,4-5-90,10-10 168,3-20-78,8-57 0,-13-13-1088,-11 6 0,-3-4 1088,-5 4 0,-4 0 0,0-1 0,-1 0 34,-2 2 1,0 1-35,-2 6 0,-1 1 0,0-22 417,0 22-417,4 25-90,10 48-630,0 12 90,-3-8 1,-1 2-451,-2-5 1,-1 0 1079,-1-1 0,0 0 0,4 32 0,-2-5 0</inkml:trace>
  <inkml:trace contextRef="#ctx0" brushRef="#br0" timeOffset="32471">31093 8752 23544,'11'-41'1529,"-5"7"-1439,-3 11 269,-3 18-89,2 18 90,2 24-90,4 19-135,-2-20 0,1 1-347,-1 4 0,0 0 257,1 1 0,0 0-45,-1-2 0,-1 0 0,-1-5 0,0-2 90,0 21 0,-2-16-90,-2-19 0,0-13 0,0-21 0,10-49-196,8 0 196,-2 19 0,3-7 0,2 5 0,1 1 0,2 2 0,2 0 0,4-3 0,-3 7 0,-4 11 0,-1 5 45,4-4 0,1 9 458,3 27-413,-5 19-90,-14 10 0,-4 6 45,-3-10 0,-3 0-45,-2 14 0,-3-2-2893,-11 14 2983,1-11-90,0-12 0,3-17 146,5-13-146,4-40 0,16 0 0,5-4 0,-2-4 0,1-1-74,12-11 1,6 0 73,-7 17 0,2 1 0,-1 3 1210,3-3 0,1 3-1120,10-6 0,1 9 90,8 21-90,-19 25 0,-3 8-45,-8 0 0,-3 3-45,5 15 0,-3 3 0,-10-7 0,-2 1 0,-2-1 0,0 1-90,-1-2 0,0 1-810,0 5 1,-2-2-3688,2 12 4587,-2-12 0,-5-40 0,0-18 0</inkml:trace>
  <inkml:trace contextRef="#ctx0" brushRef="#br0" timeOffset="32801">32417 8594 22194,'14'-24'1979,"-3"8"-1439,-5 20-90,-5 15-181,-1 13-179,2 9 0,2 0 0,4 0 0,3-7-90,1-9 0,2-11 0,4-14 0,19-38 0,-3-5 45,-11 6 0,-1-4-104,-5 5 1,-3 0 328,-1-4 0,-3 0 44,-2 2 1,-4 1 495,-11-27-450,-15 21-360,-11 39 0,-5 12 0,-19 22 0,15 5 0,4 7-362,13 1 0,7 3 362,4 4 0,5 2 0,4 2 0,7 0 0,7 0 0,7-1 0,5 0 0,7-2 0,8-8 0,7 0 0,-1-4-405,7 5 0,3-4-922,-11-13 0,5 2 1,-1-3-1,-5-4 1327,5 0 0,-3-4 0,3 3 0,-5-2 0,-7-1 0</inkml:trace>
  <inkml:trace contextRef="#ctx0" brushRef="#br0" timeOffset="34013">28255 11959 22554,'-13'-43'697,"0"1"0,0-1 0,-6-17 1,1 2-384,3 8 1,0 3-135,2 6 0,1 3 90,-6-19 269,10 25 181,2 30 0,12 43-720,-3 3 0,0 9-737,1-4 0,1 5 1,-1 4 736,-1-6 0,0 3 0,0 2 0,0 1-532,-1-5 0,1 1 0,-1 1 0,1 1 0,-1 1 532,1 3 0,-1 2 0,1 1 0,-1 0 0,0 1-297,0-8 1,0 1-1,0 0 1,-1 1-1,1 0 1,0 0 296,-1 2 0,1 1 0,0 0 0,-1 1 0,1-1 0,-1 1-199,1 0 1,-1 1 0,1 0 0,-1 0 0,0 0-1,1 0 199,-1-1 0,-1 1 0,1-1 0,0 1 0,-1-1 0,1-1-59,0-1 0,-1 0 0,1-1 0,0 0 1,-1-1-1,1 0 59,-1 7 0,1 0 0,0-1 0,-1-1 0,1-1 54,0-4 1,0-1-1,0-1 1,1 0 0,0-2-55,0 6 0,1-1 0,0-1 0,1-2 0,0 9 0,1-2 0,0-4 0,-1-8 0,1-3 0,3-2 443,9 17 0,7-8-443,0-23 0,7-9 0,20-6 0,7-12 0,-11-14 0,2-9 0,7-5 0,-9 3 0,5-3 0,5-3 0,2-3 0,0 1 0,1-1 0,-3 2 0,-4 2 0,0 1 0,-1 0 0,1-1 0,1 0 0,2 0 0,3-2 0,-6 2 0,3-2 0,3 0 0,0-1 0,2 0 0,0-1 0,0 1 0,-1 0 0,0 2 0,-2 0 0,1 1 0,-1 0 0,-1 1 0,0 0 0,0 1 0,0 0 0,1 1 0,0-1 0,0 1-42,3-1 0,0 0 0,1 0 0,0 1 0,0 0 1,1 0-1,-1 0 0,1 2 0,0-1 42,-5 3 0,0 0 0,0 0 0,1 1 0,-1 0 0,1 0 0,0 1 0,0 0 0,0 0 0,1 1-79,0 0 1,0 1 0,0 0 0,1 0 0,-1 1 0,1 0-1,0 1 1,0 0 0,-1 0 0,1 0 78,0 1 0,0 0 0,1 1 0,0 0 0,-1 0 0,0 0 0,1 1 0,-2 0 0,0 1 0,-1 0 35,10-2 0,0 2 0,1 0 0,-2 0 0,-1 0 0,-2 1 1,-3 0-1,-2-1-161,9-1 0,-2-1 0,-4 1 0,-4 0 0,-2 2-83,18 1 1,-4 2 0,-34-5-1894</inkml:trace>
  <inkml:trace contextRef="#ctx0" brushRef="#br0" timeOffset="34620">27544 11579 14722,'-34'0'1619,"0"0"0,-21-4 1273,24-3-2353,27-5 91,43-6-316,-1 8 1,7 0-382,0 0 0,5 0 0,3 1 67,-2 0 0,4 1 0,2-1 0,2 1-132,-3-1 1,3 1 0,1-1 0,2 0 0,1 1 131,-3 0 0,1 0 0,2 1 0,1-1 0,0 1 0,2-1 0,-5 1 0,2 0 0,1 0 0,0-1 0,1 1 0,0 0 0,1 0 0,-5 1 0,-1 0 0,0 0 0,1 0 0,1 0 0,2 0 0,1 0 0,3 1-96,-8 0 1,1 0 0,3 0 0,2 0-1,1 0 1,0 0 0,1 0 0,-1 0-1,0 1 1,-1-1 0,-3 1 0,-1-1 95,8 1 0,-3-1 0,-1 1 0,-1 0 0,-1 0 0,1 0 0,0 0 0,2 0 0,3 0-22,-10 0 0,3 1 0,2-1 1,0 0-1,1 1 0,1-1 1,-1 0-1,-1 1 0,0 0 0,-3 0 1,-1 0-1,-3 0 22,8 0 0,-3 1 0,-2-1 0,-2 1 0,0 0 0,1 0 0,1 0 0,3 0 0,-2 0 0,2-1 0,1 1 0,2 0 0,0 0 0,0-1 0,-1 1 0,0 0 0,-3 0 0,-2 0 0,9 0 0,-2 0 0,-1 1 0,-2-1 0,0 0 0,-1 0 0,1 0 44,-1 0 0,3 0 1,0-1-1,-2 0 1,-3 1-1,-4-1 1,-7 1-45,17 0 0,-9 0 0,-20-3 1168,-23-3-1168</inkml:trace>
  <inkml:trace contextRef="#ctx0" brushRef="#br0" timeOffset="35142">29903 11416 23903,'-33'-43'2969,"3"2"-2700,9 7-89,9 9 180,10 17 90,17 32 0,7 20-450,-1 4 0,0 12-474,-6-13 0,3 6 0,0 7 0,1 3 0,-1 1 0,-1 0 474,-4-9 0,0 0 0,-1 1 0,0 2 0,0 0 0,0 2 0,0 2 0,0 1-223,-1-7 0,0 2 0,0 2 1,0 1-1,1 1 0,-1 0 1,0 1-1,0-1 0,0-1 1,-1-1-1,0-1 223,1 4 0,-1 0 0,0-1 0,0 0 0,0-2 0,-1 1 0,0-1 0,0 0 0,0-1-205,0 5 0,1 1 0,-2 0 1,1-1-1,0-1 0,-1-2 0,0-2 1,0-4 204,1 9 0,-1-5 0,0-2 0,1-1 0,-1 2-68,1 5 0,0 0 0,1 1 1,-1-2-1,0-3-247,0 1 0,-1-2 0,1-3 1,-1-1-496,3 12 1,-1-2-1,0-11 1038,-1-9 0,1-21 1,2-47-1,2-28 1</inkml:trace>
  <inkml:trace contextRef="#ctx0" brushRef="#br0" timeOffset="35519">32007 11050 23813,'0'-37'2969,"2"5"-2520,0 5 901,7 27-1350,5 35 0,-1 32 0,2 5 0,-2-16 0,0 4 0,1 3 0,1 1 0,-1 1-709,-1-3 0,1 0 1,0 2-1,0 0 1,0 1-1,0 0 709,-1-5 0,1 2 0,-1 0 0,1 0 0,-1-1 0,0-1 0,0-3 0,3 7 0,-1-2 0,-1-2 0,1 0 0,0 0 0,0-1 0,0-1 0,-1 1 0,1-1 0,0 0-282,-1-3 0,1 1 1,0-1-1,-1 0 0,1-1 282,2 10 0,0 0 0,-1-1 0,1 0-380,-1-4 1,0 0 0,0-1 0,-1-1 64,-2-4 0,1 0 1,-2 0-1,0-2-827,3 11 0,-1-1 1,-2-1 1141,-2-5 0,-2-2 0,-2 0 0,-2-6 0,-2-2 0,-1 0 0,-3 18 0,0 0 0</inkml:trace>
  <inkml:trace contextRef="#ctx0" brushRef="#br0" timeOffset="36818">28389 16816 20665,'0'-13'2969,"0"-1"-2340,0 0 91,-4 1-1,3 1-269,-2 1 90,3 4-360,0 3 89,0 2 361,0 2-90,0 8-270,1 8-270,2 15 0,1 15 0,-2 12-196,-1-24 0,0 1 196,-1 1 0,0 1 0,0-1 0,0 0 0,0 28 0,0-10 0,0-11 0,0-12 0,0-6 0,0-9 0,0-13 0,9-20 0,24-19 0,5-2 0,-9 19 0,2 3 392,21-2-392,-15 13 0,1 7 0,-3 9 0,-1 4 0,-1-2 0,-3 5 0,8 35 0,-32-10 0,-12 0 0,-16-2 0,-13-5 0,-12-9 0,-6-4 0,-2-14 0,2-9-360,6-11-90,8-12-90,9-11-269,8-7-91,11-9-449,4 0 1349,11 16 0,3 0 0,6-14 0,12-10 0</inkml:trace>
  <inkml:trace contextRef="#ctx0" brushRef="#br0" timeOffset="37148">28953 16689 22824,'2'-48'2698,"2"3"-2338,2 13 90,4 8 719,17 24-809,-2 17 0,13 31-180,-22-17 0,-4 3-433,-1 7 1,-3 2 252,0 4 0,-4 2-435,-3 1 0,-4 0 435,0-1 0,-4 1 0,-6 13 0,-2-3 0,5-18 0,-1-2-57,-3 7 1,1-4 56,5-5 0,15-13 0,30-23-719,6-11 134,-12-6 0,0-4-996,17-19 546,-24 14 1,-1-2-315,-1-4 0,-1-1 1018,-2-1 1,-3-2 0,-3-2 0,-2-1 0,-2 1 0,0 0 0</inkml:trace>
  <inkml:trace contextRef="#ctx0" brushRef="#br0" timeOffset="37285">29063 16558 22014,'-21'-31'1799,"8"-3"-1709,13 2-90,17-2-269,15 2-631,13 3-989,10 2 1889,4 4 0,1 5 0,-2 2 0</inkml:trace>
  <inkml:trace contextRef="#ctx0" brushRef="#br0" timeOffset="37551">29639 16391 22104,'-11'0'2789,"-2"4"-2250,-5 3-179,0 9-4341,1 4 4161,6 9 769,6 3-859,9 5-90,4-1 0,6-4 0,8-5 90,10-7 3302,-7-16-3482,2-10 90,-16-18 0,-6-11-180,-3-8-450,-6 9 1,-3-2-1170,-1 2 0,-1-1 1799,0 0 0,-2 1 0,-10-19 0,9 22 0</inkml:trace>
  <inkml:trace contextRef="#ctx0" brushRef="#br0" timeOffset="37910">29875 16025 23813,'-16'-44'1619,"7"4"-1439,1 3-90,12 8-90,6 4 90,30 5-90,-2 10 0,17 2 180,-20 8 270,-9 0 539,-4 0-629,-13 0-90,2 10 0,-7 7 0,1 16-270,2 13 0,2 3 0,1 5 0,0-10 0,0 3-407,1-2 1,-1 2 0,2-1 406,3 10 0,0-1 0,-1 2 0,1 0-421,-1 0 1,-2-1 420,-2-2 0,-1-2 0,-3-3 0,-2-2 0,-7-4 0,-3-3 0,-4-4 0,-3-2-138,-8-3 0,-3-3-402,-3-3 1,-3-2-271,-3-3 1,-2-2-271,2-2 1,-1-3 1079,0-5 0,1-1 0,-24 3 0,3-10 0</inkml:trace>
  <inkml:trace contextRef="#ctx0" brushRef="#br0" timeOffset="38551">31361 15468 22824,'-8'-27'2429,"0"4"-2070,3 1-89,-2 8-180,6 3 180,-2 6 0,3 17 0,0 16 0,2 26-427,-1-18 0,0 3 202,0 7 0,0 1-462,1 5 0,0 1 462,-2 0 0,0 1-45,2-2 0,0 0 0,0-6 0,0-1 0,0-6 0,0-1 0,2 20 0,-2-17 90,4-20-90,0-21 0,8-21 0,4-14 0,9-10 0,5-3 0,-3 18 0,3 3 0,16-7 45,-17 15 0,0 7-45,8 20 450,-6 13-450,-19 9 0,-4 5 0,-1 23 45,-9-17 0,-6-1-45,-21 17-45,-8-23 0,-5-4 205,8-8 0,-1-4-340,-14 2 1,0-5-451,-18-7-90,7-15-359,10-4-450,11-9-810,11-3 2339,13-6 0,11 1 0,9-1 0</inkml:trace>
  <inkml:trace contextRef="#ctx0" brushRef="#br0" timeOffset="39050">31710 15414 22014,'0'-28'3149,"0"4"-2520,0 4-179,2 16 90,6 39-360,1 16-135,-2-8 0,0 5-271,-1-4 1,0 2-1,-1-1 226,2 7 0,0 1-315,-1-7 0,0 3 0,0-5 315,0-1 0,0-4 0,0-3 0,0-2 0,4 22 90,6-3-90,-3-21 0,3-6 690,0-26-780,0-12 1022,4-8-1382,5-9-270,0-5-359,-1-5-2699,0-20 3778,-12 12 0,-7-12 0,-12 16 0</inkml:trace>
  <inkml:trace contextRef="#ctx0" brushRef="#br0" timeOffset="39202">31808 15504 22194,'18'-30'900,"3"9"-1080,19-4-360,-1 11-1079,1 2 1619,-3 1 0,-4 2 0,-5 0 0</inkml:trace>
  <inkml:trace contextRef="#ctx0" brushRef="#br0" timeOffset="39611">32181 15477 23544,'-4'-13'2428,"0"1"-2158,4 1 0,0 4 539,0 3-539,6 24 0,1 5-180,3 27 0,0 0 0,-6 7-90,0 0-286,-4 0 286,0-5 0,0 6-90,0-14-90,0-6-180,-4-23-1349,-2-17 900,1-25 915,-4-5-376,8-21 90,-6 3 90,1-6 0,-5-5 90,-5 0-90,0 2 0,2 21 0,0 2-539,-4-12-721,-3-7-1078,11 25 2428,1 6 0,5 4 0,0 2 0</inkml:trace>
  <inkml:trace contextRef="#ctx0" brushRef="#br0" timeOffset="40036">32104 15229 22464,'-6'-30'1979,"0"1"-1889,6 4 0,6 2-90,6 5 0,12 2 90,13 5-90,8 0 0,4 4 0,0 2 90,-6 3 719,0-2 181,-11 1-630,-6-3-181,-12 3 1,-10 1 0,2 2 90,-2 4-90,6 9 0,2 12-45,1 12 0,-1 5-135,-1-5 0,-1 2-429,5 17 1,-1 5 458,-3-14 0,-1 2 0,-1-3-30,1 6 0,1 0 0,-3-7 0,1 1 0,-1-4-45,-1-5 0,-2-2-534,-1 5 0,-2-3-770,-5 11-630,-12-1-899,-13-29 2878,-13-9 0,-8-5 0,-6-4 0</inkml:trace>
  <inkml:trace contextRef="#ctx0" brushRef="#br0" timeOffset="41353">33107 14862 20126,'-4'0'2788,"0"0"-359,4 0-2160,6 0 1,-5 0-90,4 0-90,-5 0 90,0 0-180,0 6 90,2 2 0,-1 9 90,0 8 0,-1 11 0,0 16-46,-4 0 1,-2 4-581,2-10 1,1 2 445,-1-4 0,0 2 0,1-2 45,0 6 0,2-1-45,1-1 0,0 0 0,0-3 0,0 0-1534,1 8 1,2-2 1533,-1-16 0,2-1 0,0 6 0,0-4 0,6 0 0,-3-3 0,-1-17 0,-4 2 746,0-17-746,-2 3 3392,0-4-3392,-4 0 0,3 0-180,-3 0 180,12 0 0,-6 0 0,5 0 0,-5 0 0,2-2 0,6-9 0,0 1 0,4-8 0,-1 5 0,-3 1 0,-2 1 0,-4-2 0,-2 3 0,-2-1 0,0 6-90,0 3 90,0 2 0,-4-4 0,3-1 0,-8-4 0,8-2 0,-8-6 0,8 1 0,-3-5 0,8 5 0,2-4 0,8-3 0,7 0 90,5-2-180,3 7-241,12 2 331,-13 9 90,3 13 0,-12 25-90,-11 2 45,-5 1 0,-2 0-45,-12 8 0,-5 12 0,-7-23 0,-1-3 0,-6-6 421,-5-4-421,-4-4-90,-1-7-360,-12 5-1259,9-10 360,4 6-450,16-8-719,17 0 2518,2-2 0,4-3 0,0-2 0</inkml:trace>
  <inkml:trace contextRef="#ctx0" brushRef="#br0" timeOffset="41870">33493 15165 21475,'6'-13'2248,"2"-1"-1708,1 7-90,-1 1 0,-1 30-91,-2 28-179,-1 12-369,-3-22 1,0 1 233,-1-9 0,2 1 0,1 15 0,1 0-45,0-13 0,0-1 0,1 10 0,1-3 0,4 5 0,2 0 0,-3-20 0,3 0 0,-8-21 0,2 1 0,-2-7 467,0 3-467,-2-4 0,2 0 0,0 0-90,13-10 0,3-5 0,3-2-90,-5 0 90,-8 10-179,-6 0-271,0 5-270,-4 0-539,0 2-900,0-2 2249,0-3 0,-6 0 0,0-1 0</inkml:trace>
  <inkml:trace contextRef="#ctx0" brushRef="#br0" timeOffset="42268">33647 15260 24533,'6'-13'270,"11"-7"-90,12 5 90,4 1 179,15 16-179,-15 27-180,-6 3-90,-13 19 90,-19-8-90,-3 2 0,-7-1 0,-1-6 0,3-4 0,5-7-180,1 2-90,6-16-5486,-3 1 5756,10-40 0,1-2 0,5-26 0</inkml:trace>
  <inkml:trace contextRef="#ctx0" brushRef="#br0" timeOffset="45253">27016 18146 17517,'-18'-5'5217,"0"1"-4407,3-3-181,7 4 1,2-1 89,6 2 631,0 0-721,0-1 1,2 1-180,9 2-450,5 6 0,10 2 0,0 5 0,23 7 0,-19-9 0,4 1 0,13 2 0,3 0 0,-5-2 0,0-1-310,3-1 1,0-1 309,-10-2 0,1 0 0,16 4 0,2 2 0,3-2 0,0 2 0,-1-1 0,-2 1 0,-2 0 0,-3-2 0,-16-4 0,-2 0 0,1 1 0,0 0 0,0-2 0,-1-1 0,2-1 0,-1-1 0,1 1 0,1 0 0,17-3 0,0-1 0,-13 2 0,0 0 0,24-1 0,2-2 0,-19 1 0,-2 0 0,0-2 0,0 0 0,-8 1 0,-2-1 0,10-4 0,-1-1 0,-1 0 0,3-2 0,2-2 0,2-1 0,-1 1 0,-16 4 0,-1 1 0,13-4 0,8 3 0,-27 3 0,-5 2 0,-6 0 619,3-5-619,4-4 0,6-7 0,-4-1 0,0-3 0,-6 4 0,1-2 0,-1 1 0,6-11 0,-9 9 0,5-9 0,-3-1 0,-5 8 0,5-7 0,-6 10 0,6-13 0,-5-6 0,1-2 0,-8 4 0,-4 15 0,-2 6 0,0 3 0,0 1 0,0 1 0,0-3 0,0-1 0,0 1 0,0-2 0,0 1 0,0 0 0,-4 2 0,4 2 0,-8 4 0,7-2 0,-2 4 0,3-1 0,0 1 0,-4 1 0,3-5 0,-2 4 0,3-4 0,0 3 0,0 0 0,0 0 0,0-1 0,0 2 0,0-3 0,0 1 0,0-4 0,0 1 0,0-1 0,0 2 0,0 2 0,0 1 0,0 1 0,-4 3 0,0-1 0,-5 3 0,1 0 0,-7 5 0,0 6 0,-9 7 0,-1 9 0,-1 3 0,-3 0 0,3-3 0,1-3 0,5-3 0,2-3 0,4-2 0,5-5 0,4 0 0,35-52 0,-8 15 0,2-7 0,1-2 0,6-4 0,4-9 0,-5 11 0,-5 3 0,-8 15 0,-9 14 0,2 1 0,4 4 0,17 14 0,-1-2 0,13 14 0,-10-6 0,1 3 0,-1-2 0,-3-1 0,-3-4 0,-5-1 0,-6-7 0,-5 6 0,-11-6 0,-10 8 0,-13 1 0,-11 2 0,-9 3 0,9-6 0,-3-1 0,0-1 0,0-1 0,1-2 0,2-1-900,-22 8-449,30-17-630,4 10-809,7-10 2788,7 7 0,6-7 0,4 3 0</inkml:trace>
  <inkml:trace contextRef="#ctx0" brushRef="#br0" timeOffset="46553">29607 18471 21025,'-13'0'3148,"5"-2"-2428,5-2-91,8-5 1,7-5-90,13 0-1,11-1-89,15 1 90,10 2-829,-24 7 1,3-1 288,4 2 0,1-1 0,5 1 0,2-1 0,4 1 0,2-1 0,1 2 0,2-1 0,1 0 0,0 0-540,0-1 0,0 1 540,-1-1 0,0 0 0,-4-2 0,2-1 0,-9 0 0,3 0 0,0-2-178,-1-2 1,1-1 0,1-1 177,-6 1 0,3-1 0,-1 0 0,-3 0 0,3-2 0,-2 0 0,0-1 0,7-5 0,0-1 0,-3-3 0,-10 2 0,-4-2 0,1-2 0,8-7 0,0-3 0,-2 0-238,-10 6 0,-2-1 0,-2 0 238,11-16 0,-6 0 0,-10 15 0,-3 1 154,-2 0 1,1 0-155,-1 0 0,0 0 0,-1 3 0,-1-1 0,-1 1 0,0-1 0,0 1 0,-1-1 366,-3 1 0,0-1-366,1 0 0,-2-1 0,8-31 0,-1 3 0,-10 24 0,0 0 0,3-12 554,-1-4-554,-8 26 877,-4 3-877,0-2 512,-4-14-512,0 9 279,-6-10-279,5 18 0,-4-2 0,8 5 0,-3-3 0,4 7 0,-3 6 0,2 3 0,-3 4 0,4-3 0,-3 3 0,-6 6 0,-5 9 0,-6 13 0,-7 12 0,-5 7 0,13-18 0,-3 1-215,-7 9 0,-1 1 215,8-11 0,1-1 0,-5 6 0,1-2 0,-3 6 0,11-12 0,3-12 0,16-20 0,9-17 0,9-13 0,8-8 55,7-8-55,-16 26 0,1 1 0,0 0 0,0 0 0,19-23 0,-2 7 0,-5 8 0,7 5 0,-11 17 0,3 1 0,-13 16 0,-4 7 0,-2 9 375,4 28-375,-7-7 0,5 14 0,-6-19 0,0 3 0,-2-9 0,-11-4 0,-10-11 0,-32-6 0,8 0 0,-14-4-360,23 4-360,4-8-359,5 7-2069,5 1 3148,7 7 0,6-2 0,5 1 0</inkml:trace>
  <inkml:trace contextRef="#ctx0" brushRef="#br0" timeOffset="47327">32669 17110 22374,'-5'0'2159,"-4"0"-1080,4-2-269,-5 0-540,6-1 90,0 1 719,4 2-899,4 6 90,22 20-270,22-4 0,-6-8 0,3-2 0,-6-5 0,2-6 0,18-6 0,3-6 0,-8-6 0,-1-4-602,2-2 0,-2-3 602,0-5 0,-5-4 0,-12 4 0,-3-1 0,2-4 0,-2-1 0,0-3 0,-1-1-260,-1 0 0,0-2 260,-5 5 0,1-3 0,-1 1 0,12-15 0,-1 1 0,-1 2 0,-4 0 0,-6 2 0,-7 4 0,-3 3 0,-11-5 0</inkml:trace>
  <inkml:trace contextRef="#ctx0" brushRef="#br0" timeOffset="47327">33866 16642 21240,'-5'34'0,"-14"7"0,-16-1 0,-15 1 0</inkml:trace>
  <inkml:trace contextRef="#ctx0" brushRef="#br0" timeOffset="47327">33866 16141 28581,'-12'13'0,"-4"8"0,-12-4 0,-1-6 0,-1 5 0,-2 4 0,-7 9 0,-3 5 0,-2 3 0,17-15 0,0 1-133,-17 15 1,2-3 132,8-6 0,-2 2 0,14-13 0,10-3 0,20-17 0,22-8 0,17-8 0,13-3 0,-27 11 0,1 0-70,12 1 1,-1 2 69,18-2-96,-16 12 1,-6 6 95,-11 5 0,1 29-360,-30-28-315</inkml:trace>
  <inkml:trace contextRef="#ctx0" brushRef="#br0" timeOffset="48273">24032 17494 23454,'-5'-16'3598,"1"1"-3329,4 3 451,0 5-360,4 25-180,4 8-180,8 27 0,9 6 0,-11-25 0,2 2 0,9 18 0,0 0-302,-8-13 1,0-1 301,6 10 0,-1-3 0,-2 4-1439,2-3-2698,-13-27 4137,-5-11 0,-11-29 0,-5-11 0</inkml:trace>
  <inkml:trace contextRef="#ctx0" brushRef="#br0" timeOffset="48404">24210 17011 22824,'-7'-41'569,"0"0"1,0 3 0,0 1-570,-4-27 90,5 17-270,2 13-540,10 18-1168,4 18 1888,11 19 0,3 19 0,5 11 0</inkml:trace>
  <inkml:trace contextRef="#ctx0" brushRef="#br0" timeOffset="48769">24429 17553 22194,'9'8'1799,"1"-2"-1349,0-6 90,4 6 359,17 18-674,-11 1 0,0 3-180,1 1 0,1 1-129,-1 7 0,-3 1 84,2 19 45,-13-24 0,-2 0-45,1 10 0,-8 0 0,-2-42-90,-1-14 90,5-27 90,8-15-90,0 21 0,1-2-370,2-3 0,2-1 415,1 0 0,1 0 45,7-9 0,1 3 6,-6 15 0,2 4-6,2-3 0,3 8 0,10 20 0,3 23-90,3 18-90,-12-3 0,-2 4-90,-5-10 0,-2 1-225,5 9 1,-3-1-765,1 6-361,-7-9-898,-8-11 2428,-5-11 0,-5-12 0,-2-7 0</inkml:trace>
  <inkml:trace contextRef="#ctx0" brushRef="#br0" timeOffset="49151">25270 16875 22914,'9'-37'1349,"1"1"0,6-28-899,-2 19 90,0 22-1,4 21-89,3 26-270,7 22-90,-14-14 0,0 2-339,4 6 0,-1 1 249,0 4 0,-1 1-265,-1 2 1,0 0 264,-1-2 0,-1-1 45,-3-4 0,0-1-45,1 4 0,-1-2 0,4 17-90,-2-12 0,-9-33 504,-3-27-504,-14-37 90,-3 17 0,-4 0 0,0-2 0,-4 2 351,-19 1 1,-5 11-262,10 19 0,0 8-45,1-1 0,4 5 45,-10 34 0,39 0-90,15-12 0,4 1 0,14 16 0,-6-19 0,2-2-270,18 2-1619,19-8-90,-27-19 0,1-4 1979,0-2 0,-2-3 0,0-7 0,-3-3 0,12-16 0</inkml:trace>
  <inkml:trace contextRef="#ctx0" brushRef="#br0" timeOffset="49486">25855 17096 21924,'-16'-9'2789,"-1"2"-2609,3 3 90,5 2-90,4 2-91,5 6 1,5-1-90,7 6 0,9-5-90,8-2 1,19-13-1,0-23 90,-2-5 0,-17-23-1319,-21 4 1409,-12-4 90,-8-1 134,-8 20 1,-6 7 225,-20 14-270,-14 40-225,40 8 0,7 8-275,2 15 1,5 1 229,5-11 0,4-2 0,1 2 0,2 0 0,4-4 0,2-1-90,2-3 0,3-1-540,22 20-449,4-11-1080,-14-25 0,2-5 2159,15-1 0,6-13 0,-20-12 0</inkml:trace>
  <inkml:trace contextRef="#ctx0" brushRef="#br0" timeOffset="49702">26237 16807 22104,'9'-21'2699,"2"5"-2159,5 7-91,4 5-89,8 12-90,11 6-90,9 16-135,-4-3 0,4 4-1922,2 2 1,1 1 1651,-1 1 0,-1-2-90,-6-4 0,-5-4 96,1 4-951,-11-8-899,-11-9 2069,-10-10 0,-10-11 0,-4-6 0</inkml:trace>
  <inkml:trace contextRef="#ctx0" brushRef="#br0" timeOffset="49852">26760 16703 21475,'-3'-59'3328,"2"6"-2699,-3 15 1,1 17-180,-5 25-180,-7 30-225,5-4 0,0 8-255,-4 13 0,-1 8 0,0-1-965,2-8 0,0-2 1,0 4 544,-1 1 0,-1 4 1,0-1-1,0-3 630,-2 3 0,1-4 0,0 0 0,-1 0 0,0 0 0,0-1 0,-1-1 0,1 0 0,-1-1 0</inkml:trace>
  <inkml:trace contextRef="#ctx0" brushRef="#br0" timeOffset="50391">24511 18607 24083,'-37'-2'1229,"1"0"1,0 0-1,2-1-419,-27-6-810,12 0 0,24-2 0,28-7 0,47-7 0,-10 10 0,10-3 0,4-1 0,-1 1-680,-4 1 0,-1 1 0,2 0 0,8-3 680,-8 3 0,5-2 0,4-1 0,3 0 0,2-2 0,0 1 0,-1 0 0,-2 1-261,-1 0 0,1 0 0,-1 0 0,0-1 0,0 1 0,0 0 0,1 0 0,-1 0 261,1 0 0,0-1 0,1 0 0,-1 1 0,0-1 0,0 1 0,-1-1 0,0 1-257,5-2 0,1 0 0,0 0 0,-1 0 0,-3 0 0,-2 1 0,-3 1 257,-1 1 0,-4 0 0,-3 0 0,0 1 0,-1 0-124,7-3 0,-2 1 0,-1 0 0,-1 0 124,7-3 0,-3 1 0,-2 1 0,-8 2 0,-2 1 0,-3 0 0,7-3 0,-3 1 0,-10 3 0,-4 1 0,11-5 727,-17 8-3605,-29 14 2138,-9 10 740,-22 9 0,-8 5 0,-6 2 0</inkml:trace>
  <inkml:trace contextRef="#ctx0" brushRef="#br0" timeOffset="56786">16162 15342 22464,'-11'5'2968,"5"-1"-2158,-1-4 89,6 0 91,-6 0-540,6 0-450,-6 0 0,6-4 0,-6-7 0,2-14 0,-3-18 0,-2-20-389,5 21 0,0-4 389,-1-8 0,-1-7-591,3 8 0,-1-7 1,1-1-1,0 2 591,0 8 0,1 2 0,0-1 0,-1-3-399,1-2 1,0-4 0,-1-2 0,1 2 0,0 2 398,1-2 0,-1 2 0,1 1 0,0 0 0,0-3 0,1 0 0,0 0 0,0 0 0,0-2 0,0 0 0,0 0 0,0 0 0,1 1 0,0 1 0,1-2 0,-2-2 0,1 10 0,0-2 0,-1-1 0,1-1 0,-1 0 0,0 1-339,-1-10 1,1 1 0,-1 0-1,0 1 1,1-1 338,-1 2 0,0-1 0,0 0 0,0 2 0,1 2 0,-1-7 0,-1 1 0,1 3 0,1 5 0,-1 4 0,1 5 0,0 1 0,1 1 0,0 1 0,0 1-64,1-19 0,2 1 64,-2 3 0,2 1 0,1 2 0,0 1 0,-1 2 0,-1-1 0,-2 8 0,0-3 0,0 3 0,-3-5 0,-1 0 0,-1-12 0,-2 3 0,0 23 0,-2 3 0,-10-28 940,-1 9-940,2 6 0,0 8 1648,3 4-1648,3 6 0,2 3 0,6 5 2911,-4-1-2911,7-2 0,-2-2 1092,3-2-1092,0-15 0,0 13 361,0-5-361,0 17 0,0 2 0,0 7 0,0-1 0,0 3 0,0-2 0,0-1 0,0-4 0,0 2 0,0 2 0,-4 4 0,-2 11 0,-4 10 0,-4 13 0,-5 16 0,-3 14-1696,-1-3 0,-2 4 1696,5-12 0,-1 0 0,1-4 0,-1 2 0,1-3-579,-3 2 1,1-2 578,0-3 0,1-1-182,1-5 0,1-1 182,-11 21 0,5-14 0,7-9 0,10-24 2639,9-18-2639,14-28-778,5-7 0,3-5 778,-4 9 0,1-1 0,-2 2 0,1-3 0,-1 3-55,2-5 0,-2 3 55,1 0 0,-1 2-21,-3 5 0,1 1 21,1-4 0,1 0 0,-3 4 0,0 2 0,8-20 0,-4 16 0,-11 32 3100,2 7-3100,4 9 0,4 7 0,8 6 0,11 3 0,13 5 172,-18-16 0,1-1-172,4 2 0,2-1 0,3-1 0,1-1 0,0 0 0,0-1 0,-1-2 0,0 0 0,-6-1 0,1 0 33,7-1 0,-5 1-33,-5 12 0,-10 2 0,-55 4 0,-22-1 0,21-10 0,-1-1 0,-3 1 0,-4 0 0,-6 3 0,-6 2 0,2 0 0,-9 3 0,0 0-111,12-5 0,-2 1 0,5-2 111,1 0 0,6-2 0,-2 1 0,9-2 0,10-7-450,6-3-1349,11-4-3148,11-2 4947,6-3 0,4 2 0,-4-1 0</inkml:trace>
  <inkml:trace contextRef="#ctx0" brushRef="#br0" timeOffset="58704">14598 15871 22914,'-10'-21'3598,"0"3"-3238,2 5 179,0 6 631,3 27-1170,2 8 0,3 34 0,1-27 0,1 2-314,2 8 1,0 3 313,2 6 0,1 1-1592,3 5 0,0 0 1592,0 0 0,1 1 0,0-3 0,2 1-17,-3-13 0,0 2 0,0-1-223,-1-2 0,1 0 1,-2-1-796,3 15 1,-2-3 314,-1-14 1,-4-6-1350,-7-13-7762,-5-23 9087,-9-15 0,-3-17 0,-5-10 0</inkml:trace>
  <inkml:trace contextRef="#ctx0" brushRef="#br0" timeOffset="59119">14050 16454 23993,'-46'-9'719,"0"0"1,4 1 0,1-2-585,-1-4 0,6-2-45,0-11-90,25-11 0,57 6-726,-5 16 1,7 1 725,12-3 0,9 2-23,-10 5 1,8 0-1,2 1 1,-4 0-446,-11 2 0,-2 0 1,-1 1-1,4 0 468,1 0 0,3 0 0,0 0 0,0 1 0,-6 1 0,10-1 0,-5 0 0,-2 2 30,-4 0 0,-2 1 0,-1 0 15,10 0 0,-2 0 314,-9 0 1,-6 4 180,-6 9-90,-25 11-270,-46 19-180,11-12 0,-1 1-205,-3 5 1,0 2 204,2 3 0,1 2 0,2-1 0,4 2 417,5-2 1,6 1-418,9 7 0,6-1 0,3-14 0,4-3 0,8 5 0,5-6 0,24-10 1186,-15-20 0,1-10-1186,-6-17 0,-3-8-380,0 1 1,-5-5 379,-8-14 0,-9-2 0,-8 12 0,-6-1 0,-9-15 0,-5 1 0,4 18 0,-3 2 282,-13-14 1,-6 7-1093,10 25 1,-3 7-1260,-2 6 1,0 7 2068,-12 18 0,16 25 0,19-1 0</inkml:trace>
  <inkml:trace contextRef="#ctx0" brushRef="#br0" timeOffset="59953">16117 16237 23634,'-5'-48'2698,"-4"5"-2248,-9 7 269,-17 5-269,-11 20-450,1 8 90,2 19-90,19 6 90,0 12-90,12-3 0,1-2 0,11-13 90,0-10-90,0-6 90,0 4-90,-4-3 0,4 3 0,-4-4 270,4 0-270,0 12 0,0 11 0,4 27 0,-3-18 0,2 4 0,1 6 0,2 5 0,-1-1-547,2 7 0,0 1 547,0-7 0,0 3 0,1-5 0,0-1 0,2-2 0,5 4 0,5-6 0,25-4 0,3-17 0,-22-36 0,-3-11 0,-6-6 0,-3-7-503,-4-9 1,-1-8 0,-2 2 502,-2 8 0,0 1 0,-2-3-633,-1 1 0,-1-4 1,-1 0-1,-1 2 633,-2-2 0,-1 1 0,0 1 0,-2-1 0,0 0 0,-1 0-21,1 2 0,-1 1 1,0-2 20,-2-10 0,0-2 0,0 5 0,-2-4 0,1 2 0,2 14 0,0 0 0,1 5-209,-2-16 209,0 21 954,8 25-954,-2 60 0,6 15 0,1-10 0,1 10 0,2-4 0,-2-15 0,2-2 0,0 2 0,4 16 0,0 3 0,1-3 131,5 3 1,3-1-132,-2-12 0,3 2 0,1-1-610,-1-7 0,2-1 0,0-2 610,0-1 0,-1-1 0,1-4-675,6 7 0,-1-9-1325,6-4-249,-9-14-7582,-7-14 9470,-14-17 0,-12-15 0,-9-9 0</inkml:trace>
  <inkml:trace contextRef="#ctx0" brushRef="#br0" timeOffset="61304">15914 16083 24083,'-33'-10'1124,"0"0"1,-24-8-945,17 2-90,19 5 0,19-3-90,28 3 0,25-3 0,-13 7 0,3 1-313,8-1 0,6 0 43,4 0 0,5 0 0,-1 0-332,-14 1 1,-2 1-1,3 0 542,14-2 0,4-1 0,-6 1 60,-1 1 0,-4-1 90,-5 0 0,-3 0 135,-7 1 0,-2-1 314,21-7-223,-21 1 134,-16-1 450,-27-2-630,-27 18 19,-10 11-289,3 20 0,2 13 0,8 11 0,6 5 137,5-21 0,2 2 0,2 0-137,1 24 0,6-3 0,8-21 0,4-4 0,0-4 0,3-2 0,16 19 219,4-35 1,3-12-400,19-41 180,-18 12 0,-4-7-365,-10-16 1,-7-5 364,-5 7 0,-4-2 60,-1 0 0,-1-3 0,-1 2-60,-2-7 0,-1 1 0,0 8 0,0-1 0,-1 5 0,-2 4 0,-1 4 0,-4-21 0,2 21 0,0 43 981,4 19-981,1 22 0,4 10 0,7 4 0,2 2-267,-4-22 1,0 1 0,1-1 266,10 19 0,2-7 0,-5-21 0,4-6 172,9-5 1,3-5-173,15-4 0,18-28 0,-18-28 0,-14-9 0,-1-7 0,-8 8 0,-1-3-481,-3 4 1,1-4 0,-4 0 480,-4 8 0,-2 1 0,0-1 0,-1-1 0,-1-1 0,0 1 0,0-2 0,-1 0 0,-1 0 0,1-18 0,-1 1 0,-2 4 0,0 2-118,-2 8 1,-1 3 117,1 6 0,-2 3 676,-4-21-676,4 16 355,-5 16-355,6 26 1594,4 44-1594,0 9 159,2-1 1,2 3-160,0-12 0,1-2 0,0-1 0,1-2 0,9 17 0,-2-38 0,12-20 0,-6-19 0,8-27 0,-19 18 0,-2-3-289,-1-7 1,-1-1 288,0-3 0,-2-3 0,-2-16 0,-2 0 0,-1 20 0,-2 1 0,0-8 0,-2 5 0,-7 4 0,-8 46 0,3 37 0,4 17 0,-2 0 0,1 6-627,2-1 0,1 6 1,1-2 626,4-11 0,1-2 0,1 3 0,1-1 0,0 2 0,2 1 0,0-4 0,3 0 0,1-2 0,1 1 0,1 9 0,1 1 0,3-6-41,5-8 0,5-6 41,9 1 0,6-6-1122,2-16 0,2-5 1122,1-2 0,0-8 0,-1-14 0,-3-9-79,-9-4 0,-3-6 79,9-22 0,-3-7 0,-8 8 0,-3-2 146,-3 4 1,0-3 0,-3 1-147,-2-11 0,-3-2 0,-4 3 0,-2-4 0,-1 0 0,-1 4 0,-1 0 0,-1 0 0,-1 1 0,0 1 0,-1 2 0,-1-9 0,-2 8-319,-4 2 319,2 16 2685,0 11-2685,-2 14 241,-1 5-241,1 6 1222,4 4-1222,2-7 672,4 4-672,0-8 0,0 3 0,0-1 0,0 1 0,-4 1 0,4-1 0,-8 2 0,7 17 0,-8 20 0,6 0 0,0 4-514,-2 11 1,-1 3 513,1 11 0,0 3-1018,3-19 1,1 0 0,0 2 1017,-1 1 0,1 2 0,0-1 0,2-1 0,1 0 0,1-1-282,0-1 0,0 0 0,3-2 282,5 19 0,4-3 0,1-4 0,7-3 0,3-14 0,6-1 0,0-4-45,7 2 0,2-5-795,-3-8 1,3-2 0,-1-6-735,5-10 0,-1-7 1574,1-3 0,-2-5 0,-2-6 0,-1-2 0,-2-3 0,1-1 0</inkml:trace>
  <inkml:trace contextRef="#ctx0" brushRef="#br0" timeOffset="62219">19703 14478 25612,'-6'-32'2249,"1"2"-1709,-5 16-360,6 14-180,0 27 0,4 27 0,1-13 0,0 8 0,1 1-876,2 9 1,0 2 0,1 0 875,0 1 0,0 0 0,1 0 0,1-10 0,0 2 0,1-3 0,0-6 0,1 2 0,0-4 293,1 6 0,-1-6-293,-1-11 0,-4-22 0,-2-22 0,-7-24 0,-3-10 0,5 3 0,0-3-410,-3-1 1,0-4 0,0 1 409,4 4 0,1 1 0,0-2 0,0-1 0,0-3 0,0 0 0,0 1 0,2-12 0,-1 2 0,1 1 0,0 1 0,0 2 0,1 4 867,1-4 0,6 14-867,11 23 0,10 38 0,3 15 0,-3-1 0,0 5-452,1 1 0,1 5 0,0 0 452,-5-6 0,-1 1 0,0 0 0,2 0 0,0 1 0,0-1 0,-2-3 0,0 0 0,1 1-812,6 4 1,0 0-1,-2-4 812,-1-1 0,0-3 0,3 2 0,-3-13 866,-12-29-866,-8-36 0,-11 10 0,-4-9-190,-1-11 1,-2-11 0,-1-5 0,0 2 189,1 6 0,0 1 0,-1-1 0,1-2-75,0 4 1,-1-3 0,1 0-1,0 1 1,0 4 74,2 2 0,-1 1 0,2 4 0,0 5 0,1-9 0,2 7 298,0 8 0,0 3-2907,2-13 2609,0 24 0,0 23 0,0 14 0</inkml:trace>
  <inkml:trace contextRef="#ctx0" brushRef="#br0" timeOffset="62570">20584 14365 25073,'10'7'2248,"-2"3"-1438,2-5-360,-2 8-450,8 3 0,5 9 0,7 7 0,9 6 0,4 8 0,5-1 0,-15-14 0,-1-2 0,16 9 0,4 3 0,-26-30 0,4-31 0,-12-11 0,5-31 0,-11-4 0,-4 16 0,-2-3 0,-1 7 0,-1 2 0,0 2 0,1 3 0,1-2 0,4 49 0,5 19 0,3 24 0,-7-18 0,0 1-1696,2 5 0,-1 0 1696,0 4 0,0 0-135,0 0 0,0 0-1693,-1-1 1,-1 0 568,-1-3 0,0-1-1620,3 26 2879,-4-12 0,-2-18 0,-2-8 0</inkml:trace>
  <inkml:trace contextRef="#ctx0" brushRef="#br0" timeOffset="63086">21355 14541 23094,'9'-41'1169,"-1"0"0,0 3 1,-2 1-631,4-26-89,-4 13 540,4 14-990,0 28 0,8 18 0,3 31 0,5 14 0,-13-24 0,-1 1 0,0 1 0,0 0 0,11 29 0,-7-8 0,-2-11 0,-4-9 0,-4-18 0,-1-18 0,-4-21 0,1-24 0,3-6 0,1-8-1131,0 13 0,1-1 1,-1 0 1130,1-1 0,-1 0 0,1 1 0,0 2 0,1 1 0,-2 5-289,1 6 0,-1 4 289,4-16 0,0 24 0,0 25 0,2 56 0,-7-11 0,-1 4 0,0 0 0,0 0 1339,-3 2 1,0-4-1340,-1 5 826,1-7-826,9-37 0,3-15 0,11-40 0,-11 16 0,2-3 0,12-16 0,3-1 0,-9 13 0,0 0-133,8-6 1,0 5 132,6 5 0,-5 16 0,0 22 0,10 42 0,-11 1 14,-11-11 1,-1 1-15,4 20 0,-5-7 0,-4-2-360,-2-12-3148,-4 2 3574,-7-15 0,-8 0 1,-7-11-1</inkml:trace>
  <inkml:trace contextRef="#ctx0" brushRef="#br0" timeOffset="63988">22545 13704 23004,'0'-18'2608,"0"0"-1079,0-8-539,-3 4-900,-2-1 0,1 8 90,0 10-90,4 1-90,0 14 0,4 5 0,4 26 0,1-6 0,3 15 0,-4-11 0,7 22 0,-3-13 0,4 15-1063,-7-18 1063,1 1 0,1-1 0,3-2 0,-2 0 0,2-5 0,0-1 0,-1-6 0,5-6 0,-5-13 1063,4-34-1063,-4-14 0,0-11 0,2-5 0,-3 18 0,1 0-775,5-13 1,2 3 774,13-1 0,-1 13 0,0 16 0,-1 20 0,-2 15 0,-5 17 0,-12 0 0,-6 4 0,-9 3 0,-5 2 0,1 2 0,-6-3 598,-10-3 0,-6-5-598,5-13 0,-5-3 0,-12-4 0,-2-3 0,-19 3 0,23-13 0,2-6-990,0-15-359,16-16 0,18-18-360,19 3 0,8-2 317,-5 10 1,4 0 311,11-14 1,3 1-3266,-9 20 1,1 2 4973,-1 3 1,-1 2 2674,20-16 1463,-9 9-2518,-9 12-900,-7 6-89,-4 9-229,-5 3-491,7 4 1321,-4 4-1861,12-3 90,0 3 411,9-4-501,4-4 0,21-17 90,-18-4-45,-16 5 0,-3-2 405,-3-17 719,-8-18-449,-8 18-360,-10-6-360,-4 31 0,-19 36 0,8 11 0,2 6-427,-1 3 0,1 3 427,1 12 0,3 2 0,6-13 0,4 1 0,8 17 0,5-1 0,-2-19 0,2-1-45,7 10 0,4-5-1844,16-5-179,0-19-541,1-18 2609,-1-26 0,-2-17 0,-1-14 0</inkml:trace>
  <inkml:trace contextRef="#ctx0" brushRef="#br0" timeOffset="64345">23715 13465 17437,'1'-36'1709,"0"1"0,1-26 1167,-2 15-1887,2 23 765,-2 19-1664,4 52-1297,-1-3 0,0 4 1207,-1 4 0,1 1 0,1 10 0,1-2 447,-3-18 0,-1 0-447,2 7 0,-1-3 0,-1 15 0,0-3 0,-1-50 0,0-44-1110,4-7 0,1-6 1110,1-2 0,2-2 0,2-14 0,4 2 971,0 15 1,4 0-972,7-10 0,3 2 0,-5 19 0,1 2 0,6-4 0,1 6 139,15 15-139,-11 23 0,-1 6 0,18 13 0,-18-1 0,-3 3-697,7 17 697,-7 2 2761,-7-1-2761,-6-2 0,-9-5 0,-4-3 372,-5-7-1901,-9-5-900,-4-3-7402,-11-10 8758,-3-3 0,-3-6 1,-1 0-1</inkml:trace>
  <inkml:trace contextRef="#ctx0" brushRef="#br0" timeOffset="65004">19427 16196 25432,'-54'-6'2339,"7"-5"-2069,11-10 270,39-30-540,33 1-1329,6 10 1,16-1 1328,-9 14 0,10 0 0,5 0 0,2 0 0,-3 1-419,-6 2 0,-1 0 0,1 1 1,3-2-1,9-1 419,-21 7 0,4 0 0,4-2 0,3 0 0,2-1 0,2-1 0,-1 1 0,1 0 0,-1 0 0,-1 1 0,-3 1 0,-2 1-228,10-4 1,-3 2 0,-1 0 0,-2 1-1,0 0 1,2 0 0,1-1 0,4-1 227,-13 5 0,3-2 0,2 0 0,0 0 0,2-1 0,-1 1 0,1-1 0,0 1 0,-2 0 0,0 1 0,-2 0 0,-3 1-152,12-4 0,-2 2 0,-3 1 0,0 0 0,-1 0 0,1 0 0,2-1 0,2 0 152,-9 3 0,1-1 0,1 0 0,1 0 0,1 0 0,0 0 0,0-1 0,0 1 0,-1 0 0,-1 0 0,-1 1-45,7-3 1,-1 1 0,-1 0 0,0 0-1,-1 0 1,0 0 0,0 0 0,-1 0-1,1 0 45,4-1 0,1 0 0,0 0 0,-1-1 0,-1 1 0,-1 1 0,-2-1 0,-3 1 55,3-1 1,-1 0 0,-2 0 0,-3 1 0,-4 0 0,-5 1-56,6-5 0,-7 1 0,-2 1 484,10-7 0,-6-1-484,-12 3 0,-5 1 0,12-15 1664,-21 9-1664,-12 10 2488,-34 23-4467,-7 18 0,-4 7 1979,-7 0 0,-2 3 0,5 0 0,-3 4 0,1-2 0,5-5 0,0 1 0,1-1 0</inkml:trace>
  <inkml:trace contextRef="#ctx0" brushRef="#br0" timeOffset="65469">21018 16111 20328,'-10'-17'2248,"4"8"-197,2 9-1331,4 13 354,0 17-760,4 6 1,1 7-1589,3 13 1,1 2 1273,0 2 0,2 0 0,1 3 0,1-4-177,-5-20 1,1-3 176,0-2 0,0-2-89,5 18-991,0-2-269,-7-23-3149,-2-16 5217,-10-26 1,-2-22-1,-5-6 1</inkml:trace>
  <inkml:trace contextRef="#ctx0" brushRef="#br0" timeOffset="65606">20929 15830 20924,'-14'-44'1709,"1"6"-384,7 9-1504,3 6 42,3 3-853,5 6-642,9 3 1632,25 7 0,-2 6 0,14 3 0</inkml:trace>
  <inkml:trace contextRef="#ctx0" brushRef="#br0" timeOffset="65938">21230 15912 22014,'14'27'3239,"-2"0"-2610,-2 4 1,-2 1 179,6 24-629,-3-12-90,3 12 0,-4-21-90,0-4 0,-1-8 0,0-1 90,-4-8-90,-1-5 0,-4-5-90,0-14 90,0-5 0,0-16 0,7-7 0,1 4 0,5-2 180,13-2 0,4 2 45,-1 2 0,3 8-180,8 13 0,0 11-45,9 22 0,-21 12 0,-5 7-540,-7-8 0,-3 0-225,1 0 1,0-1-1215,4 17-629,-7-32 2608,0-7 0,5-17 0,0-3 0</inkml:trace>
  <inkml:trace contextRef="#ctx0" brushRef="#br0" timeOffset="66474">22030 15608 23813,'2'-48'2789,"0"8"-2519,-2 10 269,0 14 1,1 14 90,14 39-630,2 11 0,-3-10 0,1 3-887,-1-5 0,-1 0 887,1-1 0,0 0 0,0-3 0,-1 0 158,1 4 1,0-1-159,5 7 0,-5 3 0,-15-35 0,-14-8 0,-17-18 0,-4-4 0,-11 0 0,6 0 0,1 2 0,2 11 1346,5 7-1346,10 9 111,11 7-111,12 5 0,31 9 0,3-9 0,25 3-1686,-2-17 1686,6-3 0,-28-5 0,-1 0 0,2-2 0,0-1-90,0-2 0,1-1-394,0-4 1,1-1 348,-1-3 0,-1-2 45,0-1 0,0-2 45,-4-2 0,-1-2-81,-3-1 0,-2-1 126,-4-2 0,-3-1 0,-3-2 0,-3-1 0,-4 0 0,-4-2 224,-7-13 1,-5 0-45,-9-18 90,-6 22 0,-5 5-270,-11 13 0,-14 17 0,16 31 0,5 22 0,7 14-777,18-7 1,5 1 776,2-12 0,4-1 0,7 14 0,5-3-407,2-17 1,3-5 406,3-1 0,3-4 16,0-2 1,3-3-557,-1-3 1,3-5-1620,10-4 0,1-4 2159,17-6 0,-25-5 0,-2-4 0,4-14 0</inkml:trace>
  <inkml:trace contextRef="#ctx0" brushRef="#br0" timeOffset="66654">23029 15400 22464,'-5'-18'2429,"1"6"-1890,8 6-89,6 14-90,10 4-180,13 13-90,10 3 0,8 3-2108,4 1 1658,0-4-539,-4-4-2206,10-6 3105,-23-8 0,5-8 0,-23-7 0</inkml:trace>
  <inkml:trace contextRef="#ctx0" brushRef="#br0" timeOffset="66805">23552 15247 23364,'0'-28'3867,"-5"7"-3147,-2 10-180,-7 21-450,-15 48-90,9-8 0,-1 6-1020,0-3 1,-2 3-1,0 0-437,2-6 1,1-1 0,-1 1 1456,-1 1 0,-1-1 0,1-2 0,-6 6 0,0-2 0,-1 0 0,0 0 0</inkml:trace>
  <inkml:trace contextRef="#ctx0" brushRef="#br1" timeOffset="133642">6554 6129 20485,'-24'7'2609,"-1"5"-2249,-3-6-1,-1 1 271,3 3-90,1-9 89,7 9-179,2-9 0,9 4-90,-3-5-91,8 0 181,-7 0-180,8 4 90,-2-3-90,3 7-180,0-7-90,0 3 0,5-4 0,38 0 0,9 0-547,-6-4 1,4 0 546,-2-1 0,5-2 0,4-5 0,5-1 0,-1-1 0,-9 2 0,-1 1 0,2-1-353,-2-1 0,3 0 0,1 0 1,2-1 352,-6 2 0,3-1 0,0 1 0,-1-1 0,-2 2-599,2-1 1,-3 0 0,1 1 0,2 0 598,1-1 0,3 1 0,0-1 0,0 0 0,-4 3 0,13-3 0,-5 3 0,1 0-470,-1 0 1,-1 0 0,0 0 469,-3 2 0,0 0 0,-1 1-43,-3-1 0,-1 1 1,0 1 42,-3 0 0,-1 0 0,-1 1 0,18-2 0,-2 1 0,-4 1 0,-1 1 0,-4 0 0,-2-1 176,-4 1 1,1 0-177,16-2 0,-1-1 0,-14 0 0,-1 0 0,12-2 0,3 0 0,-18 1 0,0-2 0,-2 2 0,10-2 0,1-1 0,-9 2 0,3-1 0,3 0 0,-4 1 0,3 0 0,0 0 0,-1 0 0,6 0 0,0 0 0,0 1 134,-6-1 0,2 1 1,-1-1-1,-4 2-134,23-1 0,-7 1 0,-21 1 0,1 1 300,18 0 1,1-1-301,-13 1 0,0-1 122,14-2 0,4 1-122,-18 1 0,0-1 0,-1 1 0,10-2 0,1-1 0,-8 3 0,2 0 0,0 0 0,2 0 0,0 1 0,-2 0 0,10-1 0,0 0 0,-9 2 0,2-1 0,-2 0-437,5 0 1,-2-1 436,2 0 0,3-1 0,-3 0 0,5-2 0,-3 0 0,-12 2 0,-1-1 0,2 0 0,13-2 0,4-1 0,-3 1 0,-18 1 0,-2 1 0,0-1 173,0 1 1,0 0 0,0 1-174,20-5 0,-1-1 0,0 2 0,-2 0 0,2-1 0,0-1 0,-1 0 0,4 0 0,-20 3 0,3 0 0,2 0 0,0 0 0,4 0 0,0-1 0,2 0 0,-1 0 0,0 0 0,1 1 0,0-1 0,-1 1 0,-1 0 0,0 0 0,-1 0 0,-3 1 0,0 0 0,-2 1 0,-1 0 0,2-1 0,-1 1 0,0-1-141,-1 1 0,0-1 0,-1 0 141,0 1 0,0-1 0,-1 1 0,19-4 0,0-1 0,-3 1 0,2 0 63,-12 1 0,3 1 0,1-1-63,-1 0 0,1 0 0,-1 0 193,-1 1 0,-1 1 0,0 1-193,-5 0 0,-1 0 0,-4 2 0,1 2 0,-2 1 0,-4 0 0,-1 0 0,-3 2 0,-1 0 849,24-4-849,-9 1 0,-5 1 1983,-9 0-1983,-5 2 534,-9 0-534,-4 0 1339,-4 0-1339,2 0 0,1 0 0,-5-2 0,2 1 0,-8-1 0,4-2 0,0-3 0,13-19 0,-4-1 0,-1-6 0,-1-4 0,0-25-438,-5 15 0,-2-3 438,-4 3 0,-2-1-516,0-7 0,0-3 516,-2-4 0,0-5-412,-2 17 0,0-5 0,-1 0 0,1 2 412,-1-4 0,0 2 0,-1-3 0,0 3 0,-1-4 0,0 0 0,-1 4 0,1-1 0,-1 4 0,-1-3 0,0-1 0,0-3 0,0-1 0,0 3 0,1-2 0,-1 3 0,0-3 0,1 6 0,-1-4 0,1 2 0,0 3 0,0 4 0,1 3 0,0 1 0,-4-21 0,1 0 0,1 4 0,0 0 0,0 4 0,0 1-325,1 4 0,0 0 325,0 3 0,0 1 0,-1 4 0,1-2 0,1-14 0,0 0 0,2 16 0,0 2 0,-1-10 0,1 2 564,2-9-564,-5 25 0,-1 1 0,1-13 817,-7-8-817,-3 17 1829,3 12-1829,-22-11 996,7 18-996,-23 0 0,6 14 0,-7 2 0,4 2 0,-5 0 0,0 2-853,-4 0 0,-1 0 1,-2 1 852,6 0 0,-2-1 0,0 1 0,1 1 0,3-1 0,1 0 0,0 1 0,-2-1-542,-6 0 0,-2 0 0,-1 0 0,0 0 542,8-1 0,0 1 0,0-1 0,-2 1 0,1 0-366,-4-1 1,1 1 0,-2 0 0,0-1 0,0 1 365,-2 0 0,0 0 0,-1 0 0,0 1 0,-1-1-204,9 1 0,0-1 1,0 1-1,-1 0 1,0 0-1,0-1 204,-2 1 0,0 0 0,-1 0 0,0 0 0,0 0 0,0 0-45,0 0 0,-1 0 1,0 1-1,-1 0 1,1-1-1,0 1 45,0-1 0,-1 0 0,1 0 0,-1 1 0,1-1 0,0 0-25,1 0 0,0 0 0,0 0 0,0 1 0,0-1 0,1-1 25,1 1 0,-1 0 0,2-1 0,-1 0 0,0 1 0,1-1 0,-11 1 0,1 1 0,0-1 0,0 1 0,0-1 0,1 1 0,1-1 0,-1 0 0,1 1 0,-1 0 0,1 0 0,1 0 0,-1 0 0,0 1 0,1 0 0,1 0 0,2 0 0,-1 0 0,-1 0 0,-3 2 43,9-2 1,-2 1 0,-1 0 0,-1 0 0,-1 1-1,1-1 1,0 1-44,2 0 0,-1 0 0,1 0 0,-1 0 0,1 0 0,0 0 0,0 0 6,1 0 1,-1 0-1,1 0 1,0 0-1,0-1 1,1 1-1,1-1-6,-4 1 0,0 1 0,1-2 0,1 1 0,1-1 0,4 0 0,-9 1 0,4-2 0,2 1 0,-2-1 0,1-1 0,-1 1 0,1-1 0,0-1 0,0 1 0,0 0 0,0-1 0,0 0 0,3 1 0,-1-2 0,1 1 0,0 0 192,1 0 0,0-1 0,1 0 1,1 1-193,-14 0 0,2 1 0,1-1 0,3-1 0,2 0 0,-3-1 0,8-1 0,-3 1 0,1-1 0,3 1 0,0-1 0,3 1 0,-1-1 0,-8-1 0,-2-1 0,2 3 0,10 2 0,1 2 0,0 0 418,0-1 0,-1-1 0,-1 2-418,-10 2 0,-2 2 0,3-1 0,-11 2 0,3-1 0,1-1 0,5 0 0,17-3 0,2-1 0,1-1 0,-1 1 0,3 0 0,-1 1 0,-9 2 0,0-1 0,12 0 0,0-1 599,-6 2 0,1-1-599,-8-2 2627,6 3-2627,9-7 1093,5 3-1093,9-4 665,2 0-665,6 0 235,0 0-235,2 0 0,0 0 0,3 4 0,1 1 0,-3 14 0,0 5 0,-7 16 0,3 0 0,-1 9 0,1 2 0,2 5 0,0 1 0,1 3-434,-2-8 1,0 2 0,0 1-1,2-1 434,1-1 0,1 1 0,1-2 0,1-2 0,-1 3 0,1-3 0,1 4 0,0 2 0,0 5 0,1 0 0,0-4 0,0 5 0,1-4 0,-1 3 0,1-4 0,0 1 0,0 2 0,1-2 0,0 1 0,1 0 0,0-1 0,0-3 0,1 5 0,-1-3 0,1 2 0,0-3 0,0 4 0,1-1 0,0-3 0,0 1 0,2-4 0,-1 2 0,1 1 0,0 0 0,-1 1 0,1 1 0,0 1 0,0-1-534,0-1 0,-1 1 0,1-1 534,-1-1 0,1-1 0,0 3 0,-1-3 0,1 1 0,-1 1 0,1-3 0,0-1 0,1-2 0,0 5 0,0-1 0,1 5 0,0 3 0,0-3 0,0-8 0,0-4 0,0-6 0,1 3 0,3 20 0,0 5 0,0-9 0,-2-15 0,0-5 0,0 1 0,0-2-499,0-2 1,-1-1 498,0-1 0,0 0-67,-1-3 1,0-1 66,7 30 0,-1-6 1176,2 6-1176,-3-22 1614,3 7-1614,-8-34 1444,0-1-1444,-3-12 232,0 0-232,1 0 0,-1-2 0,1-3 0,5-6 0,7-5 0,11-10 0,14-9-378,-12 14 1,3-1 377,6-3 0,5-2 0,7 0 0,6-3 0,-1 3 0,-10 4 0,-2 2 0,4-2-463,-1 1 1,3-1 0,0 0-1,-2 2-77,1 1 1,-2 2-1,1-1-300,1 1 1,0 0 0,1 0 839,-1 1 0,1 1 0,-1-1 0,1 2 0,-1 0 0,1 0 0,-1 1 0,0 0 0,1-1 0</inkml:trace>
  <inkml:trace contextRef="#ctx0" brushRef="#br1" timeOffset="135726">13876 2162 20845,'-23'-4'2789,"-8"-3"-2340,6 2-89,-4-3-90,13 3 0,7-4-90,0 4 179,8-6-269,1 4 0,8-6 0,8 1-90,9-3 90,9-5 0,13-4-465,-18 10 0,2-1 420,5 1 0,7-1-27,6-1 0,11-2 0,6-1 0,-2 0 0,-7 3-18,2-1 0,-5 1 0,6-1-460,-9 3 0,6-2 0,2 0 0,1-1 1,-5 2-1,-6 2 490,3-1 0,-7 2 0,0 0-30,-1 1 0,-1 0 0,2-1-714,11-4 1,2 0 0,-3 0 803,7-3 0,-1 1-60,-10 3 0,2-1 0,-3 1-140,4-4 0,-2 2 110,3 0 0,1 0 45,1-1 0,4-1-243,-2 3 1,4 0 0,-2 0 197,-12 4 0,-2 1 0,2-1 0,15-3 0,2 0 0,-4 2 468,5 0 0,-4 1-468,2-1 0,-2 1 0,-2 2 0,-2-1 0,-2 1 0,0 0 45,-5 1 0,1 0-45,12-1 0,0 0 986,-3 2 0,1 0-956,-14 2 0,1 0 0,-2 0-30,9 0 0,-3 0 3,0 2 0,-2-1-3,-9 2 0,1 0 0,4 0 0,2 1 45,2 0 0,5 0 31,-3 1 1,5 0 0,-4 0-122,9 0 0,0 0 75,-9 1 0,1 0 0,-3 0 127,-1 0 1,-3 0-158,-1 0 0,0 0 0,-3 0 0,-1 0-189,0 0 1,1 0 233,0 0 0,1 0-45,1 0 0,0 0 0,2 0 0,1 0 0,-2 0 0,0 0 45,0 0 0,-1 0-45,-2 0 0,0 0 0,-2 0 0,-1 0 0,-3 0 0,1 0 247,13 2 1,0 0-248,-4 1 0,-1-1 0,0 3 0,-1-1 45,-9 1 0,-2-1-45,10 1 1552,13 6-1552,4-4 0,-26-1 0,0 2 0,19 5 579,-9-1-669,-19-5 1022,-3 1-842,-3-7-90,5 11 0,-5-6 0,8 7 0,-8-4 0,12 2-90,0 1 180,10-1-90,-12 2 0,-1-7 0,-11 6 0,1-11 0,-1 11 0,6-6 0,-7 1 0,5-3 0,-8-4 0,-1 0 90,-3 0 0,-6 0-90,0 0 180,-2 0-90,0 0 90,0 0-90,-2 0-1529,-2 0 180,0 4-720,0-3 1979,0 9 0,0-4 0,0 5 0</inkml:trace>
  <inkml:trace contextRef="#ctx0" brushRef="#br1" timeOffset="138235">10724 7137 22914,'-20'-38'2698,"0"3"-2428,1 8-90,3 7 90,4 7 450,6 30-451,4 21-89,4 2 0,2 7-787,0 10 1,2 8 718,0-6 1,0 8-1,1 2 1,-1-2-556,0-11 1,-2-3 0,2 3 0,-1 5 442,0-6 0,0 6 0,1 2 0,0 3 0,0 1 0,-1-2 0,0-1-323,0-5 1,-1-1 0,0 1 0,0-1 0,0-1 0,-1 1 0,1 1 322,1-1 0,-1 1 0,0 0 0,0 0 0,0 0 0,0-1 0,0 1-216,0-1 1,-1 1-1,0 0 1,0-1-1,0 0 1,0-2 0,0-3 215,0 4 0,0-3 0,0-1 0,-1 1 0,1 2-111,0 3 0,-1 3 1,1 2-1,0 0 0,-1-2 1,1-3 110,-1-3 0,0-3 0,-1-1 0,1 1 0,0 1-22,1 11 0,-1 3 0,1 0 0,0-2 0,-1-5 22,1 9 0,-2-6 0,2-1 0,-1-2 0,1-2 0,0-1 0,0-5 0,0-2 0,1 2 228,0 8 1,2 3 0,-1-5-229,2 1 0,0-1 0,-1-14 0,0 2 0,0-6 1138,6 22-1138,-4-18 2028,-2-9-2028,-4-13 2135,-2-8-2135,-4-8 1225,3-7-1225,-2-3 757,3-3-757,0 1 0,3-1 0,4-3 0,9-7 0,8-4 0,12-8 0,15-5 0,-20 14 0,3 1-1696,5-3 0,3-1 1696,7 0 0,3 1 0,8-2 0,2 1-674,-15 6 1,1 2 0,1-1 673,6-1 0,2 0 0,0 0-396,4 1 0,0 0 1,2 0 395,-13 3 0,1 0 0,0 0 0,0 0 0,2 1 0,0 0 0,0 1 0,0-1 0,0 1 0,-1 0 0,2 0 0,3 0-242,2 0 1,5 0 0,1 0 0,0 0 0,-4 1 241,1 0 0,-3 1 0,1-1 0,2 1 0,0-1 0,4 0 0,0 0 0,-1 1 0,-3-1 0,-2 2 0,-2-1 0,-2 1 0,1 0 0,2-1 0,0-1 0,0 1 0,0-1 101,0 1 0,-1 0 0,1-1 0,3 0-101,-9 1 0,2-1 0,2 0 0,1 0 0,-3 0 0,-2 1-40,11-3 1,-3 1-1,-1-1 1,4 0 39,-2 1 0,3-2 0,1 0 0,-2 1 0,-4 0 0,-3 0 0,-4 0 0,-1 0 0,1 0 0,2 0 0,1 0 0,-1 0 0,0-1 0,2 1 0,1-1 0,-1 0 0,1 0 76,0 0 1,0 0 0,2-1 0,3 0-77,-7 1 0,2 0 0,3-1 0,0 0 0,1 0 0,-1 0-93,0 0 0,0 0 0,0 0 1,1-1-1,-1 1 0,1 0 93,-1 1 0,0-1 0,0 0 0,0 1 0,-1-1 0,-2 2 0,5-2 0,0 0 0,-2 1 0,-2 1 0,-5 1 173,8 0 1,-6 1 0,2 1-174,-7 2 0,1-1 0,0 1 0,-2 1 0,10-1 0,-3 0 0,0 1 0,-3 1 0,-1 0 0,-3 1 0,7-1 0,-8 2 694,-2 2-694,-11 0 1806,-10 0-1806,-8 0 853,-2 0-853,-6 0 3123,-1-2-3123,-5-1 812,-3-1-812,-1-1 0,0-1 0,2-9 0,2-10 0,3-22 0,-3 16 0,0-6-1131,-2-13 0,0-7 1,-2 1 1130,0 8 0,-1 1 0,-1-4 0,0-1 0,0-5 0,-1 0 0,-1 2-757,-3-5 1,0 2 0,-1-1 756,0-3 0,-1-2 0,1 0-232,-1 0 1,0 0 0,-1-5 231,1 14 0,1-5 0,-1-1 0,0 1 0,1 2-281,-1 1 0,0 2 1,0 0-1,0-2 281,0 0 0,-1-3 0,1-1 0,-1 2 0,1 4 0,-3-11 0,0 3 0,-1-2 0,3 14 0,-1-3 0,0-1 0,0 2 0,1 2 0,-3-16 0,1 3 0,-2-1 0,3 6 0,-2-3 0,1 1 0,0 1 128,1 6 1,1 0 0,-1 2 0,2 3-129,-1-3 0,0 3 0,0-1 0,-2-10 0,-1-2 0,0 2 0,0 7 0,1 2 0,-1 4 0,-2-7 0,-1 2 0,-3-11 0,-1 1 598,1 11 0,0 3-598,6 13 0,-1 0 302,-3-7 1,1 2-303,-4-10 0,1 5 2056,1 4-2056,0 5 0,0 4 0,-6 7 1857,-4 5-1857,-7 7 0,1 7 0,-2 3 0,-26 4-72,14 2 0,-3 4 72,3 3 0,-1 2-615,-12 4 1,-5 2 614,15-4 0,-2 0 0,-5 3 0,10-3 0,-5 1 0,-2 2 0,-2 0 0,1-1 0,2 0-504,-2 1 1,2-2 0,0 1-1,-2 0 1,-2 1 503,3-1 0,-2 1 0,-3 0 0,0 0 0,0 0 0,2 0 0,1-1-282,1-1 0,1 0 1,1 0-1,1-1 1,-1 0-1,-1 1 282,-3-1 0,-1 1 0,1 0 0,-2 0 0,1-1 0,-1 1 0,0 0 0,0-1 0,-1 1 0,0-1 0,-3 1 0,-2 0 0,9-1 0,-3-1 0,-2 1 0,-2 1 0,0-1 0,0 0 0,0 0 0,3 0 0,2-1-125,-6 0 1,4 0-1,0 0 1,1 0-1,0-1 1,-2 1 0,-2 1 124,4-2 0,-2 1 0,-2 1 0,-1-1 0,0 1 0,1-1 0,1 0 0,2 0 0,3-1-82,-9 1 0,4 0 0,1-2 0,1 1 0,-1 1 0,-4-1 82,6 0 0,-2 1 0,-2 0 0,-1 0 0,0 0 0,1 0 0,3-1 0,1 0 0,-2 0 0,2 0 0,1-1 0,2 0 0,-2 0 0,-2 1 0,0 0 0,-2 0 0,-1 1 0,0-1 0,1 1 0,4-2 0,3 0 0,-12 1 0,5-1 0,2-1 0,1 0 0,3 0 0,1 0 0,1-1 0,1 0 274,-10 1 0,1 0 0,0 0-274,11-2 0,-1 2 0,1-2 0,3 0 0,-18 3 0,4-1 0,16-2 0,0 0 0,6 0 0,-17 3 1422,17-2-1422,9 0 2126,-12 8-2126,17-6 3179,-20 8-3179,24-13 643,1 0-643,12-2-900,10-3-629,7 3-540,7 0 2069,6-3 0,10 3 0,5-4 0</inkml:trace>
  <inkml:trace contextRef="#ctx0" brushRef="#br1" timeOffset="140512">14972 6436 21115,'-4'5'2069,"3"-1"-1350,-2-4 631,3 0-901,20-4-269,-1-3 0,21-6 0,-2-5 0,7-3-90,4-4 0,6 0-290,1-2 290,4-2 0,-14 7 0,1 0-45,-10 5 0,0-1-304,14-5 1,0 0 303,-11 6 0,-2 1 0,1 0 0,1-1 0,-1 1 0,1-1 0,18-3 0,1 0-45,-15 4 0,1 0 0,14-2 0,1-1 45,-19 6 0,1-1 0,21-6 0,1 1-45,-15 5 0,-1 0 30,-6 2 0,2-1 0,0 1 15,19-5 0,-3 1 0,-13 5 0,0-1 0,12-3 0,2 0-45,-3 2 0,-3 0 45,-11 3 0,0 0 0,11-2 0,-1 0 0,-15 4 0,-3 0-45,1 1 0,-1 1 0,1-1 0,0 0 45,0 0 0,0 1-45,1 0 0,0 0 0,2 0 0,1 1 0,-1 2 0,1 1 0,3 0 0,-1 0 0,1 2 0,2 0 0,-3 0 0,4 0 0,-2 0 0,8 0 0,1 0 0,-8 0 0,3 0 0,-1 0 30,2-1 0,0 0 0,1-1-30,3 0 0,0-1 0,1 1 0,-1-1 0,0 1 0,0-1-480,-4 1 1,0 0 0,-4 0 479,5 0 0,-3 0 0,1 0 0,0-1-335,0 0 0,-1-1 335,1-1 0,0-1 0,0 0 0,1 1 0,1-2 0,0 0 0,-1 0 0,3 0 0,-3 2 0,4-1 0,-3 0 0,8-2 0,-1 1-277,-8 2 0,3 0 1,-1 0 276,-2-1 0,1 1 0,-3 1 0,9-1 0,0 2 0,-8-2 0,2 1 0,-2 0 0,4 0 0,-3 1 0,3-1 0,0-1 0,0 0 0,0 1 10,-2 0 0,3-1-10,-5 0 0,2 0 0,2 0 0,0 0 0,0 0 0,3 0 0,-5 0 0,2 0 0,0 0 0,-3 0 75,5 1 0,-2 0 0,-1 0-75,-1 0 0,-1-1 0,-3 1 0,5 1 0,0-1 154,-5 1 1,3-1 0,0 0-155,-1 1 0,0-1 0,0 0 0,-1 0 0,1 0 0,-2 0-325,16-1 1,-3-1 324,-20 2 0,1-1 0,16-3 0,3-1-219,3 0 1,0-1 218,1-1 0,-1 1 129,-4 1 0,-3 0-129,-15 3 0,-3 1 0,0 1 0,0-1 0,-3 1 0,1-1-57,-2 1 1,0 1 56,31-3 0,-31 3 0,-1 1 0,1 1 0,-1 0 0,1-1 0,1 2 0,15-1 0,4 2 0,5-1 0,1 0 522,0 0 0,1 0-522,0 0 0,-3 0 0,-13 0 0,-3 0 0,2 0 0,0 0 0,2 0 0,1 0 0,0 0 0,0 0 0,2-1 0,1 2 0,1 0 0,0 2 0,0-1 0,1 1 0,0-1 0,0 1 0,-1-1 0,0 0-216,-2 0 0,-1 0 216,-1-2 0,-1 1 0,-1 3 0,-2 2 182,-1-3 1,-1 1-183,-2 3 0,-1 0 0,-1 0 0,-1-1 0,0 0 0,-1 0 0,0 1 0,-1-1 0,1-1 0,1 0 0,0 0 0,1 1 0,1-2 0,-1 1 0,3-1 0,-1 1 0,-1-1 0,2 1 0,15-1 0,0 1 0,-15 0 0,-1 1 0,11-3 0,-3-1 0,12 8 0,-6-9 0,-3 7 0,1-7 0,-2 7 0,4-6 0,-3 2 287,3 0-287,-16-4 0,1 1 0,-3 1 0,1 0 0,-2-2 0,0 0 0,20 0 697,-19 0-697,-2 0 0,1 0 0,-4 0 1808,-1 0-1808,-7 0 387,-3-2-387,-5-1 0,-4 1 0,-2 0 0,-2 2 0,0 0 0,-2 0 0,2-2 0,-2-1-900,-2-2-1169,0 3-899,-7 6 2968,-2-3 0,-5 12 0,0-6 0</inkml:trace>
  <inkml:trace contextRef="#ctx0" brushRef="#br1" timeOffset="147009">11833 11131 16797,'-4'0'4408,"0"0"-2969,4 0-539,-4 0-361,0 0 91,-1 0-180,2 0 269,-1 4-449,3-3-180,-2 7-90,3-7 180,0 3 0,5 2 0,5 2 90,11 5-1,7 3-89,7 0 0,2 4 180,21 9-270,-20-9 0,0 0-45,-4-2 0,0-1-45,5 2 0,1-1 45,1-3 0,-2-2-305,-6-3 1,0 0 304,13 3 0,0 0-421,-12-5 0,-2 0 421,0 0 0,1 0-45,27 3 0,-3 0 0,-2-2 0,-4 0 0,-18-4 0,2-1 0,1-1 0,0-1 0,-1 1 0,-1-2 0,33-1 0,-21 0 0,-11 1 0,1-2 0,18-3 0,-8 1 0,0-1 0,8-3 0,-19 2 0,1-1 0,1 1 0,0-1 0,19-4-92,-18 4 0,-1 1 92,12 1 469,15 2-469,-30 2 0,-1 0 0,0-1 0,2 0 0,10-2 0,-1 1 0,13-1-1274,-17 0 1,-1 0 1273,16 3 0,-2-2-35,-5 2 35,-3 0 0,-3 6 0,-3-1 140,0 2-140,-5 1 0,20-7 0,-13 3 0,-3-3 0,-1-2 0,7 1 0,10 0 0,-19 4 3375,-5 1-3375,0 0 53,-1 3-53,1-7-3392,3 3 3392,3-4 0,5 0 0,-8 0 0,2 0 0,19 0 0,-18 0 0,1 0 0,0 0 0,-2 0 0,21 0 0,-9 0 0,-1 0 0,8 0 0,-18 0 0,0 0-792,15 0 792,7 0 0,5 0-97,-29 1 0,1-2 97,18-2 0,4-2 0,2 2 0,2-2 0,1-1 0,0-1 1016,-2 2 1,-4 1-1017,-16 0 0,-1 1 0,1 1 0,-1 0 0,0-2 0,-1 1 0,1 0 0,-1-1 0,0 0 0,0 1 370,-1 0 0,-1-1-370,-1 2 0,-1 0 0,29-1 0,-4 1 0,-6 2 0,-3 0 0,-3 0 286,1 0-286,-15-1 0,1 0 0,20 1 491,-20-2 1,2 0-492,2 0 0,-1-1 0,21 0 0,-20 0 0,0 0-941,17 3 941,0-4 0,-14 2 0,0 1 0,24-1 0,-22 1 0,-1 0 303,18 1-303,-13-1 0,0 0 0,-10-1 0,0-1-1535,13 1 1,0-1 1534,-11-1 0,-3 0 0,3 0 0,0 1-500,0-3 0,1 1 500,0-1 0,1 0 105,1 0 1,-1 0-106,0 0 0,0-1 0,0 2 0,1 1 0,-3-2 0,1 1 0,16-3 0,0 1 0,-15 1 0,-1-1 1176,13-2 0,-2 1-1176,-17 1 0,-2 0 0,33-7 0,-1 3 0,-21 2 0,2 1 0,-12 1 0,1 1 0,10-3 0,0 1 0,21-4 0,-18 3 0,2 1 0,-13 2 0,1 1 0,20-2 0,2-1-787,-14 3 1,-3 1 786,1 0 0,0 1 0,-5 1 0,-2 0 384,17-2-384,-16 1 0,4-1 0,3 0 0,2-1 0,-1-1 0,1 0 0,13-1 0,-3-1 0,10-2-217,-23 3 0,0 1 217,12-3 0,-1 0 0,-3-2 0,-17 4 0,-1 0 0,14-5 259,12-1-259,-23 4 0,1 0 0,1-1 0,11-4 0,-8 4 0,-1 1 0,7-2 0,3 0 0,0-1 3168,0 0-3168,-1 1 0,0 0 0,-1 0 0,1-3 0,2 1 0,0-1 0,1-1 0,-1 0 0,0 0 0,-1-1 0,1 0 0,2 0 0,-2 1 676,0 1-676,-3 0 0,-1 1 0,-14 4 0,-1 0 0,15-5-429,14-2 429,-19 3 0,3 3 0,4-3 0,-12 5 0,4-1 0,-1 0 0,1 1 0,10-3 0,-1 0 0,-13 3 0,-2 0 0,2-1 0,-4 0 0,1-3 0,9-1 0,-2-4 0,-7 4 0,27-13 0,-24 11 0,11-5 0,-15 9 0,-3 0 429,-1 4-429,-3-2 0,-3 4 0,-1-1 0,-2 1 0,0 3 0,1-2 0,-1-1 0,2 0 0,1-4 0,5 2 0,0-2 0,7-2 0,19-6 0,-10 2 0,14-3 0,-17 7 0,16-4 0,0 0 0,1-1 0,-7 1 0,-14 6 0,17-8 0,-11 4 0,14-5 0,0-5 0,-16 7 0,11-6 0,-21 9 0,-3 4 0,9-11 0,-8 7 0,12-6 0,-6 3 0,27-6 0,-13 4 0,-17 7 0,2-1 0,25-8 0,-16 5 0,7-2 0,-21 8 0,-5 2 0,-3-2 0,-2 4 0,9-8 0,2 1 0,4-2 0,-7 1 0,-12 6 0,-12 3-1799,-7 8-630,-8 3 2429,-4 9 0,-11 2 0,-4 2 0</inkml:trace>
  <inkml:trace contextRef="#ctx0" brushRef="#br1" timeOffset="153678">15902 15568 25882,'0'-7'1439,"0"-2"-1079,0 2-90,0-4 90,0-4-90,2-8-270,2-9 0,2-6 0,2-10 0,-1-6-705,-2-11 705,-3 27 0,-1-1 0,0-6 0,-1-1 0,1-4 0,-2-2-538,1-5 0,0-1 538,0-3 0,0 0 0,0-2 0,0-3 0,1 6 0,1-3 0,-1 2 0,0 14 0,1 2 0,0-1 0,0-12 0,2-2 0,-1 4 0,2-2 0,-1 3 0,1-1 0,0 1 0,-1 2 0,0 0 0,0 1 0,0 0 0,1 1 0,-2 0 0,0 2 0,-1 1 0,0-1 0,-1 1 0,0 0 0,-2 1 0,2 0 0,-2 1 0,-1-1 0,-1-1 0,0 1 0,-1-1 0,-2 0 0,-2-1 0,1-1 0,0-2-934,-1 5 0,0-2 0,0 1 934,-1-6 0,0 0 0,2 9 0,-1-2 0,2 4-102,-1 1 0,2 3 102,1 1 0,1 1 0,-4-29 0,6 6 0,-3 3 0,4 5 0,-4 15 0,-1 0 0,0-20 174,-2 21 1,-2-1-175,1 1 0,0 1 0,-3-18 369,2 12 0,1-2-369,3-22 0,-4 2 0,8 4 0,-3 18 3240,4 3-3240,-4-1 0,4 3 365,-8 2-365,7 2 95,-2-7-95,3 6 0,0 0 0,0 10 0,0 7 0,0 0 0,0-2 0,0-2 0,0-1 0,0-13 0,0-4 0,0 0 0,0 4 0,0 13 0,0-1 0,0 3 0,0-3 0,0 2 0,0-3 0,0 0 0,0 1 0,0 1 0,0-5 0,0 6 0,0 2 0,0 6 0,0 5 0,0-2 0,0 0 0,0-2 0,2-1 0,0 0 0,2 1 0,-2 2 0,0-6 0,-2 5 0,2-5 0,0 6 0,2-9 0,-2-3 0,2-2 0,-2-1 0,4 6 0,-1-1 0,-1 1 0,-2 2 0,-2 3 0,0 4 0,0 2 0,0 9 0,0 5 0,-6 7 0,-1 6 0,-5 6 0,-2 9 0,-2 10 0,-4 5 0,-3 4 0,8-18 0,0-1 0,-7 15 0,-3 6 0,10-25 0,1-3 0,2 1 0,0 2 0,0 2 0,0 0 0,-4 17 0,8-20 0,-1 10 0,6-16 0,2-8 0,-3 5 0,4-9 0,0-7 0,0-16 0,0-8 0,4-19 0,0-5 0,-1 5 0,-1-1 0,3-20 0,-4 23 0,0 1 0,2-6 0,0 10 0,0 6 0,1 3 0,1-3 0,0 6 0,3-3 0,2-2 0,-1 8 0,2-7 0,-3 9 0,-1-2 0,0 5 0,-2-4 0,1 5 0,-2-2 0,4 8 0,7 2 0,12 2 0,14 0 0,10 0 0,10 0 0,3 0 0,-25 0 0,2 0 0,20 0 0,8 0 0,-11 0 0,3 0 0,-10 0 0,-7 0 0,-26 0 0,-6 0 0,-4 0 0,-2 0 0,-4 8 0,0-2 0,0 7 0,0-2 0,2-1 0,-2 5 0,-5-3 0,-6 5 0,-23 14 0,0-4 0,-18 13 0,4-8-387,-5 1 387,23-15 0,-1 0 0,-2 2 0,-1-1 0,-1 2 0,-1 1 0,-1-1 0,-1 1 0,0 1 0,1-1 0,0 0 0,1 1 0,-9 6 0,1 0 0,11-9 0,1 0 0,-4 3 0,2-1 0,-11 7 0,18-12-630,0 3-3058,19-15 810,4-1 2878,6-4 0,4 4 0,2 1 0</inkml:trace>
  <inkml:trace contextRef="#ctx0" brushRef="#br1" timeOffset="157601">15232 17698 22554,'-34'0'2789,"-1"-4"-2430,-2-1-89,3-4 180,-1 0-90,3 0 89,3 2-179,3-2 270,0 4-450,10-1 90,-1 3 0,13 1-90,0 2-90,4 0 0,5-2 0,22-4 0,4-3 0,4-2 0,2 0 0,3 0-418,13-6 1,2-1 417,-4 1 0,3 0-561,-8 1 1,5-1-1,2-1 1,-3 2 560,8-3 0,-3 1 0,5-1 0,-1-1 0,4 0 0,0-1 0,-2 1 0,2 0 0,-2 1 0,4-1 0,-13 3 0,3-1 0,2-1 0,-2 1 0,-2 1-594,-1 0 1,-2 1 0,-1 0 0,2-1 593,-1 0 0,3 0 0,-1-1 0,-1 1 0,-4 1 0,7-3 0,-6 2 0,3-1-107,-5 1 0,2 0 1,0 0-1,-1 0 107,11-4 0,-1-1 0,0 1 0,-3 1 0,0 0 0,-2 0 0,-8 2 0,-2 1 0,-4 2 0,-2 1 0,-3 0 99,6-2 1,-3 0-100,15-4 1428,2-2-1428,-27 11 0,-4 6 2967,-2-3-2967,8 5 876,-10-2-876,7 3 407,-14 2-407,-1 0 0,-4 0 0,0 0 0,-2 0 0,6 0 0,-4 6 0,15 16 0,6 25 0,5 7-288,-14-21 0,-2 2 288,12 24 0,-15-29 0,1 1 0,1 1 0,0-1 0,1 1 0,0 0 0,2-2 0,-1 1 0,1-1 0,3 1 0,8 9 0,2-1 0,-7-10 0,2-1 0,20 18 0,3-4-105,-17-20 0,1-3 105,12 6 0,5-3-645,10-9 1,2-6 644,-11-1 0,2-2 0,8-1 0,6-1 0,-4-1 0,-4-1 0,-1 0 0,-8-1 0,2 0 0,1-1 0,-2-1 0,1 0 0,-3 0 0,9-2 0,1-2 0,-10 1 0,5-1 0,1 0 0,-6-1 0,14-2 0,0-2 0,-9 1 0,5-1 0,1-1 0,-6 1 0,-6 1 0,-4 1 0,2-1 0,14-4 0,3 0 0,-4 1 0,5-1 0,-2 0 0,-1 1 0,0-1 0,-2 2 0,1-1 34,-9 2 1,1 0 0,3-1-35,-7 0 0,2 0 0,1-1 0,-1 0 0,2 0 0,0 1 0,0-1 0,-1 0-392,14-5 1,-2 0 0,-2 1 391,-14 3 0,-2 2 0,-2 1 0,3-2 0,-3 1 0,-1 0 0,0 1 0,-3 2 0,-1-1-41,-4 1 1,-1 0 40,29-8 0,-7 0 0,-20 7 0,-1 0 0,17-6 0,12-3 0,-17 7 0,5-1 0,4 1 0,-13 2 0,2 0 0,-11 4 0,2-2 0,22-6 0,1-1 0,-24 6 0,-1 0-655,12-4 0,-2-1 655,18-8 0,0-1-305,0-1 305,-30 10 0,-1 1 0,1-1 0,-1 0 0,0-1 0,1 0 0,-1 1 0,1-1 0,-1-1 0,1 0 0,13-8 0,1 0 0,-10 6 0,-1-1 0,12-6 0,-1 1 0,-13 9 0,-1 0 295,14-9 1,-1 0-296,-12 8 0,-1 0 0,9-6 0,-2-1 0,5-6 0,-3-1 204,-5-3-204,-12 4 0,-1-2 0,11-22 0,-6 2 0,0-5 0,-6 10 0,-1-1 1082,1-10 1,-1 0-1083,-6 15 0,-4 1 0,-6-2 0,-6 4 614,-11-4-614,-11-9 0,-3 22 0,-1 2 453,-1 3-453,-14-8 0,8 11 0,-16-7 0,8 13-280,-6 4 280,-5 4 0,-7 4 0,13 4 0,-4 0 0,-3 1 0,0 0 0,0 3 0,0 0 0,5 0 0,3 2 0,-14 6 0,20 0 0,0 0 0,9-3 0,-1 1 0,-9 5 0,0 1 0,10-3 0,1 1 0,-2 0 0,-1 1 0,1 0 0,-3-1 0,-17 5 0,-1-1-136,12-4 1,-2-1 135,-4 0 0,-5 1 0,0-3 0,8-4 0,1-2 0,-1 1-231,0 1 1,0 0 0,0-1 230,-21 0 0,3-1 0,17-2 0,0 1-97,4 0 1,-4 1 0,0-1 96,-2 0 0,0-1 0,0 0 0,-1 1 0,1-1 0,0 1-343,-20 2 1,5 0 342,18-4 0,1-1 0,-21 5 0,1 0 0,15-1 0,-2 0 0,-3 0 0,-6 0 0,2 1-656,9 0 0,1 1 0,0-1 656,-2-1 0,1 0 0,0 0 0,2-1 0,1 0 0,2 0 177,-4 2 0,1 0-177,3-3 0,-3 0 0,3-1 0,-9 3 0,0-1-412,9 1 0,-3 0 1,3-1 411,-5-3 0,3 1 0,0 2 0,0 0 0,0-3 0,1 0 0,1 0 0,0 0 260,2 0 1,-1 0-261,3-1 0,-1-2 0,-11-2 0,2-1 0,13 0 0,1-3 0,-16-8 0,3-4 0,-2-7 0,21 6 0,1-2 0,2-3 0,1 0 0,-12-17 0,6 4 0,1-1 0,-7-7 0,13 16 0,-1-1 0,-3 1 0,-1 3 999,6 5 0,-1 0-999,-7-6 0,-1 0 0,-16-14 60,5 1 0,-4-5-60,8 7 0,-1-1 0,2 1 0,-2-2 0,2 3 794,-1-1 0,2 2-794,2 0 0,2 2 0,8 10 0,1 2 0,1-1 0,-1 0 0,2 0 0,-1 0-164,-6-6 1,0 2 163,-15-15 163,17 19 1,1 2-164,-7-3 0,-1 3 241,5 3-241,-2 3 744,-14-4-744,-8 5 0,-1-1 460,0 7-460,-7 5 0,14 3 0,4 2 0,-2 0 0,-10 5 0,4 1 0,-2 1-182,19 0 1,1 1 181,-14 2 0,0 1 0,9-3 0,1 0 0,-5 2 0,0 0 0,-1-2 0,-3 0-1068,-1 1 0,-4 0 1,2 0 1067,-11 0 0,0-1 0,6 0 0,-2 1 0,2-1-692,-8 0 0,2-1 692,-2 2 0,0 0-342,0-1 0,0 0 342,2 2 0,-4 0-18,9-2 1,-3 1 0,0 1 17,0 2 0,-1 1 0,-1 1 0,7-2 0,-2 0 0,0 0 0,3 0 459,-4 2 0,3 1 1,2-1-460,2-1 0,1 1 0,3-1 0,-3 0 0,3 1 0,-3 0 0,1 1 0,2 0 0,-4 1 315,-9 4 1,-7 2-1,1 1-315,9-2 0,0 1 0,-1 0-1,7-4 0,-3 1 1,0 0-1,4 0 1,-4 2 0,4 0 0,2-2 0,-4 2 0,2-1 0,1 1 0,1 1 0,3-2 0,-1 2-84,7-1 0,-2 1 0,0 1 84,1 1 0,0-1 0,1 2 0,-19 10 0,1 2 0,15-8 0,0 2 0,4-3 0,3-1 0,3-1 0,-10 7 0,2 1 0,12-9 0,1-1 0,0 2 0,1 0 0,0 1 0,1 0 409,2 1 0,0 0-409,1 1 0,1 1 0,1 0 0,2 1 0,0 1 0,1 1-273,1 1 1,2 2 272,-1 0 0,1 2 0,2-1 0,0 5 217,2 8 0,1 7 0,1-1-217,2-6 0,2-1 0,-1 2 0,0 9 0,0 2 0,1-3 0,3 10 0,0-5-433,2-20 0,0-3 433,1 0 0,0-1 0,3-3 0,1 1 0,3 8 0,3 0 0,-2-13 0,0 1 0,3 6 0,2-1-338,10 10 338,1-1 1017,3-1-1017,1-3 0,1 0 0,1-5 0,1 0 0,1-3 382,-1-2-382,1-5 0,-3-1 0,2-7 1979,3-2-1979,4-2 0,5-5 0,5-4 0,6 1 0,2-7 342,2 3-342,-2 0 0,-2-3 63,-22 2 1,1-1-64,26-2 0,-26 0 0,0 0 0,26 0 0,-12-2 0,0-3-3307,-8 2 3307,3-1-734,18 4 734,-15 0 0,8 0 0,-22 0 0,-3-2 0,-1-1 0,-1-1 0,1-1 2944,2 1-2944,16 1 0,10 1 0,-12 2 0,-2 0 1354,-24 0-1354,-7 0 0,0 0 0,-6 0 0,-2 0 0,0 0 0,-1 0 0,0 0 0,0 0 0,0 0 0,-2 4 0,3-3 0,-2 3 0,5 0 0,-2-3 0,4 7 0,0-7 0,3 3-450,-5 0-4857,-2-3 5307,-15-1 0,-8-7 0,-12-4 0</inkml:trace>
  <inkml:trace contextRef="#ctx0" brushRef="#br1" timeOffset="161130">29554 17042 21385,'-4'0'1619,"0"0"1079,4 0-2608,11-2-90,11-4 0,5 2 0,5-4 0,-12 6 0,-2-3 0,-4 3 90,-1 0 0,-5 2 90,-4 0 360,-2 0-360,-2-2 0,0-1-1,0-1-89,0 1 0,0 1-90,-4 2 0,3 0-3598,-3 0 900,4-2 2698,2-1 0,2-1 0,3-1 0</inkml:trace>
  <inkml:trace contextRef="#ctx0" brushRef="#br1" timeOffset="161961">32177 16291 20665,'-6'0'3958,"-3"0"-3328,8 0 359,-3 0-899,6-4 0,7-3 0,8-4 0,24-9-90,1 5 0,-1 2 0,-12 7 90,-17 6-90,0 0 0,-5 0-90,2 0-90,-6 0-450,0 0-269,-3 0-630,2 0-990,1 0 2519,2 0 0,2 0 0,1 0 0</inkml:trace>
  <inkml:trace contextRef="#ctx0" brushRef="#br1" timeOffset="162862">33643 16228 18866,'-10'0'3958,"2"0"-3508,2 0 179,-2 0-179,7 0 1349,-2 0-1349,8-4-360,4-1 90,7-2-90,4 0 89,5 3-179,3 1 90,17-5 0,-10 5-90,11-8 0,-30 8 90,-2-1 162</inkml:trace>
  <inkml:trace contextRef="#ctx0" brushRef="#br1" timeOffset="177382">11459 11588 28221,'-4'-3'360,"0"-1"-360,4 2 0,38-23 0,8 5-1090,0 1 0,7-1 1090,1 3 0,6 1 0,-10 2 0,4 0 0,4-1 0,-1 1 0,1-1 0,2 0 0,0 0 0,-1 0-334,1 0 0,0 0 0,-1 1 0,-2 0 334,10-3 0,-2 2 0,-9 1 0,-7 3 0,-6 2 0,-9 1 0,-2 0 0,22-5 0,-25 6 0,-12 0 0,-53 5 0,-13 10 0,4-3 0,-5 2-672,-3 5 1,0 1 671,-9 1 0,-3 0 0,19-4 0,-1 1 0,0-1-268,-2 1 1,0-1 0,0 1 267,0-1 0,0 0 0,1-1-291,1 1 1,1-1-1,0 0 291,-17 2 0,2 0 0,7-2 0,3 0 0,8 0 0,2-2 0,-23 0 0,19-1 0,24-2 0,28-2 0,38-5 772,-7-1 0,7-3-772,14-3 0,9-3 0,-2 1 487,-13 3 0,0 0 1,4-1-488,-4 0 0,5 0 0,2-1 0,-2 1 0,-7 1 0,1 1 0,-5 1 0,2-1 0,13-3 0,3 0 0,-10 2 789,-18 4 1,-5 1-790,14-6 0,-59 16 0,-27 3 0,-12 2 0,7 0 0,-2 0-99,2 0 1,-4 0 0,3 0 98,-9 3 0,2 0 0,1-1 0,2 1 0,4-2 0,0-1 0,-4 0 0,3-2 0,-11 0 0,2-3 1357,55-10-1357,25-5 0,36-11-714,-14 5 1,8-2 0,-2 0 713,-9 3 0,-1 0 0,3 0 0,16-6 0,4 0 0,-4 1 0,0 1 0,-4 2-174,-5 2 0,-2 1 174,-11 2 0,-3 2 0,15-3 650,-45 12-650,-38 11 0,-5 0 0,-8 1-475,-9 4 0,-4 0 475,15-4 0,-1 1 0,-3 0 0,-2 1 0,-5 1 0,1-1 0,2 0 0,-1 1 0,3-1 0,-2 1 0,-11 2 0,-2 1 0,5-2 0,-5 1 0,8-2 973,20-7 1,3-1-974,-17 3 432,64-21-432,41-9 0,-5 3 0,9-3 0,0 1-988,-10 3 0,0 1 1,3-1 987,1 0 0,4-1 0,-1 0 0,-3 1 0,-1 1 0,-2 2 0,-3 0-54,17-3 1,-4 1 53,-11 3 0,-4 1 0,16-4 0,-35 8 0,-39 9 0,-39 9 0,9 0 0,-5 1 298,-10 2 0,-3 1-298,16-3 0,-2 0 0,0 1 0,-1 0 0,0 0 0,0 1 0,0 0 0,1 0 0,1-1 0,2 1 0,1 0 0,2-1 411,-14 5 0,2 0-411,-2 1 0,5-2 0,-11 5 0,93-23 0,26-12 0,12-4 0,-15 4 0,3 0 0,0-1-434,5-2 0,0 0 0,-4 2 434,-1 1 0,-5 1 0,-6 2 0,-4 0 0,-9 2 0,-3 0 0,13-1 0,-32 2 2143,-54 13-2143,-20 6 0,11-2 0,-3 1-858,5 2 1,0 1 857,-2-2 0,0 1 0,1 1 0,0 1-597,-8 1 0,1-1 597,19-4 0,2-1 0,-5-1 0,5-1 0,9-4 0,35-10 0,23-6 0,26-6 0,9-3-214,-14 6 1,2-1 213,-3 1 0,2-2 0,-3 3-297,2 0 1,-4 3 296,-5 1 0,-3 2 0,21-5 2083,-20 6-2083,-62 14 0,-11 2 0,-6 1 0,-8 3 0,-3 1-244,-8 1 1,2-1 243,18-5 0,2 0 516,-26 6-516,15-7 0,12 2 0,11-9 3130,13 3-3130,12-4 0,11 0 0,5 0 793,10 0-793,-10 0-4588,9 8 4588,-14 4 0,-1 15 0,-4 3 0</inkml:trace>
  <inkml:trace contextRef="#ctx0" brushRef="#br1" timeOffset="179963">1978 13609 23903,'-23'-29'2699,"3"2"-2160,-6 2-359,10 6-180,3 8 90,9 15 90,8 14-90,2 19 90,6 14-90,-5-17 0,1 2-397,-1 6 0,0 3 352,0 5 0,-2 2 0,-1 1 0,-1 3-45,-1-9 0,1 2 0,-1-2 45,-2 13 0,1-1-45,0-4 0,1-4 90,0 9-90,4-44 0,1-14 0,4-18 0,3-13 0,7-16 0,9-10-221,-12 25 1,3 0 220,2 1 0,3 0 0,0 2 0,3 1 0,0 4 0,1 1 0,0 4 0,1 3 638,28-5-638,-4 11 0,-5 18 0,-9 11 0,-8 20 0,-15 11-449,-12 11 449,-9-29 0,-4 1 0,-3 1 0,-4 0 0,-4 1 0,-3-2 0,-4 0 0,-3-1 0,-1-2 0,-1-1 0,-2-3 0,-1-2 0,1-3 0,-1-4 0,1-6 0,1-3 450,-28-6-450,23-26 0,4-13 0,4-9 0,4-8 0,7 7 0,0-5 0,3 0-1039,2 1 1,2-1 0,1 2 1038,0-7 0,1 4-360,1 11 0,0 5-719,-3-1-540,6 7-311,0 6 1930,4 5 0,0 6 0,0 4 0</inkml:trace>
  <inkml:trace contextRef="#ctx0" brushRef="#br1" timeOffset="180411">2733 13225 25073,'0'-37'2788,"0"6"-2698,-6 6 0,5 7-90,-8 6 90,8 10 0,-2 17 0,6 21 0,4 29-207,-3-21 0,2 5 117,0 9 0,0 8 0,-1 1-281,0-12 0,0 2 0,0 2 0,-1 1 281,0-4 0,0 3 0,0 0 0,0 0 0,-1-4-290,1 2 0,0-2 0,-1-3 1,0-1 289,0 6 0,0-2 0,-1-6 0,0 0 0,0-7-8,2 12 8,-2-3 0,2-37 0,0-6 317,6-18-317,8-10 0,10-19 0,13-13 272,-15 21 1,1-1-273,3-2 0,1 1 0,2-1 0,1 0 0,10-6 0,1 1-540,-7 6 1,-2 1-316,0 2 1,-4 1-1485,4-9 2661,-26 13 1,-15 0 0,-7-2-1</inkml:trace>
  <inkml:trace contextRef="#ctx0" brushRef="#br1" timeOffset="180620">2631 13433 24083,'-27'-29'1529,"5"-1"-1349,12-1-180,13-1 0,16-2-45,10 8 0,7 0-855,7 0 1,3 1 899,-6 5 0,1 1 0,0 1 0,8 0 0,-2 2 0,-5 6 0,0-1 0</inkml:trace>
  <inkml:trace contextRef="#ctx0" brushRef="#br1" timeOffset="180979">3513 13049 23094,'-13'0'2608,"1"0"-2338,0 6 0,0 3-90,-2 9-90,1 9 0,-3 9 0,8-2 0,0 2 0,-1 22 0,2-20 0,5 1 89,18 22-89,2-20-90,20-1 180,25-34 180,0-26-270,-31 8 0,-2-4 90,11-30 0,-29 5-180,-19-4 0,-12-1 90,-16 1-180,-6 4-180,-2 5-540,2 6-449,7 4-720,3 5 1979,9-1 0,9-1 0,6-2 0</inkml:trace>
  <inkml:trace contextRef="#ctx0" brushRef="#br1" timeOffset="181398">3695 12800 23903,'-38'-16'2339,"1"-2"-2159,4 0-90,7-5-90,13 1 0,19-3-90,18-2 90,25-1 135,11 4 0,3 1 269,-25 9 1,0 0 90,23-8 0,-6 2-405,-21 4-90,-8 0 0,-11 5 0,-7 2 0,-5 2 0,-1 5 0,0 0 0,13 22 0,6 7 0,-1 0 0,2 4-541,5 3 1,1 2 540,6 7 0,2 2 0,3 5 0,1 0 0,-12-15 0,0 0 0,0 0 0,12 16 0,0 0-942,-2-4 0,-1-1 942,-6-5 0,-1-1 0,-4-4 0,-2-2-156,-5-4 1,-3-1 155,3 23-38,-27-5 38,-26-2 0,3-22 0,-5-3-598,-9 3 0,-3-3 598,-5 0 0,-2-1 0,0-1 0,-2 0-1184,10-5 0,-2 0 1,3-1 1183,-3 0 0,2 0 0,-6 2 0,4 0 0,-1 2 0</inkml:trace>
  <inkml:trace contextRef="#ctx0" brushRef="#br1" timeOffset="184146">2769 16079 24803,'-18'-25'2159,"2"4"-2069,-1 4-1,5 7 1,6 3 0,2 16 0,4 13 180,4 27-180,-1-13 0,2 3-365,3 9 1,0 2 319,2 7-1,1 2-634,1 2 0,0 0 635,0 1 0,-1-1 0,-1-2 0,0 0-45,0-6 0,-2-2 0,0-5 0,-1-1 0,-1-7 0,0-2 89,2 21-89,-2-14 0,-4-14 0,2-15 0,-2-8 709,4-15-709,4-11 0,2-12 0,8-9 1382,3-2-1382,4 2 0,1 7 0,2 7 0,3 12 0,1 11 0,1 17 0,-2 11 0,-5 10 0,-7 8 0,-9 4 0,-12 4 0,-9 0 0,-7-16 0,-4 0-90,-12 10 45,6-16 0,-1-5-225,-18-9 0,-4-12 0,-2-13-45,16-5 1,-1-5-226,6-2 0,1-1 45,2-2 1,3 0-945,-2-24-810,27 11 2249,10 1 0,9-3 0,5 0 0</inkml:trace>
  <inkml:trace contextRef="#ctx0" brushRef="#br1" timeOffset="184570">3391 16083 22824,'-10'-59'2788,"1"5"-2518,3 11-90,-1 9 180,6 11 90,-3 12-1,6 17-89,6 21-90,6 27-225,-3-15 0,1 4-520,1 7 1,0 2 474,3 6 0,-1 2 45,-2 1 0,1 1-45,0-2 0,0 0-963,-3-4 0,0-1 963,-1-5 0,0-3 45,-1-5 0,-1-2-89,4 25 44,-4-15 0,-4-12 0,0-11 862,0-13-862,2-6 2223,4-8-2223,4-8 194,12-8-194,12-15 0,-11 10 0,1-2 0,5-1 0,0-2-261,2 0 0,-1 0 261,-1 1 0,0 0-225,-4 4 0,-1 1-854,18-18-450,-13 9-360,-11-5-630,-12 2 2519,-17-6 0,-14 1 0,-12-1 0</inkml:trace>
  <inkml:trace contextRef="#ctx0" brushRef="#br1" timeOffset="184772">3448 16029 14812,'-15'-27'2249,"7"0"552,13-18-2801,15 18 0,6 2-90,-3-2 0,3 2 287,12 0 1,3 4-828,-10 8 1,1 3-631,1 1 1,1 3 1259,31-1 0,-2 3 0,-2 4 0</inkml:trace>
  <inkml:trace contextRef="#ctx0" brushRef="#br1" timeOffset="185529">4382 15717 21475,'-13'0'3058,"1"0"-2518,2 0-91,3 0-179,0 0 0,3 0-180,-1 0 0,2 0 180,3 0-90,-4 0 0,3 0 1529,-2-6-1709,3 0 0,19-17 0,-1 11 0,19-5 0,-6 13 0,16 34 0,-2 11 0,-12-4 0,6 9 0,-9 2 0,-39-6 0,-7-5 0,-12 7 0,0-19 0,14-5 0,12-21 0,26-13 0,11-4 0,6-2 0,6-1 0,3 1 0,-2 6 0,-2 1 0,-7 6-2069,4 0 180,-17 3-899,0-3 2788,-20-4 0,-2-3 0,-4-4 0</inkml:trace>
  <inkml:trace contextRef="#ctx0" brushRef="#br1" timeOffset="185929">4873 15238 24083,'-10'-26'1709,"3"4"-1529,5-8-180,14 5-90,10-6 90,8 12 0,4 1 0,22-7-249,-17 8 0,-1 1 519,8-4 360,-7 4 179,-11 2-89,-6 3-540,-7 4-180,-2 1 0,-4 7 588,4 8-588,4 14 0,9 13 0,12 14 0,-13-20 0,1 1-1029,5 4 1,1 0 1028,4 2 0,0-1 0,-1 1 0,1-1-198,-1-3 1,-1-1 197,-3-3 0,-3-1 0,-2-4 0,-3-1 0,14 14 0,-13 2 0,-33 4-1169,-18 2-136,-2-19 1,-5-1 1239,-4-3 0,-3-1 0,-5 4 0,-2 1 1,-4 0-1,0 1 0</inkml:trace>
  <inkml:trace contextRef="#ctx0" brushRef="#br1" timeOffset="186863">2302 15120 22284,'-8'-18'2249,"0"2"-1619,0 0-450,4 9 179,0 1-89,6 16-180,5 10 90,6 19-3482,6 13 3302,1 12 45,-11-30 0,0 0-45,0 1 0,-1 0 45,0 10 0,-1-2-45,4 16 0,-3 5 0,-2-37 90,-6-7 0,2-10 0,0-4-90,0-6 3392,4-6-3392,2-6 0,6-10 0,5-8 0,19-16 0,-4 12 0,15 0 0,10 33 0,-1 29 0,-3 6 0,-19 18 0,-26-13 0,-17 2 90,-12-5-90,-6-14 0,-4-4 0,-17 1 0,13-8 0,1-4 90,-9-11-90,4-3-90,9-9-90,8-4-720,13-20-89,8 8-450,13-10-900,1 15 2339,3 2 0,-2 5 0,0 0 0</inkml:trace>
  <inkml:trace contextRef="#ctx0" brushRef="#br1" timeOffset="187242">2883 14984 20976,'4'-40'2698,"-2"3"-1181,0-1-1157,-2 20 371,4 10-371,2 28-180,5 19 0,3 18-284,-7-23 1,0 2 193,0 3 0,0 1-45,0 1 0,-1 0-45,-1-1 0,0 0 0,-3-4 0,0-2 219,2 25-129,-4-12-90,0-11 0,0-9 0,1-12 0,4-7 544,4-8-544,8-4 213,29-20-303,-5-1 0,-10 4 0,1-2-990,8-10 1,-2 1-450,5-7 494,-12 10 1,-5-1 1034,-16-7 0,-12 4 0,-5-8 0</inkml:trace>
  <inkml:trace contextRef="#ctx0" brushRef="#br1" timeOffset="187402">3062 14880 22194,'-29'-22'1709,"3"1"-1529,7 1-90,9 2-90,4 2-90,14-2-539,4 4-3149,29-9 3778,-6 5 0,17-4 0,-13 6 0</inkml:trace>
  <inkml:trace contextRef="#ctx0" brushRef="#br1" timeOffset="187880">3610 14586 22194,'-5'-13'1350,"-2"-1"-1260,6 1-1,1-3-89,8-2 0,9-5 0,5-2 90,7-4 180,1 3 450,8-8-270,-11 13-1,-2 0 1,-17 14 90,-4 5 899,-4 2-1259,0 8 0,4 6-90,5 35-90,0-14 0,1 2 0,0 1 0,1 1 0,0 3 0,0-1 0,3-1 0,-1-1 0,6 19 0,-7-23 0,-1-1 0,3 5 0,-2-6 0,-1-5 0,-1-8 0,-2-2 0,0-11-450,-3 3-90,0-9-89,-3 3-361,0-4 248,0 0 0,-2 4 0,0 1 0</inkml:trace>
  <inkml:trace contextRef="#ctx0" brushRef="#br1" timeOffset="188082">3927 15147 20215,'-15'5'4318,"1"-1"-3508,4-4-181,4 0-269,2 0-90,4 0-180,0-4 0,4-3-90,4-4-90,8-5-180,5 0-360,3 0-269,-1 0-450,-3 5-810,-4 0 2159,-4 4 0,-3-2 0,-4 2 0</inkml:trace>
  <inkml:trace contextRef="#ctx0" brushRef="#br1" timeOffset="188703">4195 14310 20485,'-7'-29'3238,"-2"2"-2518,8 4-180,-6 5-270,6 4-91,-3 5-89,4 1 0,0 1-90,4-4 0,6-1 0,10-1 0,9-3 0,8 2 0,0-2 90,10-1 0,-17 8 90,2-3 90,-20 10-90,-2-1 90,-2-3 0,-3 5-1,-1-3 1,-4 4 90,0 0-90,7 10-90,2 7-90,9 14 0,4 10 0,3 11-90,5 7 0,-8-12 0,-1 2-260,-5-12 0,0-1 260,5 11 0,-1-2 0,1 9 0,-1-11 0,-6-7 0,-2-11 0,-2-5 0,-4-6 0,0-7 520,-3 1-520,-2-7 0,-1 7 0,0-1 0,-5 5 0,-5 3 0,-9 3 0,-7 5 0,-5 2-180,-7 2-315,9-10 0,-1-1-2113,-25 15 179,4-9 2429,16-4 0,21-17 0,0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0:17.178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7784 9462 24443,'-30'41'3508,"3"-7"-2968,5-7-450,8-15-90,5-4 0,8-22 0,12-18 0,2 2 0,4-5-1696,9-13 0,5-3 1696,-4 7 0,2-2 0,2-2 0,-3 6 0,1-2 0,0-1 0,1-1-503,3-5 0,1-2 0,0-2 1,0-1 502,-5 7 0,1-1 0,-1 0 0,1-2 0,-1 0-321,0-2 1,1-1-1,-1-1 1,1 0 0,-2 0 320,1-2 0,0 0 0,-1 0 0,-1-1 0,1 1 0,-2 2 0,0 0 0,-1 0 0,0 0 0,-1 1-215,-1 3 1,-1 0 0,0 1-1,-1 0 1,-1 1 214,2-7 0,0 1 0,-2 1 0,-1 1 242,2-9 0,-3 1 0,-2 2-242,-4 9 0,-2 2 0,-4 2 0,-3-12 0,-8 5 0,-4 14 0,-6 7 1179,-32 1-1179,-3 56 0,-1 22 0,21-14 0,4 5 0,-1 4 0,-3 5 0,0 6 0,1 2 0,4 1 0,5-2 0,2 0 0,3 3 0,2 3 0,3-7 0,1 3 0,1 3 0,2 1 0,1-1 0,3-1 0,4 9 0,2 0 0,4-1 0,0 0 0,1-1 0,-2-1 0,-1 0 0,2-1 0,4-2 0,6-2-90,6-3 0,6-1 0,3-1 0,1-6 0,-1-7 90,2-4 0,0-8 0,3-1 0,9 3 0,4-1 0,-3-10-225,0-9 0,-2-12-2257,10-20 1,-5-12 2481,-16 1 0,-4-6 0,-7 1 0,-1-4 0,-5-1 0,-6-17 0,-1-1 0</inkml:trace>
  <inkml:trace contextRef="#ctx0" brushRef="#br0" timeOffset="201">8714 5468 22669,'-40'-26'300,"-1"-1"0,3 3 0,0 3-255,6 7 0,1 3 45,-18-2 1329,19 17-1419,14 12-185,36 28-805,6-6 225,-1-12 1,4-2-2909,23 10 3673,4-2 0,-27-15 0,-1 1 0,26 19 0</inkml:trace>
  <inkml:trace contextRef="#ctx0" brushRef="#br0" timeOffset="881">9340 6690 23184,'16'40'2159,"0"7"-1710,0 12-1012,-6-21 1,-1 2 787,0 8 0,0 2-678,1 9 1,-1 4 482,-4-18 0,1 2 0,-1-1 0,0 3 0,-1 1 0,1-1-30,-1 0 0,0 0 0,0-2 0,2 20 0,0-2 45,-1-7 0,0-3 185,1-9 0,-2-3-230,-1-8 0,-1-3 0,2 11 90,-4-20-180,-4-23 90,-1-27 90,1-29-138,4 8 1,2-9 0,1 1 77,2 8 0,0 2 0,2-4-256,0-2 0,2-3 0,0-1 0,2 4 256,3-1 0,2 2 0,3 0-8,2 5 1,2-1-1,2 1 1,-2 3-256,2 0 1,-1 4 0,2 0 292,5-5 0,2-1 0,-1 9-15,0 11 0,-1 7 224,26 5-247,-3 33 68,-26 3 0,-3 6-90,3 11 0,-3 6-119,2 9 1,-1 3 118,-9-14 0,0 1 0,0 1 0,0 2 0,0 0 0,-1 1 0,0-1 0,0 0 0,-1-1 0,0-1 0,0-1 0,0 0 0,5 14 0,1 0 411,-4-16 1,1 1 0,-1-4-412,1 2 0,1-4 0,4 5 0,0-6 0,4-6 926,-1-17-926,-1-12 0,1-20 0,-4-15 0,-1-8 0,-3 2 0,0-4-450,-1-1 1,0-5 0,0 0 449,-3 3 0,0 0 0,0-2 0,1-5 0,1-2 0,0-5-300,-1 5 1,1-5-1,1-3 1,-1 1-1,0 2 300,0-3 0,0 2 0,-1 0 0,1-4-232,-2 9 0,1-4 0,0-1 0,-1 0 0,0 1 0,-1 3 232,-1 2 0,-1 2 0,-1 0 0,0 2 0,0-2-176,0 0 0,-1-1 0,0 0 0,0 1 0,-1 0 176,0-10 0,0 1 0,-1-1 0,-1-2-89,-3 6 1,0-3 0,-1-1-1,-1 3 1,0 3 88,-1-11 0,-2 4 0,-1 0 0,0 10 0,-1-2 0,0 4 0,-3 7 395,-4 1 0,-5 13-395,-16 16 627,10 34 1,1 14-628,-4 21 0,1 13 0,9-18 0,0 7 0,1 4 0,0 2 0,3 0-87,2-7 1,2 2 0,1 0 0,1 1 0,0 0 0,0 0 86,0 1 0,-1 0 0,1 0 0,1 0 0,2-1 0,2 0 0,2 6 0,2 1 0,2-1 0,1-3 0,3-5 419,6 8 1,3-6 0,6 1-420,0-7 0,5 1 0,1-2 0,-1-3 0,2-1 0,-1-4 0,3 0-390,7 8 0,3-1 1,2-9-1260,-6-16 0,1-6 0,-2-4 1649,3-3 0,0-6 0,7-5 0,-3-9 0,6-29 0</inkml:trace>
  <inkml:trace contextRef="#ctx0" brushRef="#br0" timeOffset="1074">10964 6337 21632,'-48'-7'1049,"0"0"1,5 1-1,2 1-914,6 0 0,3 1-45,-11-3 1256,27 5-1256,30-4-90,36-4 0,15-2-1114,-5 0 1,6-1 978,-17 3 0,6 0 0,1-1 0,-2 0-285,11-2 1,-1 0-1,1 0 15,-15 4 0,-1 0 1,2-1-1,1 0 405,12-3 0,4-1 0,-2 0 0,-4 0 0,-2 1 0,-4 0 0,2-1 0,-7 1 0,0 0 0,1 0 0,-1 0 0</inkml:trace>
  <inkml:trace contextRef="#ctx0" brushRef="#br0" timeOffset="3133">16974 5211 23454,'-5'-49'2698,"-2"7"-2518,-4 12-90,0 20 0,0 26 0,-1 37-1825,5-10 0,0 5 1780,1 15 0,-1 3-45,3-15 0,-1 1 0,0 4 0,2-6 0,0 4 0,-1 3 0,1-1 0,1-3-90,-1 1 0,1-2 0,1 0 0,-1 5-245,0-2 0,0 4 1,1 3-1,-1 0 0,1-2 1,0-4-566,1 7 1,1-4-1,1-1 1,-1 0 899,-1-3 0,1 1 0,-1-3 0,1-3 0,1 0 0,-1-3 0,0-7 0,1 15 0</inkml:trace>
  <inkml:trace contextRef="#ctx0" brushRef="#br0" timeOffset="3405">16807 5952 20234,'-1'-61'419,"0"0"1,0-1 0,0 1 0,2 1 0,0 2 0,2-1-398,0 6 1,0-2-1,2 1 1,3 6 112,7-10 0,8 7-45,6 16 0,6 3 0,1 6 0,10 4 0,4 9-60,-4 6 0,3 6 0,-2 7-30,-7 11 0,-2 8 0,-2 3-410,3 6 0,-1 3 1,-3 4 409,1 4 0,-3 3 0,-2 7 0,-9-8 0,-2 6 0,-1 3 0,-2 0 0,-2-4 0,-1 1 0,-2-2 0,-3 0 0,-3 5 0,-2-1 0,-2 5 0,-2 2 0,-2 1 0,-4-3 0,-2-4 0,-9 10 0,-6-3 0,-2-3 0,-1 0-121,2-1 1,0 1 0,-2-2 0,-3-4 97,0-8 1,-3-2 0,0-4-1,1-4 23,-11 6 0,-3-6 6,6-10 1,-2-2 0,1-3-277,-3 1 1,0-4-181,-10 0 0,1-6-989,-9-19 1466,28-16 1,4-7 0,12 0 0,4-2-1,-2-16 1,1 0 0</inkml:trace>
  <inkml:trace contextRef="#ctx0" brushRef="#br0" timeOffset="3781">17563 4926 26422,'2'-48'509,"0"0"1,0-6 0,0 4-330,1-5 0,4 30 0,7 73-135,-3 2 0,0 7-1144,-1-9 0,0 4 0,1 2 1099,0 5 0,2 3 0,0 10 0,-5-18 0,2 7 0,-1 5 0,1 4 0,0 0 0,0-1 0,-1-5 0,-1-6-354,1 0 0,-1-6 0,-1-1 0,0 0 0,1 7 354,-1-4 0,1 7 0,0 3 0,0 1 0,0-1 0,0-3 0,-2-7 0,-1-9 0,1 23 0,-2-12 0,-2-9 0,0-4 0,-1 16-90,-1-32-90,-3-66 180,4-21-30,2 5 0,3-12 0,1 4-294,0 15 0,2 3 0,0-3 324,4-16 0,2-3 0,1 5 0,6-1 0,1 6 45,0 9 0,3 7 0,-2 10 0,5 12 534,14 25 0,1 15-579,-10 3 0,-1 10-23,-5 1 1,2 7-1,1 4 1,-1 1-230,0 6 1,0 2 0,1 2 0,-1-2-851,2-3 0,0 1 0,1-1 1,-1-2 923,-2-2 0,0 1 0,0-4 0,0-6 0,14 5 0,0-11 0,15-5 0</inkml:trace>
  <inkml:trace contextRef="#ctx0" brushRef="#br0" timeOffset="4119">19354 5839 23070,'-7'-63'749,"1"0"1,-4 7 0,-5 4-570,-5 12 0,-5 7-1,-5 9 1,-3 10 0,-1 10 0,-2 10-322,-2 7-1,1 8 188,1 9 0,2 6 0,3 5 0,3 4-45,5 4 0,5 2 0,5 1 0,4 1-311,6-2 1,4 0 220,5-4 0,5-1 204,1-4 1,6-3-430,12 2 1,5-6-46,18 3 270,-18-23 0,0-9-2681,10-32 2681,-6-23 135,-23 14 0,-2-3 5,-1-7 0,-4-3 129,-1-4 1,-4-3 90,0-1 0,-2-1-90,0 3 0,-2 1-45,-2 4 0,1 3-90,0 7 0,1 3 45,-4-20 582,9 64-672,4 21-45,0 11 0,0 7-205,1-1 0,1 1 70,2 3 0,0 0-225,0 0 1,1 0-1035,5 13 0,3-1 1439,-3-14 0,0-4 0,1-3 0,0-6 0,11-3 0</inkml:trace>
  <inkml:trace contextRef="#ctx0" brushRef="#br0" timeOffset="4362">19703 4926 20298,'0'-67'701,"0"1"1,0 0-1,0 19 1,0 2 0,0 1-403,0-5 1,0-1 0,0 9 600,0-4 460,11 72-1360,0 37 0,-3-22 0,0 6 0,0 1-272,0 3 0,-1 1 0,1 6 272,-2-7 0,0 4 0,0 3 0,0 1 0,0 0-444,-1 2 0,0 0 0,0 1 0,0 0 0,0 0 444,0-1 0,0 0 0,-1 0 0,1 0 0,-1 0-396,0 2 0,0 1 0,-1 0 1,0-4-1,0-6-139,-1-4 1,0-7-1,1 2 55,0 7 0,0 0 1,0-7-1590,4 13 2069,17-39 0,-1-35 0,15-30 0</inkml:trace>
  <inkml:trace contextRef="#ctx0" brushRef="#br0" timeOffset="4616">20491 5084 22194,'20'-44'521,"1"-1"1,-1 1 0,2-4 0,0-1 0,-6 7 467,1-22-449,-18 29-2097,-21 51 0,-14 26 0,2 0 1677,5-7 0,1 0 0,-2 3-75,-2 2 0,-3 3 0,0 1 0,2-2 212,-2 4 0,1-3 1,-1 3-213,3-5 0,-1 2 0,0 1 0,2-3-384,-3 5 0,2-2 1,0 0 368,1-2 0,1-1 0,4-3-30,4-1 0,6-7 0,9-8 0,40-15 90,7-12-135,17-8 0,9-4 85,-19 5 1,2-1-1,1 0-1210,11-4 1,4 0 0,-4 1 269,-9 3 1,-3 0 0,-1 1 899,14-2 0,-5 0 0,-23 5 0,-2 1 0,29-8 0</inkml:trace>
  <inkml:trace contextRef="#ctx0" brushRef="#br0" timeOffset="5000">21347 4772 24713,'-15'-42'1619,"-4"11"-1079,-7 21-46,1 29 1,1 12-405,5 1 0,1 6-622,0 1 0,0 6 0,3 0 562,5-3 0,2 1 0,1 4-53,2 2 1,2 5 0,1 1-1,2-2-800,2-1 1,2 0 0,1-1-1,1 0 643,1 16 0,3 0 0,2-5 30,2-10 0,3-3 1,2-8-462,3-9 0,3-8 251,22 6 180,-2-28 225,-20-31 0,-4-11 90,-5 1 0,-3-5-83,-4-1 0,-1-5 0,-2 1 98,-3 2 0,-1 0 0,-2 0 60,-1-3 0,-1-1 0,0 0 29,0 0 1,0 0 0,-1 0-30,-1 5 0,0 0 0,0 0-210,-1-5 0,1-1 0,0 5 1240,0 1 1,2 6-1241,3-21 1109,12 81-1109,-2 12 0,1 9 0,3 10 0,3 7 0,-1 0-538,-3-10 0,0-1 1,1 3 379,0-1 1,0 3 0,1 0-1,-1-4-322,2 1 1,-1-4-1,0-1-150,-2-1 1,1 0-1,-1-2-719,7 16 0,0-3 1349,-3-5 0,-1-3 0,-2-7 0,0-1 0,-2-5 0,1 1 0</inkml:trace>
  <inkml:trace contextRef="#ctx0" brushRef="#br0" timeOffset="5400">22200 3103 17690,'0'-63'599,"0"0"1,0 7 0,0 3 730,0 12 1,2 5-971,6 3 1415,6 53-1775,-2 16 0,0 10 0,-1-4 0,-1 4 0,2 6-138,0 3 1,1 6 0,1 4 0,-1 3 0,1 1 137,-3-11 0,-1 2 0,1 2 0,0 0 0,-1 2 0,1-1 0,0 0 0,0 1 0,0 1 0,0-1 0,0 2 0,0-1 0,0 0 0,-1 1 0,-1-7 0,0 1 0,-1 1 0,1 0 0,-1-1 0,-1-1 0,0-2 0,0-2-345,1 15 1,-1-4-1,-1-2 1,0 0 0,-1-1 344,1-2 0,-1 0 0,0-1 0,0-1 0,-1 0-241,1 8 1,-1 0-1,0-1 1,-1-2 240,0-8 0,-1-1 0,0-1 0,-1-2 0,1 9 0,-1-2 0,0-3 0,-1 12 0,0-2 251,1-2 1,0-5-252,-1-23 0,2-2 1524,7 27-1524,9-52 0,18-20 0,21-23 310,-15 7 0,6-6 0,0 1-310,-7 3 0,-1 1 0,3-2 0,2 0 0,2-3 0,1 0 0,-2 2 0,2-3 0,-1 2 0,-1 0-420,1 0 1,-1 1-1,-1-1-180,-3 2 1,-1 0-1,-2 0-240,-2 1 1,-2-1 0,-1 1 839,10-14 0,-4 0 0,-8 1 0,-4 0 0,-4 0 0,0 0 0</inkml:trace>
  <inkml:trace contextRef="#ctx0" brushRef="#br0" timeOffset="5650">22095 3103 25769,'-25'-46'300,"-1"1"0,5 3 0,8-2-166,18-11 1,14 1-1287,5 14 1,8 4 1181,3 3 0,7 1 0,3 4-902,3 7 1,2 4 0,3 1 871,5-2 0,2 2 0,2 0-45,-14 5 0,2-1 0,-1 2 1,1 0-174,0 1 0,-1 0 0,1 0 1,-1 2-263,12-2 0,0 0 0,0 2 417,-9 2 1,2 1 0,-2 0 0,-4 2 0,17-1 0,-3 3 0,-16 0 0,1 0-1,-1 1 1</inkml:trace>
  <inkml:trace contextRef="#ctx0" brushRef="#br0" timeOffset="7632">24462 3827 23454,'-19'5'2338,"1"-1"-1708,4-4 0,5 0-181,4 0-179,5-4-180,2-7 0,7-14-90,13-18 0,-4 14 0,3-3 0,7-7 0,5-4 0,-1 1-1398,6-9 1,1-2 1427,-3 7 0,2-4 0,-3 4 105,1-3 0,-2 1-433,-7 8 1,0-2 0,-2 3 297,1-2 0,-2 1 0,3-6 0,-3 4 0,-1 3 0,-9 17 0,-2 19 0,-1 61 0,-6-24 0,-1 5-405,3 21 1,-1 9 0,0-2 404,-1-17 0,-1-3 0,1 3 0,0 0 0,0 2 0,1 1 0,0-4 0,0 0 0,1-2 0,0-1 0,0-1 0,1 0 0,1 1 0,4 10 0,1 2 0,0-3 0,2 5 0,0-2 0,-2-12 0,0 1 0,-1-6 0,-1-5 0,-1-4 1988,7 22-1988,-4-3 1204,-7-21-1924,-2-1-629,-5-18-450,0-6 1596,0 0 0,-7-12 1,-2 0-1</inkml:trace>
  <inkml:trace contextRef="#ctx0" brushRef="#br0" timeOffset="7882">24823 4736 24173,'-39'0'1889,"7"0"-1619,15-6-90,12-4 0,22-6 0,19-4-135,-5 8 0,3 1-534,10-1 1,2-1 488,8 0 0,2 1-344,3 0 1,1 1 343,-1 1 0,0 0 0,-4 2 0,-2 0 0,-6 0 0,-1 1 0,-7 1 0,-1 0-1481,1-1 0,-4-1 1122,7-2-181,-6-5-359,-28 3 122,-13-1-1292,-6-5 2256,-9-2 1,-3-6 0,-1-1 0</inkml:trace>
  <inkml:trace contextRef="#ctx0" brushRef="#br0" timeOffset="8251">26188 3144 23813,'3'-52'959,"1"1"1,-1 3 0,-1 1-691,-5 6 1,-1 3 0,-3-26 0,-9 23 0,-1 27-90,-5 36-120,6 28 0,2 21 0,3 2-1123,5-20 0,2 0 0,1 1 0,0 2 1063,-1-2 0,-1 2 0,0 1 0,2-1 0,3-2 22,2 2 1,3 0 0,2-4-1,2-4 109,6 15 1,4-8-132,2-4 0,3-5 0,-1-7 0,5-5-207,10-7 1,2-8 206,20-9 0,-23-17 0,-2-8 44,-12-9 1,-6-9-690,-2-8 1,-3-9 0,-3 1 644,2-13 0,-4-4 0,-1 4 0,-2-4 0,-3 2 380,-2 12 1,-2 2 0,-1 0-381,0 1 0,-1 0 0,0 1 0,-5-18 0,-1 3 0,1 9 0,-4 4 0,1 9 0,-8 7-579,-17 10 0,-6 9-96,8 11 0,-2 8-180,-20 9 1,1 9-495,14 8 0,4 6 1349,-1 3 0,3 2 0,5 2 0,3 2 0,2 1 0,0-1 0</inkml:trace>
  <inkml:trace contextRef="#ctx0" brushRef="#br0" timeOffset="8591">27361 2700 25972,'9'-49'779,"0"0"1,-3 5 0,-6 2-510,-22-17-270,-19 27 0,-18 36-498,24 11 0,2 11 498,0 14 0,1 12 0,6 4-913,9-8 0,4 5 1,2 1-1,1 0 913,-1 1 0,-1 0 0,4 1 0,4 0 0,4 0 0,5 1 0,4-2 0,2-5 110,5-3 0,3-5 1,5-2-111,11 3 0,6-2 0,1-6 0,5-1 0,4-8 0,14-4 0,-1-16 0,-20-23 0,-6-11 0,-3-11 0,-5-9 0,-4-11 0,-7-6-263,-9 17 1,-3-1 0,-2-1 262,-3-2 0,-3-1 0,-4-2 0,-3 2 0,-4-3 0,-2 1 0,0 4 0,-1-1 0,-2 4 0,-4-2 0,-4-1 0,-4-2 0,-2 1 0,3 9-270,-7 1 0,0 6-630,-8-6 1,-1 10 966,-16 22 1,24 20-1,-4 18 1</inkml:trace>
  <inkml:trace contextRef="#ctx0" brushRef="#br0" timeOffset="9115">27585 1814 24263,'-14'-52'569,"1"0"1,1 1 0,2 0-480,2 4 0,3-2 45,4-9 0,5 0-90,4 18 0,3 2-306,6-7 1,5 4 350,29 0-45,-20 24 0,3 3 44,2 3 1,1 2 90,2-1 0,0 2 135,-1 1 0,-1 0 44,-2 2 1,-1-1-360,24-7 0,-10 3 0,-13-1 128,-2 2-128,-15 4 0,1 7 0,-11 16 0,2 20 0,2 25-593,-3-18 0,0 3 593,3 10 0,1 4-342,-4-14 1,2 2-1,-1 1 342,2 5 0,0 1 0,1 6 0,-1-4 0,0 4 0,2 4 0,0 2 0,0 0-422,-1-7 1,0 2-1,1 0 1,0 1 0,0 1-1,-1-1 422,-1-9 0,0 0 0,0 1 0,0-1 0,0 1 0,0-1 0,0-1-282,2 7 0,0 2 0,0-2 0,0-1 0,-1-2 1,0-4 281,1 3 0,-2-5 0,0-1 0,1 2-41,1 6 1,0 3 0,0-2 0,-2-1 40,-3-8 0,-1-2 0,0 0 0,-2-1 0,3 12 0,-2-1 0,-3-3 0,-6 6 0,-7-8 0,-7-24 0,-4-4 0,-7 0 0,-3-4 0,-6-1 0,-6-1 12,-2-3 1,-5 0-1,1-2-12,-7 2 0,-1 0 0,7-2 0,-2 0 0,4-1 0,0-1 0,2 0-630,-6 4 1,1 1-406,18-6 1,1-1-360,-3 2 0,3-2 1801,9-3 1,9-5 0,8-4-1</inkml:trace>
  <inkml:trace contextRef="#ctx0" brushRef="#br0" timeOffset="9349">29664 2429 25253,'-2'-35'719,"0"0"1,0 0-1,0 2-269,-6-26-270,3 7 0,1 13-270,4 8-180,0 10-809,4 10-810,2 5-1080,5 6 2969,-1 8 0,-4 8 0,-2 10 0</inkml:trace>
  <inkml:trace contextRef="#ctx0" brushRef="#br0" timeOffset="9559">29786 3067 25882,'34'22'2699,"-1"5"-2699,-3 11 0,-2 10 0,-3 11 0,-10-10 0,-6 6 0,-7-10 0,-5 2 0,-4 3-436,-4 0 1,-4 4-1,-2 0 1,-1-1 0,-1-5-1,-2-1 1,-1-1-1,-3 1 1,-7 2 0,0 0-1,0 0 1,0 1-1</inkml:trace>
  <inkml:trace contextRef="#ctx0" brushRef="#br0" timeOffset="39368">16742 11597 25612,'-3'-21'2609,"-2"5"-2429,-3 3 0,0 8-180,4 13 0,-5 21 0,2 32-657,3-17 1,1 5 656,0 9 0,1 7 0,1-14 0,2 5 0,-1 2 0,1-4 0,1 5 0,0-3 0,0 3 0,0-4 0,1 2 0,0 1 0,1-2-420,4 9 0,2-3 1,0-2-1141,0-9 1,0-1 0,0-2 1559,0-1 0,1-2 0,-1-4 0,2-2 0,0-8 0,2-10 0</inkml:trace>
  <inkml:trace contextRef="#ctx0" brushRef="#br0" timeOffset="39634">16673 11751 25612,'-11'-56'480,"-1"0"0,4 3 0,2 2-708,4 6 1,6 2 272,5 4 0,8 5 0,5 6 0,7 6 0,9 5 0,5 7-367,8 8 1,2 10 321,6 7 0,1 13-692,-18 3 1,1 10-1,-1 3 1,-4 0 691,3 4 0,-5 2 0,-2 8 15,-11-11 0,2 7 0,-2 3 0,-3 2 0,-3 0 0,-6-3-342,-6 2 0,-6-1 0,-5 0 0,-1-1 0,1 0 363,0 1 0,1 0 0,-2-1 0,-3-1 0,-4-2-137,-8 7 0,-5-3 0,-4-3 0,-5-5 146,-3-8 0,-5-6 0,-2-2 0,3-3-97,-2 2 0,2-4 0,-2-1 52,-11 4 0,-3-1 0,6-5-90,5-6 0,4-5-315,8-3 0,3-5-1792,-12-10 2197,40-22 0,27-21 0,3 18 0,0 0 0</inkml:trace>
  <inkml:trace contextRef="#ctx0" brushRef="#br0" timeOffset="40019">17542 11004 25522,'-5'-53'899,"1"-1"1,-1 5 0,1 1-810,-1 7 0,0 2 0,1-19 0,2 27-90,9 31 0,10 43 0,-5-6 0,0 6-1696,5 14 0,-1 6 1696,-5-14 0,0 4 0,0 0 0,0 8 0,0 1 0,-1 1 0,-2-11 0,-2 2 0,1-1 0,-1 1 0,0 2 0,0 1 0,-1-1 0,0 1-568,-1-1 1,0 0 0,-1-1 0,1 0 567,-1-3 0,0-1 0,0-1 0,-1-1-243,0 10 1,0-1-1,-1-3 243,0-8 0,0-1 0,0-3-180,0 10 0,-2-5 180,1-9 0,0-8 1730,0-16-1730,0-42 0,0-14 0,0-7 0,3-11 0,2-3 0,-1 16 0,1-1 0,2 1 132,0-1 0,2 1 0,4 0-132,5-5 0,5 0 0,0 4 0,3 0 0,4 4 0,8-1 0,3 12 0,22 25 0,-30 17 0,-1 5 0,3 7 0,-1 4 0,1 7 0,-1 3-315,2 2 1,-1 1-586,-2 1 1,1 1-780,-4-6 0,2 0 0,-2-3 1679,5 2 0,0-4 0,9 4 0,2-8 0,17-12 0</inkml:trace>
  <inkml:trace contextRef="#ctx0" brushRef="#br0" timeOffset="40353">19073 11597 24803,'-5'-41'899,"0"-1"1,-4 6-1,-3 2-449,-27-16-1682,-12 21 1502,-6 22-270,-2 25-74,29 0 1,3 7 73,0 8 0,5 6 0,1 7 0,5 4-286,3 5 1,5 1 285,4 2 0,5 2 0,5-10 0,5 1 0,0-4 0,3 3 0,2-3 0,6 6 0,4-10-399,12-22 399,-5-35 474,-2-36-474,-18 13 0,-2-6 0,-2-7 0,-1-4-209,-2-4 0,-2 0 209,-1-1 0,-3 2 0,-3 4 0,-1 1 0,0 8 0,-1 2 0,-2 8 0,0 3 934,-2-12-934,4 30 0,21 68 0,-7-19 0,2 4-608,1 1 0,2 4 0,0 0 608,7 16 0,1-1-270,2 1 0,1 0-674,-1-3 1,3 0-706,-6-16 0,3 0 0,-2-4 1649,2-2 0,-1-3 0,4 0 0,-1-10 0,2-20 0</inkml:trace>
  <inkml:trace contextRef="#ctx0" brushRef="#br0" timeOffset="40551">19455 11018 21004,'2'-53'647,"0"1"1,0-1 0,0 6-1,0 1 1,0 1-423,1-19 0,0 6 1824,5-1-2049,4 37 0,6 71 0,-7-5 0,0 10 0,-1 3-789,-1-5 1,0 3 0,-1 1 0,0 0 788,1 1 0,-1 0 0,0 2 0,-1 2-396,-1-2 0,0 4 1,0 1-1,0-1 1,-2-5-665,1-4 0,-2-2 0,1-2 0,-1 0 1060,2 13 0,-1 0 0,2-7 0,0-2 0,3-13 0,4-26 0</inkml:trace>
  <inkml:trace contextRef="#ctx0" brushRef="#br0" timeOffset="40820">20300 10425 18271,'17'-33'1754,"0"1"0,5-7 1130,-31 46-2164,-27 45-675,5-9 0,-5 3-690,8-9 0,-2 2 0,-2 1 645,-3 4 0,-2 1 0,0 0 0,-3 2 0,0 0 0,-1 0 0,0-1 0,-2 1 0,1-2 40,2-1 0,-1-2 0,2-1-40,2-4 0,1-2 0,1 0 170,-2 1 0,1-1 0,3-3-170,3-1 0,3-4 0,-12 22 0,57-39 0,26-14 0,10-6 625,-6 4 0,4-2-625,-1 0 0,5-1 0,-2 0 0,-9 2 0,0 0 0,1 0 0,16-1 0,3 0 0,-4 0-180,5 0 0,-1 1-420,-14 1 1,2 0-1,-7 1-749,-8 0 0,-4 1 1349,21-7 0,-11-3 0,-5-2 0</inkml:trace>
  <inkml:trace contextRef="#ctx0" brushRef="#br0" timeOffset="41169">21144 10425 24713,'-15'-54'3868,"-41"52"-3868,6 27 0,-1 14-898,16-9 0,3 3 1,0 4 897,-3 7 0,2 3 0,6 3 0,9 2 0,6 2 0,5-3 0,1 6 0,7-2 0,2-9 0,5 2 0,4-7 0,13-5 0,6-7 0,2-3 0,3-6 0,3-8 0,1-6 20,2-4 1,0-11-81,-3-12 0,0-10 0,-3-1 195,6-13 0,-4-6-242,-6 3 1,0-5 0,-5-3 106,-11 7 0,-4-2 0,-3-1 0,0 4-419,0-1 0,-2 3 0,-1-2 419,1-9 0,-1 0 0,-3 7 0,-4 11 0,-3 8 899,-5-4-899,-3 40 458,0 34-458,7-5 0,3 5 0,2 8 0,2 3 48,4 5 1,2 2-49,3 2 0,3 0-450,2-2 0,3-1-584,0-4 0,0-2-406,0-6 1,-1-2 1439,0-7 0,-1-2 0,8 19 0,-4-10 0</inkml:trace>
  <inkml:trace contextRef="#ctx0" brushRef="#br0" timeOffset="41472">21494 9209 25163,'-7'-47'929,"1"-1"1,2 6-1,2 5-299,2 8-630,12 47 0,-1 21 0,0 10-572,-1-3 1,0 4-1,-1 6 572,0 1 0,-1 7 0,0 4 0,1 1 0,-1 1-426,-1-8 0,0 3 0,0 0 0,0 0 0,0 1 0,0-1 426,-1 0 0,1 0 0,-1 1 0,1-1 0,-1 0 0,1 1 0,0-7 0,0 3 0,0 0 0,0-1 0,0-2 0,0-3 0,-1-6-372,4 17 0,-1-8 0,2 1 372,-3-8 0,1 1 0,1-3 0,4-5-120,12 7 1,5-11 119,-5-16 0,6-9-358,12-13 0,10-11 0,-3-4 358,-10-5 0,-2-4 0,3-4 0,3-2 0,3-2 0,0-3 0,-1 0 92,-7 2 1,-2-1-1,1-2 1,1-2-1101,3-6 1,2-4-1,1-2 1,-2 0-1,-2 2 1008,0 1 0,-4 2 0,1 0 0,-1-3 0,-2 2 0,1-3 0,0 0 0,-3 0 0,-3 4 0,0-4 0,-1 0 0,0 0 0</inkml:trace>
  <inkml:trace contextRef="#ctx0" brushRef="#br0" timeOffset="41619">22021 9435 18513,'-36'-26'404,"-1"1"1,1-1 0,-13-10 0,8-5-405,13-15 0,13-3-180,9 15 0,14 0 180,22 1 0,18-2 0,7 2 0,-3 6 0,-2 6 0,-1 7 0,6-1 0,2 2 0,-1 0 0,1 0 0,0 1 0,-1-1 0</inkml:trace>
  <inkml:trace contextRef="#ctx0" brushRef="#br0" timeOffset="41943">23930 9005 24083,'-18'36'2699,"-4"3"-1800,-5 1-89,-9 4-2499,-7 1 1689,16-22 0,-2-1 0,-4-1 0,-3-3 0,-4 0 0,-4-4 70,1-9 1,-4-4 0,0-5-71,3-5 0,1-6 0,2-5 0,-3-10 0,3-6 0,7-2-145,-1-15 1,14-4 144,19-9 0,16 2 0,6 19 0,11 6 0,3 10 0,8 4 0,-1 5 0,6 0 0,4 11 0,5 14 0,4 11 0,-8 6 0,-6 12 0,-7 11 0,-6-2 0,-1 6 0,-10 6 0,-12 0 0,-8 4 0,-5 3 0,-4 0-552,-2-6 0,-4 0 0,-3 2 0,-1-1 1,0 0 245,0 1 0,1 1 0,-2-1 0,-1-1 1,-2-1-181,-4-2 0,-1 0 0,-2-2 1,-1-2-1,2-5 486,-7 5 0,1-6 0,0-2 0,-11 11 0,2-5 0,4-8 0,0 0 0</inkml:trace>
  <inkml:trace contextRef="#ctx0" brushRef="#br0" timeOffset="42284">24783 8847 24443,'48'28'2249,"-12"9"-1440,-23 17-89,-27 10-1981,-4-28 0,-5 0 1261,-8 1 0,-4-1 0,-5-1 0,-5-2 0,2-8 0,-5-2 0,1-4 427,-5 3 1,-3-11-428,-5-13 0,-5-10 0,13-12 0,17-26 0,12-11-260,-1 14 0,1-3 0,11-1 260,16-4 0,12-1 0,3 4 0,0 10 0,3 3 0,3 2 0,15-15 0,5 6 0,1 8 0,2 9 0,1 10 0,2 9 0,-1 14 0,0 10 0,-3 11 0,-2 9 0,-3 12 0,-5 8 0,-14-12 0,-2 3 0,-4 6 0,-6-3 0,-3 5 0,-1 4 0,-2-1 0,-1-2 0,0 2 0,-2-3 0,-1 1 0,-2 3-394,0 2 1,-1 3 0,-1 2 0,-2-3-1,-1-3 101,-2-5 1,-2-3 0,0-2 0,-1 0-428,-4 13 1,0-2-1,-2-2-270,1-5 1,-1-2 0,-1-3 989,-8 13 0,-2-6 0,1-12 0,-2-5 0,1-9 0,0 1 0</inkml:trace>
  <inkml:trace contextRef="#ctx0" brushRef="#br0" timeOffset="42676">24779 7897 24539,'24'-45'144,"0"0"0,0 0 0,1 3 0,1 1 0,2 2-114,2 4 0,1 2 0,2 2-445,16-10 0,5 5 445,-3 10 0,3 1 0,-2 4-274,8-2 1,-1 3 482,-11 5 1,2-1 0,-4 3-383,-3 1 1,-5 1 636,-3 1 1,-3-1-540,19-9 45,-13 4 346,-11 1-346,-4-3 0,-9 10 0,23 34 0,0 29-312,-16-20 0,2 5 0,1 1 312,2 7 0,1 2 0,1 2-288,-4-7 1,0 3 0,0 0 0,0 1 287,2 5 0,0 1 0,0 0 0,0 1 0,1 3 0,-1 0 0,0 1 0,-1 1-34,3-4 0,3-1 0,-7 4 0,-17 13 34,-12-30 0,-6 5 0,-6 6 0,-4 3 0,-5 5 0,-3 2 0,-3 2 0,-2 1 0,-2 1 0,-1 0 0,1 0 0,-1-3 0,2-2 0,2-2 0,2-5 0,3-4 0,4-5 0,-9 21 0,5-10 0,1-5 0,0-1 0,-4 4 0,-8 9 0,2-12 0,0 0 0,0 0 0,0 0 0,0 0 0,-1 0 0,1 0 0,0 0 0,0 0 0,0 0 0,0 0 0,-1 0 0,1 0 0,0 0 0,0 0 0,0 0 0,0 0 0</inkml:trace>
  <inkml:trace contextRef="#ctx0" brushRef="#br0" timeOffset="44745">15561 15007 25073,'-63'0'674,"17"0"1,0 0-495,12 0 0,-1 0-1354,-9 0 0,3 0 1623,-4 0 770,9 0-1040,18-6 557,15-4-736,26-12 0,33-11-1031,-7 7 0,7-2 1031,-5 4 0,4 0 0,10-3-175,-21 9 1,5-1 0,3-1 0,3-1 0,2 0-1,2-1 1,1 1 0,2-1 174,-5 3 0,2-1 0,2 0 0,1-1 0,2 1 0,1-1 0,1 0 0,0 1 0,0-1 0,0 0 0,0 0-133,-8 3 0,0 0 0,0-1 0,1 1 0,-1-1 0,1 1 0,1-1 0,0 0 0,0 1 0,0-1 0,1 1 0,1-1 0,0 1 133,-2 0 0,0 1 0,2-1 0,0 0 0,1 0 0,0 0 0,0 0 0,0 1 0,1-1 0,-1 1 0,-1 0 0,1 0 0,-2 0 0,0 0 0,-1 1-89,2 0 0,-1 0 0,0 0 0,-2 1 0,1 0 0,-1 0 0,0 0 0,0 0 0,0 0 0,0 1 0,1-1 0,0 0 0,0 0 89,4 0 0,0-1 0,-1 1 0,2 0 0,-1-1 0,1 1 0,-1-1 0,1 1 0,0 0 0,0 0 0,1-1 0,-1 1 0,0 0-21,-3 1 1,0-1-1,-1 1 1,0 0 0,0 0-1,0 0 1,1 0-1,0 0 1,0 0 0,2 0-1,0 0 1,2-1-1,1 1 1,1-1 20,-9 2 0,1 1 0,1-1 0,0 0 0,2 0 0,1 0 0,0-1 0,0 1 0,2 0 0,-1-1 0,1 1 0,0 0 0,0-1 0,1 1 0,-1 0 0,0 0 0,0 0 0,-1 0 0,0 1 0,0-1 0,-1 1 0,0 0 0,1-1 0,-1 1 0,1 0 0,-1 0 0,0 1 0,1-1 0,-1 0 0,1 0 0,-1 1 0,0-1 0,1 1 0,-1-1 0,0 1 0,0-1 0,0 1 0,0-1 0,0 1 0,0-1 0,2 1 0,0-1 0,1 0 0,-1 0 0,1 0 0,0 0 0,-1 0 0,1 0 0,-1 0 0,0 0 0,0 1 0,0-1 0,-1 1 0,0 0 0,0-1 0,-1 1 0,-1 1 0,0-1 0,-1 1 0,4-1 0,0 0 0,0 1 0,0-1 0,-1 1 0,0 0 0,0 0 0,-1 0 0,-1 1 0,0-1 0,-2 1 0,-1 0 0,-1 0 0,-2 1 0,-1 0 0,-3 0 0,15-2 0,-3 1 0,-3 1 0,-2-1 0,-1 1 0,-1 1 0,-1-1 0,-1 0 0,1 1 0,10-2 0,-2 0 0,0 0 0,-1 0 0,-1 1 0,-1-1 0,-2 1 0,2-1 0,-1 1 0,-2-1 0,-1 1 0,1-1 0,-1 0 105,1 0 0,-1 0 0,1 0 1,-1-1-1,-3 1 0,-1 0-105,9-2 0,-3-1 0,-2 1 0,0 0 0,-2 0 0,-1-1 0,-2 2 0,-6 0 663,7-1 1,-9 1-664,7 0 1985,-35 10-1985,-1 0 2967,-9 0-2967,-2 0 1282,1 0-1282,-4-8 0,0-12 0,1-25 0,0 11 0,-1-4-512,2-11 1,2-8 511,-1 4 0,2-8 0,-1-2 0,1 1-754,-2 6 0,1 1 1,0-1-1,0-4 754,-1 6 0,1-4 0,0-1 0,1-2 0,-1 1 0,-1 2 0,1-4 0,0 0 0,0 1 0,-1 0 0,1-2-343,-2 9 1,1-2 0,0 0-1,-1 1 1,0-1 0,0 0 342,1-1 0,-1 1 0,-1 0 0,1-1 0,0 1 0,-1 0-275,1-10 0,-1-1 0,1 1 1,-1 0-1,-1 1 275,1 1 0,-2 0 0,1 1 0,-1 0 0,0 0-132,0 2 1,-1 1 0,0 0 0,0 0 0,-1 0 131,0 2 0,0 0 0,-1 0 0,0 0 0,0 1 0,0 2 0,-1 0 0,0 0 0,0 1 0,0-1 0,-1-11 0,-1-1 0,0 1 0,0 1 0,1 3 0,-1 0 0,0 1 0,1 1 66,0 2 0,0 0 0,-1 2 0,2 0-66,-1 4 0,0 2 0,1 0 0,0-2 97,-1-6 0,1-2 0,-1 2 0,1 3-97,-1 2 0,-1 3 0,1 0 426,0-6 1,0 0 0,-4 5-427,-6 3 0,-4 7 0,-18-8 0,10 24 0,-3 5 0,-30 11 0,26 6 0,-1 2 0,-4 4 0,-1 2 0,-3 0 0,-4 0-37,-2 5 1,-6 2-1,1 1 37,6-3 0,1 0 0,-3 2 0,-1 1 0,-4 1 0,-1 1 0,1 0-115,4-1 1,0 1-1,1 1 1,-3 0 114,-6 3 0,-2 1 0,-1 1 0,-1 0-98,7-2 0,-1 0 1,-1 0-1,-3 1 1,-5 1 97,10-4 0,-3 0 0,-3 2 0,-3 0 0,-1 0 0,0 0 0,0 0 0,2-1 0,2 0-119,0 0 1,2-1 0,0 0 0,1-1 0,0 1-1,-2-1 1,-1 1 0,-4 1 118,6-2 0,-2 0 0,-2 1 0,-1 0 0,-2 0 0,0 0 0,0 0 0,1 0 0,0-1 0,2 0 0,2-1 0,-3 1 0,1 0 0,1-1 0,1-1 0,1 1 0,-1-1 0,0 0 0,0 1 0,-1-1 0,3 0 0,1-1 0,0 0 0,1 1 0,-2-1 0,0 0 0,-1 1 0,-2-1 0,-1 2 0,-3-1 0,9-1 0,-1 0 0,-3 0 0,-1 1 0,-1 0 0,-1 0 0,-1 0 0,0 0 0,0 0 0,0 0 0,1 0 0,0 0 0,1 0 0,2-1 0,1 0 0,-5 0 0,2 1 0,1-1 0,1-1 0,1 1 0,-1-1 0,1 1 0,0-1 0,-2 1 0,0 0 0,-2 0 0,-2 0 0,8-1 0,-3 1 0,0-1 0,-2 1 0,0 0 0,-1 1 0,-1-1 0,1 0 0,-1 0 0,1 1 0,0-2 0,1 1 0,1 0 0,1-1 0,2-1 0,1 0 0,-10 2 0,2 0 0,2-1 0,1 0 0,0-1 0,1 0 0,1 0 0,0 0 0,-1 0 0,0 0 0,0 1 0,-1-1 0,1 0 0,-1 0 0,1 0 0,-1 1 0,1-1 0,-1 0 0,1 0 0,0 0 0,0-1 0,0 1 0,2-1 0,1 1 0,0-1 0,0-1 0,1 1 0,-1 0 0,0 0 0,-1 0 0,0 0 0,-2 1 0,-1-1 0,4 0 0,-1 0 0,-1 1 0,-2-1 0,0 1 0,-1 0 0,0-1 0,1 1 0,-1 0 0,1 0 0,1-1 0,2 1 0,0-1 0,3-1 0,-8 3 0,2-2 0,1 1 0,2-1 0,1 0 0,0 1 0,-1-1 0,0 0 0,-1 1 0,-2 0 0,4-1 0,-2 1 0,-1 0 0,-1 0 0,-1 0 0,0 1 0,1-1 0,1 0 0,2 0 0,1 0 0,3-1 0,3 0 0,-11 2 0,4 0 0,3-1 0,2 0 0,1 0 0,0 0 0,0 1 0,-4 0 0,1 0 0,0 0 0,2 0 0,0 0 0,2 0 0,-4 0 0,2 1 0,0-1 0,2 0 0,1 0 93,-4 1 1,1 0 0,2-1-1,2 0-93,-5 1 0,1 0 0,4-1 470,-10 3 1,5-1-471,13-3 0,3-1 0,-16 1 0,18-5 1666,11-1-1666,6-4 2490,8 11-2490,-1 8 0,4 24 0,4-10 0,0 7 59,-2 16 1,0 11 0,-1 4-60,2-16 0,1 3 0,-1 2 0,0 2 0,0-1-261,1-8 0,0 0 0,0 1 1,0 0-1,0 3 0,0 3 261,1-5 0,0 3 0,0 3 0,0 1 0,0 1 0,0 0 0,0-2 0,0-3 0,1-2 0,-1 6 0,0-3 0,1-3 0,-1 0 0,1 2 0,0 3 0,0-6 0,0 2 0,1 1 0,-1 1 0,0 1 0,0 0 0,1 2 0,0-1-226,0-1 0,0 2 1,0 0-1,1 2 0,-1-1 1,1 0-1,0-1 0,0-1 1,0-2 225,0 6 0,1-3 0,-1 0 0,1-1 0,0 0 0,-1 1 0,1 2-170,0-2 0,-1 3 0,1 2 0,-1-1 0,1 0 1,0-2-1,0-3 0,1-3 170,0 9 0,1-5 0,0-2 0,1-2 0,0 0-24,1 7 0,1-1 1,1-2-1,-1-3 24,0 1 0,0-3 0,0 3-64,0 4 1,0 4 0,0 0-1,-1-9 64,0 8 0,-2-5 0,0-12 0,0 1 0,-1-6 589,0-6 0,0-3-589,-2 2 0,1-3 0,0 9 1769,-3-3-1769,4-26 0,34-21 0,16-14 226,0-3 1,6-3-227,-11 4 0,1-2 0,3 1 0,10-5 0,2 1 0,2-1 102,-9 5 1,2 0-1,0 0 1,2 1-481,-8 5 0,1 0 0,0 0 1,1 1-1,1 1-551,1-1 0,0 1 1,2 0-1,-1 1 1,1 1 928,0 1 0,1 0 0,0 1 0,0 1 0,0 0 0,0 2 0,-1 0 0,0 1 0,0 0 0,0 0 0,0 2 0,-1-1 0,1 0 0,-1 0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05:33.930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13985 1425 22194,'0'-16'4408,"0"0"-3599,-3 7-89,2 2-270,-3 5-450,4 2 0,0 8 0,0 12 0,0 25 0,0 12 0,0 11-338,-1-10 1,0 5 0,-1 5 337,2-17 0,-1 5 0,0 2 0,0 1 0,1-1 0,-1-1-453,0 5 1,0 0-1,0-2 1,0 1 0,0-1 452,1-1 0,-1 0 0,0-1 0,0-1 0,1-3 0,0 3 0,0-3 0,0-2 0,0-5-417,0 11 1,0-4 416,-2-3 0,0-3 0,1 5 0,-2-33 0,3-7 672,2-12-672,20-8 0,8-12 0,29-3 925,-27 10 0,3 1-925,24-5 0,3 1 0,-15 5 0,2 0 0,2 0 0,5 1 0,-3 0 0,2 1 0,-3 0 0,-2 2 0,-3 0 0,19-4 1092,-40 7-1092,-10-1 0,-8-1 0,-4-2-810,-9-4-719,-2 0 136,-4-3-946,5 3 2360,2 0 1,4 0 0,0-1 0</inkml:trace>
  <inkml:trace contextRef="#ctx0" brushRef="#br0" timeOffset="331">15203 2578 23184,'21'-38'3688,"-6"3"-2429,-8-2-899,-8 17-270,-6 1-90,-7 23 0,-15 42 0,12 0 0,3 5 0,0 2 0,2 2-406,3 12 1,6-2 405,5-19 0,6-1 0,7 10 0,5-2 0,-5-19 0,4-2 0,5 5 0,3-6 0,14-13 0,-2-24 0,-3-19 0,-16-16 0,-6-6-235,-3 8 1,-3-2 234,-2-18 0,-3 0-343,-7 13 1,-3 3 342,-2 2 0,-2 0 355,-2 3 0,-3 2-355,1 4 0,-2 3-472,-20-23-743,7 25 1,-2 3-3193,-11 0 4518,-2 0 0,30 24 1,18 0-1</inkml:trace>
  <inkml:trace contextRef="#ctx0" brushRef="#br0" timeOffset="668">15646 2366 22284,'44'-10'4857,"-13"4"-4317,-18 4 360,-12 22-900,-8 5 0,0 15 0,0 5 0,1-10 0,1 0-291,-2 17 0,2 1 291,5-15 0,5-1 0,6 11 0,5-1 0,-3-16 0,4-2 0,14 8 0,7-11 0,26-32 0,-31-2 0,-3-6-112,-2-13 0,-7-5 112,-1-31 0,-15 28 0,-3 0 0,-4-1 0,-4-1 0,-10-11 0,-4 1 0,3 15 0,-4 1 0,-5-6 0,-3 5 0,-16 5-1889,-18 13 270,20 14-450,-8 10-630,27 6 2841,11 0 0,6 2 0,7-2 0</inkml:trace>
  <inkml:trace contextRef="#ctx0" brushRef="#br0" timeOffset="935">16332 2311 24263,'25'-20'3328,"-5"2"-2878,-6 4 0,-4 7-360,-2 7-90,4 33 0,-3 14-471,-3-5 0,0 5 471,-1 3 0,-2 6 0,-1-11 0,0 5 0,-1 3 0,0-1-548,1 4 0,0 1 0,0 0 0,0 0 548,-1-1 0,0 0 0,0 0 0,1 0 0,-1 3 0,2 0 0,-1-2 0,-1-7 0,1 2 0,-1-4-495,1 5 0,0-5-1101,-2-10-113,0-22-540,0-20 2249,-6-25 0,-1-24 0,1 20 0,0-1 0</inkml:trace>
  <inkml:trace contextRef="#ctx0" brushRef="#br0" timeOffset="1217">16377 2167 24263,'-14'-41'4318,"5"4"-4318,4 8 0,10 9 0,13 6 0,18 8 0,23 14 0,-14 9 0,7 9 0,-4-1 0,-3 1 0,-2 3 0,4 1 0,3 3 0,-18 6 0,-29 26 0,-19-1 0,7-29 0,-6-2-166,-16 10 1,-11 2-1,-1-10 166,-10-14 0,-1-8 0,0 2 0,1-3 0,5-4 0,5-4-1079,-6-4-180,4 0-360,11 0-540,7 0 2159,7 0 0,12 6 0,2 2 0</inkml:trace>
  <inkml:trace contextRef="#ctx0" brushRef="#br0" timeOffset="1801">13165 4600 23813,'-31'21'2789,"6"-5"-2609,13-7-90,19-5 269,20-4-67,10-5 1,13-2-1,9-3 1,0 2-1108,0-1 1,4 1 0,3-1-1,1 0 1,2 0 814,-13 1 0,1-1 0,1 1 0,2-1 0,0-1 0,0 1 0,1 1-177,-3-1 1,1 1 0,1 0 0,1-1 0,-1 1 0,0 0 0,0 0 0,-3 0 176,3-1 0,-2 1 0,0 0 0,-1 0 0,0 0 0,1 1 0,0-2-217,4 1 0,0 0 1,1-1-1,0 1 1,0-1-1,0 1 0,1-1 217,0 0 0,0 1 0,0-1 0,1 1 0,0-1 0,3 0 0,2 0-102,-8 1 1,2 0-1,3 0 1,1-1 0,0 1-1,1-1 1,-1 1 0,-1 0-1,-2 0 1,-2 1 101,1-1 0,-4 1 0,0 0 0,-2 1 0,1-1 0,0 0 0,3 0 0,3 0 0,-8 1 0,3-1 0,3 0 0,1 0 0,1 0 0,0 0 0,1 0 0,-2 0 0,-2 1 0,-2-1 0,-4 2 0,-3-1 0,13 0 0,-4 0 0,-5 1 0,-1 0 0,1-1 0,2 1 0,-2 0 0,3-1 0,0 1 0,0-1 0,-2 1 0,-4 0 0,-4 1 0,19-2 0,-8 1 0,-3 0 259,-9 1 1,-1 1 0,-3-1-260,9-2 0,-3 1 0,-12 1 0,-3 1 0,16-4 1318,-18 3-1318,-10 1 2053,-9 1-2053,-4 2 3070,-6-6-4599,-7-5-1439,-8-14 2968,-12-9 0,-11-7 0,-6-5 0</inkml:trace>
  <inkml:trace contextRef="#ctx0" brushRef="#br0" timeOffset="9301">7525 8933 22914,'0'13'1799,"0"5"-1709,-8 5 90,-1 8-90,-7 8-90,0 6 90,0 1-90,-1-3 0,1-7 90,0-9 89,-9-8 1,4-16 0,-6-11 180,1-35-270,10 3 0,0-22 0,16 12-90,10 17 0,3 0 0,12-13 0,-3 19 0,2 3 0,15 5 90,22 25-90,-18 16 45,-15-1 0,-2 5-1121,5 31 1121,-17-24 0,-3 2 0,-3 1 0,-4 3-1413,-5 19 0,-5 1 1413,-2-15 0,-2-1 0,-6 14 0,-4-3-69,1-21 1,-5-3 23,-14 6 0,-5-4 0,8-11 0,-1-3-192,-13 3 1,-2-6 191,14-12 0,-1-6 45,-15-9 0,-2-8-45,2-8 0,1-6 0,12 4 0,-1-3 0,4 0 356,-4-11 1,5-2-537,2-13 0,7 0 45,16 25 0,2 0-90,-2-9 0,3 1-404,4-10 1751,4-3-2831,0 20-503,6 0 2212,4 26 0,10 5 0,5 4 0</inkml:trace>
  <inkml:trace contextRef="#ctx0" brushRef="#br0" timeOffset="9603">7691 8806 24713,'15'-22'2698,"-5"1"-2428,-2-1-90,-3 7-90,2 4 0,3 21 90,5 16-135,4 15 0,1 10-15,-2-7 0,0 3 0,1 1-428,0 0 0,-1 2 1,1 3 397,-2 0 0,1 3 0,0 1 0,-2-3-30,0 5 0,-1-3 0,-1-1-30,0 0 0,0 0 0,-1-2-450,-1-3 0,0-2 1,-3-7-930,2 14-630,-1-6-7762,-14-38 9050,-6-16 1,-7-13 0,-3-7-1</inkml:trace>
  <inkml:trace contextRef="#ctx0" brushRef="#br0" timeOffset="10396">6652 8883 22374,'-17'-4'1799,"8"-3"-1709,17 0 90,24-2-90,29-2-45,-17 3 0,5 0-1126,13-2 0,4-2 1081,-15 2 0,1 1 0,2-2 0,6-1 0,1-1 0,1 0-369,-13 3 1,0 0-1,1 1 1,0-1 368,0-1 0,1 0 0,0 1 0,0-1 0,0 1 0,-1-1 0,1 1 0,-2 0 30,15-3 0,0 0 0,-2 1-30,-4-1 0,-1 1 0,1 0-58,7-1 0,1 0 1,-2 2 297,-10 2 0,-3 1 0,-1 0-151,-2 1 1,-1-1 0,-3 3 0,2 3 0,-7 2 90,-1 9 0,-4 20 0,-21 24-180,-18 2 90,-14-2 1126,-14-24-1216,6-20 0,-1-9 2225,-1-9-2045,-10-24 548,11 3-639,11 0 1,3-1-90,6-6 0,10-9 0,14 17 0,33 0 0,-6 13 0,-10 7 0,1 4 0,15 13 45,-14 5 0,-1 4 45,14 18-910,-18-7 1,-4 2 819,1 24 90,-13 9-90,-9-29 0,-3 1 45,-5 1 0,-3 0-267,-2 0 1,-2 0 221,-4 1 0,-5-1 0,-14 10 0,-6 0 0,-5-2 0,-2-2 0,1-2 0,-2-2 0,-8-3 0,2-6 0,19-14 0,1-2 0,-26 8 0,22-15 0,27-6 0,8-6 0,12-1 90,12-7-1,15 0 1,14 3 0,12 4 141,-27 4 0,1 2-231,1 2 0,1 2 0,0 1 0,0 1 0,-1 2 0,-1 2 0,-3 1 0,-1 1-180,28 11-180,-8-1-269,-9-3 107,-9-4-827,-9-7-3059,-4-7 4408,-9-12 0,1-8 0,-6-8 0</inkml:trace>
  <inkml:trace contextRef="#ctx0" brushRef="#br0" timeOffset="10701">9600 8236 23813,'-14'-23'3059,"1"3"-2790,-1 7-179,7 4 0,2 4-90,5 3 0,3 14 0,6 9 0,7 11 0,5 7 0,4 9 0,2 2-182,2 0 1,0 3 181,-8-9 0,0 1 0,-3-1 0,-4 2 0,-4-1 0,0-2 0,-4-1 0,-11 20-90,-13-30 0,-5-5-180,-7-2-270,-3-5-269,-2-2-360,3-2-3059,-9-8 4228,15-2 0,-3-10 0,17-1 0</inkml:trace>
  <inkml:trace contextRef="#ctx0" brushRef="#br0" timeOffset="11368">9705 8775 23634,'0'-14'1978,"0"-2"-1798,6 2 0,4-1 0,12 1-90,11 1 0,11 5-90,11 2-533,10 14 533,-31-3 0,2 2 0,15 9 0,0 3 0,-16-6 0,1 2 45,15 7 0,-2-1 405,-1 1-180,-8-4 62,-23-12-242,-19-10-90,-8-5 0,-9-11 0,-5-10 0,-3-11 90,-3-6-90,7 5 0,-1-1-148,6 10 1,-1-2 147,0-3 0,-3-4 0,0 2 0,-5-8 0,0 1-115,2 1 1,-1 1 114,0 5 0,1 4-90,-7-7 90,-3 7-148,-5 9 58,-10 7 90,-13 10 0,26 6 0,-2 2 0,-21 8 0,-1 2-45,15-2 0,0 0-187,-13 5 0,3 0 142,-7 3 277,14-7-277,17 3 478,28-1-657,22-1-91,31 0 180,-15-9 0,2-2-471,10-1 0,2-1 516,7-3 1,2-2-1198,6-3 0,0-3 1302,-19 4 0,-1 0 1,1-1 29,-1 0 0,0-1 0,1-2-252,11-6 1,2-2-1,-4 1 477,6-2 0,-2-2 204,-6 1 1,3-3-1,-8 1 201,-7 1 0,-4 1-406,0 0 1,-4 2-225,-1-3 539,-17 27-539,-9 23 0,2 26 0,-2-14 0,0 3 973,1 9 0,0 4-973,2 5 0,0 3 191,2 4 1,0 1-192,1 1 0,1 0 0,2-1 0,0-1 0,0-6 0,1-1 0,-1-6 0,0 0-1026,3 3 0,0-3 306,-6-17 1,0-1-1485,2 7 0,-1-6 2204,-2-12 0,2-11 0,-2-20 0</inkml:trace>
  <inkml:trace contextRef="#ctx0" brushRef="#br0" timeOffset="11868">11175 8132 22824,'7'8'2519,"-3"4"-2250,-3 9-89,-1 2 0,-5 5-90,-7-8-90,-2-2 0,-2-12 0,7-10 0,-1-7 0,1-8 90,3-28-90,6 10 0,13-25 90,1 34 0,24 6 0,4 47-45,-11 2 0,-1 4-45,-4 1 0,-2 2 0,4 11 0,-3-1 180,0 1 90,2 2 89,-13-27-179,-7-16-90,-2-10 0,-10-21 0,-2-9-45,-3-6 0,-3-6-45,0-10 0,-1-1 0,-1-2 0,0 0 0,3 12 0,-1 0 0,1 5 0,3 7 0,0 4 0,-3-4 0,1 3 0,0 1-270,2 8-359,4 8 179,-2 6-180,6 7-1978,-12 4 1079,6 6-630,-11 0 2159,2 7 0,-5 0 0,-1 4 0</inkml:trace>
  <inkml:trace contextRef="#ctx0" brushRef="#br0" timeOffset="12153">10416 7861 24656,'-39'-9'1979,"8"-4"-1164,18-1-725,48-20-90,19 5-726,-4 7 0,6 1 726,0 2 0,6 2-23,-13 3 1,6-1-1,1-1 1,-3 2-8,4-2 0,-2 0 0,2 0-475,-2 1 0,3-1 0,-1 1 0,-4 0 415,-4 0 0,-4 1 0,0 0 0,16-5 0,-2-1-134,-8 2 1,-1-2-92,2-5 0,-3 0 45,-16 7 1,-2 0-811,7-8 1,-5 1 1079,-10 4 0,-14 8 0,-18 17 0</inkml:trace>
  <inkml:trace contextRef="#ctx0" brushRef="#br0" timeOffset="12874">6327 11366 26782,'-66'0'1799,"9"-2"-1799,12 0 0,17-5 0,19-4 0,27-9 0,36-14 0,-16 14 0,8-2 0,6-2 0,3-2-709,-3 3 0,5-2 1,2-1-1,2-1 1,1 0-1,-1 0 709,-5 3 0,0 0 0,0 0 0,2-1 0,0 0 0,1 0 0,1-1-157,-6 3 1,2 0-1,1-1 1,1 0-1,0-1 1,1 1-1,-2 0 1,0 1-1,-1 0 157,0 0 0,-2 1 0,-1 0 0,0 0 0,1 0 0,1 0 0,2-2 0,4 0-127,-7 2 1,2 0-1,2-1 1,2-1 0,0 0-1,2-1 1,1 0 0,0 0-1,0 1 1,1-1 0,-1 1-1,0 0 127,-6 2 0,0 1 0,1-1 0,0 1 0,0 0 0,1-1 0,-1 1 0,1 0 0,0 0 0,0 0 0,0-1 0,0 1 0,0 0 0,0 0-73,-1 0 1,1 0-1,0-1 1,0 1 0,1 0-1,-1-1 1,0 1-1,0 0 1,0 0 0,0 0-1,-1 1 1,1 0-1,-1 0 1,-1 0 72,7-1 0,0 0 0,0 0 0,1 0 0,-1 0 0,-1 1 0,0 0 0,-1 1 0,-1 0 0,-2 1 0,-1 0 0,-3 2 0,8-3 0,-3 2 0,-2 0 0,-2 1 0,0 1 0,-1 0 0,-1 0 0,1 0 0,4-2 0,0 1 0,-1 0 0,-1 0 0,0 1 0,-1-1 0,-1 1 0,4-1 0,-1 0 0,0 1 0,-2 0 0,0-1 0,-2 1 0,4-1 0,-2 0 0,0 0 0,-2 1 0,-2-1 139,5 0 0,-2-1 0,-1 1 0,-3 0-139,6-2 0,-3 0 0,-3 0 0,10-5 0,-5 1 0,-13 2 0,-5 1 0,16-12 1291,-18-6-1291,-19 9-360,-6 4 400,-11 13-40,-13 9 0,1 2 0,-12 0 0</inkml:trace>
  <inkml:trace contextRef="#ctx0" brushRef="#br0" timeOffset="14337">21550 10520 23544,'-24'-22'2788,"0"1"-2428,-1 5-90,-1 5-1,0 6 1,-1 7-180,3 8 0,3 8 0,7 7-90,6 4 0,4 3 0,6 0-180,15 9-90,12-8 180,4-6 0,0-23 90,-15-18 0,-9-36 90,-11 9-45,-7 1 0,-7 0 0,-6 13 0,-4 3 0,1-1 0,-1 4-45,-34-2 0,18 31 0,1 11 0,8 18 0,9 8 0,11 7-90,13 5-90,11-18 1,3-1-181,16 15 225,-9-21 0,4-4-609,15-3 654,-1-11 0,-4-14 90,-7-26 90,-13-4 179,-20-31-89,-10 23-90,-15-5-90,2 25 655,-21 17-655,-2 25 0,2 7-45,30-2 0,7 4-225,17 15 180,8-2 0,15-19 0,5-23 90,-8-15 90,12-24-180,-20-14 180,-3-4-180,-8 3 0,-6 18-270,0 7-449,-6 5-361,5 7-808,-8 6 1978,8 3 0,-3 10 0,4 1 0</inkml:trace>
  <inkml:trace contextRef="#ctx0" brushRef="#br0" timeOffset="15218">23796 9611 20935,'33'-40'1889,"-3"-1"-1619,-5 2 90,-3-1 89,-4-1 1,-2-4-90,-7 5 0,-2-2-181,-3 7 1,-1-2-495,2-15 1,-2-2 404,-6 10 0,-3-2-30,-3-3 0,-2-4 0,-4-1-642,-3 7 1,-2 0-1,-3-2 1,0 1 603,-1-3 0,0 0 1,-1 1-1,-4-1-22,-4-3 0,-4-1 0,-2 2 0,0 3 0,2 6 0,-2 3 0,0 1 0,-2 0 22,-5-4 1,-2 0 0,-2 0-1,-1 1-22,7 8 0,0 0 0,-1 0 0,-3-1 0,-3 0-324,1 3 1,-4-2 0,-3 0 0,-1 0-1,0 0 1,1 1 0,2 3 323,2 0 0,2 2 0,1 2 0,0-1 0,-4 0 0,-4-1 9,8 5 0,-3-2 0,-2 0 0,-2-1 0,-2 1 0,0-1 0,0 1 0,0 2 0,2 0 0,1 2-9,-6 0 0,1 1 0,1 2 0,-1 0 0,1 2 0,0-1 0,0 1 0,0-1-197,-1 0 0,0 0 1,0 0-1,1 0 0,-1 1 1,0 1-1,0 0 0,1 2 209,-6-1 1,-1 0 0,-1 2 0,2 0 0,0 2 0,3 1 0,2 1-197,-5 1 1,2 2 0,3 1-1,-1 1 1,0 0 201,-1 0 0,0 1 0,-1 0 0,1 1 0,-1 1-43,2 1 1,-1 1 0,0 1-1,1 0 1,-1 1 42,2 0 0,1 0 0,-1 0 0,-1 2 0,-2 2 51,8 0 1,-2 1 0,-2 2 0,0 0 0,0 1 0,0 2 0,1 1-19,1 1 0,-1 2 1,1 2-1,0 0 1,0 1-1,0 0 1,0 1-27,1-1 1,-1 0 0,1 1 0,0 0-1,1 1 1,1 2 0,1 1-11,-5 5 0,1 2 0,1 2 0,2 0 0,2 2 0,3-1 44,4 0 0,4 1 0,1 0 0,1 3 0,-2 3-34,4-2 1,-2 4 0,0 3 0,0 1-1,1 0 1,1-1 0,2-2-26,-5 8 0,2-2 0,1-1 0,1 3 0,-2 2 25,6-7 1,-1 3 0,-1 1-1,0 2 1,2-1 0,2-1 0,2-2 59,-1 6 1,3-2-1,2-1 1,2 3 0,-2 4-64,6-8 1,1 3-1,-1 2 1,1 2-1,1 0 1,0 0-1,0-1 1,2-3-23,-2 8 0,1-3 0,1-1 0,1 1 0,0 1 0,0 3 11,2-6 0,-1 4 0,1 1 1,0 1-1,0 0 0,1-1 0,1-2 1,2-3-50,-1 4 0,3-2 0,0-2 1,1-1-1,1 0 0,-1 1 38,1 1 0,1-1 0,0 1 0,1-1 0,0 1 0,0-1 0,1 1 0,0 0 0,1 0 0,0 1 0,1-1 0,0 0 0,0 0 0,1 0 0,0 0 0,1 0 0,0-1 0,1 1-60,-1 0 1,2-1 0,0 1-1,0 0 1,1-1 0,0 0 59,0-1 0,1 0 0,0 0 0,1-1 0,0 1 0,0-1 0,3 9 0,1 0 0,0 0 0,1-1 0,0 0 0,2-1 0,0-2 0,1 1 0,1-1 0,1-1 0,0-1 0,1 0 0,1-1 0,1 0 0,1 0 0,1-1 0,1 0 0,0-1 0,2 0 0,0 0 63,1 0 0,0-2 1,0 1-1,3 1 1,4 1-64,-5-11 0,2 3 0,2 0 0,2 1 0,0 0 0,0 0 0,0-3 0,-1-1 0,5 4 0,-2-2 0,1-1 0,0-1 0,2 0 0,2 2 0,-3-4 0,3 1 0,0 1 0,2 1 0,1-2 0,0-1 0,-1-2 0,-1-3 0,6 1 0,-1-3 0,0-2 0,1-2 0,0-1 0,1 1 0,3 0 0,0-1 0,1-1 0,1-1 0,0 0 0,1-1 0,1 0 0,1 0 0,1-1 0,0-1 0,1-1 0,0 0 0,-7-4 0,0 0 0,1-1 0,0-1 0,0 1 0,1-2 0,-1 1-46,3-1 1,-1 0 0,1 0 0,1-1-1,-1-1 1,1 1 0,0-2 45,0 1 0,-1-1 0,1 0 0,0 0 0,1-1 0,3-1 0,3 1 0,-7-3 0,3 1 0,2-1 0,1 0 0,2-1 0,0 1 0,-1-1 0,0-1 0,-2 0 0,-2 0 0,4-1 0,-3 1 0,-1-2 0,-1 0 0,1 0 0,0 0 0,2-1 0,2 0 0,-2 0 0,1 0 0,3 0 0,1 0 0,0-1 0,0 0 0,-1 0 0,-1-1 0,-2-1 0,-2-1 0,8-1 0,-2 0 0,-2-2 0,-1 0 0,0-1 0,-1 0 0,1-1 0,0-1 0,0 0 0,0-1 0,-1 0 0,1-1 0,-1-1 0,0 0 0,-2-1 0,0 0 0,-1 0 0,0-1 0,1-2 0,1-2 0,2-3 0,-9 0 0,1-2 0,2-2 0,1-1 0,0-2 0,-1 0 0,0-1 0,-1-1 0,-1 1 0,-4 0 0,4-2 0,-4 1 0,-1 1 0,-1-2 0,0-1 0,0-2 0,2-3 0,2-4 0,-8 2 0,3-2 0,1-2 0,2-3 0,0-2 0,1-1 0,-1-2 0,0 0 0,-1 0 0,-3 1 0,-1-1 0,-3 2 0,-3 1 0,2-5 0,-2 1 0,-4 0 0,-2 1 0,-1-1 0,-1-1 0,1-1 0,0-1 0,1-3 0,-2 4 0,0-1 0,1-2 0,0-1 0,0-1 0,0-1 0,-1-1 0,0 1 0,-2 0 0,-1 0 0,-2 1 0,-2 2 0,2-9 0,-2 2 0,-2 0 0,-2 0 0,-1 1 0,-1-1 0,0-1 0,-1 1 0,0-2 0,-1-2 0,1 0 0,-2 0 0,-1-1 0,0 0 0,-1-1 0,0 0 0,-2 0 0,0 0 0,-2 6 0,0 0 0,-1 0 0,0 0 0,-1 0 0,-1-1 0,-2-1 0,0-1 0,-2-2 0,-2-1 0,-1 6 0,-2-1 0,-2-1 0,0-3 0,-1 0 0,-1-1 0,-1 0 0,-1 0 0,0 0 0,-1 0 0,0 1 0,-1 2 0,1 0 0,-1 3 0,-1-5 0,0 2 0,0 1 0,-1 2 0,-1-1 0,0 2 0,-1-1 0,-1 0 0,-1-1 0,-1-1 0,-1-2-139,0 1 1,-2-2-1,0-1 1,-1-2 0,-1 0-1,-1 0 1,0 0 0,-1 0-1,-1 2 1,-1 1 0,0 2-1,-1 2 1,-1 3-168,-2-2 0,-2 3 0,0 1 0,-1 2 1,-1 1-1,-1 2 0,-1 0 0,0 1 0,-1-1 1,-1 0 305,0 0 0,-2 0 0,0 0 0,-1 1 0,-1 0 0,0 1 0,-1 1 0,-1 0 0,-1 0 0,1 1 0,-2 1 0,-1 0 0,0 1 0,-2 0 0,1 1 0,-1 1 0,-1-1 0,0 1 0,0 1 0,0-1 0,-3 2 0,0 0 0,1-1 0,-1 1 0,0 0 0,1 0 0,-1-1 0,0 1 0,1 0 0,-1 0 0</inkml:trace>
  <inkml:trace contextRef="#ctx0" brushRef="#br0" timeOffset="22169">24222 5541 21475,'-10'-23'2788,"4"1"-2428,-2 1-90,8 3 0,-4 2-90,4 5-1,0 0-89,0 6 0,2 1 180,-2 4 360,9 20-450,-2 9 0,7 29-90,-4-2-1,-2 7-1190,-3-15 1,-2 3-1,1 0 1101,0 1 0,0 1 0,0-1 0,-3 0 0,1 0 0,-2-4-804,0 2 0,0-4 804,1-4 0,0-1-135,-1-5 0,0-2-404,2 21-271,-2-13-269,0-12-2519,4-16 4246,0-19 1,4-20 0,1-12 0</inkml:trace>
  <inkml:trace contextRef="#ctx0" brushRef="#br0" timeOffset="22491">24182 5066 21385,'-14'-38'629,"-1"0"1,-1-8 0,0 1-360,0-16-91,5 19 1,5 1-90,14 4 90,7 5 0,7 2 0,17 5 0,6 3-90,-1-2 0,6 3-1268,3 6 0,7 3 0,-4 4 1223,0 5 0,-1 5-15,-5 0 0,1 2 0,-3 3-191,5 7 1,-4 3 160,-1 3 0,-2 1 0,-3 0 0,-1 2 45,5 7 0,-3 1-128,-13-9 0,-2-1 83,3 3 0,-4 0 0,-2 0-90,-8-6 2491,-7-2-2671,-5-3 1514,-5 1-1874,-1 0-269,-5-3-451,-2 2-988,-5-7 2409,0 6 1,0-3-1,0 7 1</inkml:trace>
  <inkml:trace contextRef="#ctx0" brushRef="#br0" timeOffset="22910">25128 5328 21115,'-24'25'1619,"-6"0"-1439,-9 6 0,-8 5-1757,21-16 0,-1 1 1622,1 2 0,-1 2-45,-8 5 0,1 0 90,-8 14-1,2 8 234,36-18-323,18 0 731,15 6-776,4-8 0,4-1-95,-7-4 1,1-1 139,13 9 0,-1-2 349,-11-9 1,-1-3-350,-2-1 0,-1-1 90,23 15 180,-9-9 90,-9-5 615,-9-11-525,-6-3-270,-7-8-90,-5-8 428,-10-13-428,-5-18-90,-2-8 0,-1-9 0,3 10 0,1-3 0,-1-1-191,1-1 0,-1-2 1,1 0 160,0-2 0,1-2 0,1 5-15,2-4 0,1 2-45,0 4 0,1 0 0,1 7 0,2 0-389,-1-2 0,0 3 29,0-13-539,-4 0 539,-1 42-180,1 7-719,0 17-720,4 3 2069,-5 3 0,-2 3 0,-5 1 0</inkml:trace>
  <inkml:trace contextRef="#ctx0" brushRef="#br0" timeOffset="23537">24385 5274 21475,'-39'-3'719,"0"-1"1,4 0 0,1-1-451,-23-6-179,16-9-90,33 3 0,26-3 0,42 2 0,-13 9 0,9-1 0,3-1-321,-5 1 1,1 0 0,4-1 0,3-1 320,-4 0 0,4 0 0,3 0 0,0-1 0,-1 0 0,-3 1-558,2-1 1,-1 0-1,-2 0 1,0 1-1,-2-1 612,-2 1 0,0 0 0,-1 0 0,-3 1 0,-5 1 81,22-7 0,-11 3-269,1-1 584,-15 1 0,-9 3 179,-6 0 325,-11 6-864,-1 1 3061,-11 4-2881,0 6 907,2 9-1087,2 15 0,5 19-45,-6-18 0,0 4 0,5 26 0,-1 4-674,-1-14 1,-1 0 628,-2-6 0,1 2 0,-2-4 0,2 1 0,-2-4 0,0-3 0,-1-1 0,5 20 0,-2-3-90,-5-23-90,-2-7 0,-3-25 90,-16-36 0,1-3 718,-7-2 1,-4-2-629,2 9 0,-2 4 0,0 1 0,-2 3 0,-24-5 0,13 41 0,0 13 0,1 20-411,-2 9 411,21-21 0,2 1 0,0-1 0,0 1-92,0 8 0,2-1 92,-1 14 0,1 4-180,15-30-270,0-4-90,0-8-1529,9-6-1528,19-23 3597,3-5 0,15-17 0,-9 4 0</inkml:trace>
  <inkml:trace contextRef="#ctx0" brushRef="#br0" timeOffset="24085">25859 5618 19946,'8'0'2518,"0"0"-2248,0 0 0,0 0 90,0 8-1,2 4-179,1 10 90,10 22-180,4 11 0,1 1-90,-1-2 0,-10-24 0,2 0 0,-5-12 0,1-3 90,-3-11-90,2-12 0,6-6 0,7-13 0,7-8 90,5-5-553,2-1 553,-1 0-3209,10-3 3119,-15 16 180,6 0 0,-17 21 179,4 27-224,-11 23 0,-3 9-135,-2-13 0,-2 2-571,0 25 1,-5-1 615,-6-27 0,-2-3-45,-2 0 0,-2-2 2644,-17 26-2644,1-27 0,-3-4 0,-2-9 0,-2-3 0,1 1 0,1-4 0,-23-11-90,27-13 90,5-12 0,11-11 0,8-9 1129,10 9 1,7 0-1130,4 3 0,3 3 45,2 0 0,4 3-45,2 8 0,3 7-1096,24 18 1096,6 13 0,-30-4 0,1 3 0,13 12 0,-1 3 0,-14-9 0,0-1-90,7 9 0,-3 0-360,0 4-180,-7-6-359,-9-9-360,-9-12 1349,-10-15 0,-9-12 0,-4-12 0</inkml:trace>
  <inkml:trace contextRef="#ctx0" brushRef="#br0" timeOffset="24297">25883 5030 21655,'17'-37'1079,"14"1"-1034,14 12 0,13 2-2082,-6 7 0,5 2 1,1 0 1646,2 0 0,0 0 1,1 1-219,-11 3 1,2 1 0,0 1 0,-4 1 696,0-1 1,-2 1 0,-2 0-1,22-4 1,-2 0 0,-2 1-1,0 0 1</inkml:trace>
  <inkml:trace contextRef="#ctx0" brushRef="#br0" timeOffset="24744">27979 4817 23274,'-31'34'1079,"1"-2"-809,-3 2-90,3-5-90,-1-2 0,6-4 0,5-5-90,10-8 0,4-4 0,6-12 0,4-10 0,8-14 0,8-13 90,11-7-90,4-2 45,-11 20 0,1 2 134,11-8 1,7 4-90,-17 34 0,0 20-90,-3 22 45,-10 9 0,-4 4-45,-2-9 0,-3 1-1696,-2 18 0,-6-1 1696,-1-19 0,-4-4 45,-5-2 0,-3-3-81,-1-4 1,-6-5 35,-17-3 0,-6-9 45,9-9 0,-3-7-347,-15-6 1,0-9 345,11-9 1,3-5-45,-3-5 0,2-3 0,1-2 0,1-6 30,7 2 0,0-4 0,3 1-406,-2-7 1,4-1 345,5 8 0,1-2 0,5 3-15,7 0 0,5 2 0,0 3 0,3 2-180,4 4 0,5 2-1394,25-23 0,3 27 1619,4 24 0,2 10 0,12 22 0,-17-3 0,0 0 0</inkml:trace>
  <inkml:trace contextRef="#ctx0" brushRef="#br0" timeOffset="25470">27950 5143 22173,'6'-5'1349,"2"3"-677,0 0-492,8 10 0,8 6-90,13 15 0,6 10-306,-17-15 1,1 1 215,-1 1 0,-1 1 0,0 1 0,1 0 114,5 6 1,-1-1-70,-7-5 0,0-3 115,25 8-160,-24-35 0,-10-41 0,-10 12 0,-1-6-189,1-6 1,-1-5-1,0-2 249,2-3 0,1-2 0,1-2 30,2 1 0,2-4 0,1 1 0,-1 3-90,1 0 0,0 2 0,3 4 90,3 3 0,3 4 0,0 10 528,18 4-438,6 39-90,-8 31 0,-9 5 0,-1 9-226,-9-14 1,0 2 0,-1 1 165,3 5 0,0 2 0,-2-2-30,0 8 0,-1-5 90,3 8 568,-15-59-658,-4-27 0,-1-33-345,1 22 0,0-3 345,2-6 0,2-1 45,1-4 0,2 0 0,2 0 0,1 2 45,1 1 0,0 3-90,0 6 0,1 3 247,2 2 0,1 5-157,9 6 90,4 48 0,0 20-180,-12-7 0,-1 7 112,4 7 1,5 13-1,0-10 1,-5-33-113,-9-43 0,-4-29 0,-2-20 0,0-6 0,2 2 0,5 16-1051,14-2 0,5 7 0,-4-11 1039,-16 11 1,-5-10 0,-1-6 0,-3-4-1,1 0 1,0 2 0,2 4 0,4 9-124,7-14 0,3 6 0,2 7 0,-1 8-90,3 0 0,6 12-630,21 3 1,5 20-1170,-4 44 0,-2 17 2024,1-3 0,-4 6 0,-17-5 0,-3 5 0,-3-1 0,-4 6 0,1 0 0</inkml:trace>
  <inkml:trace contextRef="#ctx0" brushRef="#br0" timeOffset="25976">29948 4256 23004,'8'4'1169,"-2"1"-899,0 8 90,2 7-180,1 12 0,5 13-90,4 12-200,-8-23 0,0 0 110,2 1 0,-1 3 44,0 14 1,-4 3-45,-3-8 0,-4-2 45,-7 2 0,-8-7 135,-36-2-45,16-45 0,0-9-45,5 1 0,3-6 0,6-7 0,5-3 0,7-17 180,38-10-270,0 39 0,6 5 45,2 2 0,4 7-557,11 10 0,1 9 557,-8 8 0,0 5 0,3 3 0,-1 2-45,1 4 0,-2 1-460,-1 0 1,-1-1 459,-4-3 0,-2 0 135,2 3 0,-1-6 45,17-12-180,-11-18 0,-26-54 0,-16 16 0,-3-1-341,0-7 0,0-1 341,0-6 0,0-3 30,0 2 0,0-5 0,0 4-30,0-9 0,0 1-30,0 10 0,0-2 0,0 6-15,0 5 0,0 4-405,0-25 641,0 18-1000,-5 15-270,-6 12-931,-31 19-7821,0 9 9460,8 2 1,0 3 0,-25 14 0,28-12-1,1 0 1</inkml:trace>
  <inkml:trace contextRef="#ctx0" brushRef="#br0" timeOffset="26156">29505 4274 15712,'-64'-4'2248,"17"-5"554,27-7-2533,34-6-89,34-2 187,-7 11 0,5 2-322,14-1 0,5 1-139,-13 4 1,2 0-1,2 1-116,6-1 0,1 1 1,2 1 54,-14 1 1,1 1 0,1 1 0,-1-1-499,0 1 1,0-1 0,1 1 0,-2 0 652,14 1 0,-1-1 0,-1 1 0,-7 0 0,-1 0 0,-2 0 0,-4 1 0,0-1 0,0 0 0</inkml:trace>
  <inkml:trace contextRef="#ctx0" brushRef="#br0" timeOffset="26953">26915 7780 24623,'4'-26'2698,"0"6"-2518,-4 8-180,-9 10 90,-28 33-90,0 3-221,7-6 0,-1 2 221,-14 18 0,-2-3 90,6-8 130,-6-10-130,17-18-90,2-38 0,30-7 0,9-7 45,-2 0 0,6-3-285,6 0 0,7-3 0,4 6 330,17-2 0,4 8-45,-2 1 0,3 9 0,0 15 0,-2 17-9,-4 33 1,-7 14-37,-10-10 0,-5 8 0,-10-6 0,-1 6 0,-2 2 0,-5-4-395,-2 14 1,-10 0 394,-8 0 0,-7 5 0,-5-10 0,-5-11 0,-8-7 0,-10-4 0,-9-2 0,-1-12-908,5-17 0,-2-11 0,1-1 908,-2 1 0,0-2 0,2-6 0,2-8 0,1-8 0,7-2 4,-2-12 0,6-7-4,9-2 0,2-6 0,5 2 0,7 13 0,3 1 0,2-2-477,-3-13 1,2-2 0,5 4 251,10 2 1,6 4-136,2 5 0,4 4-64,3 5 0,7 4-1420,18 1 0,6 6 1844,-10 10 0,1 4 0,14 2 0,0 6 0,-14 9 0,-1 0 0</inkml:trace>
  <inkml:trace contextRef="#ctx0" brushRef="#br0" timeOffset="27302">26911 8526 22734,'0'32'2339,"0"1"-1980,0 1 1,-17 27-180,2-11-180,1-14 0,-3-2 0,-12 12 0,-3-3 0,6-21 0,-3-2 0,-14 1 0,6-13 0,-1-6 0,-3-17 0,11-6 0,4-9 45,16-9 0,7-4-310,-2 2 0,6-1 310,9-6 0,8 4-45,1 14 0,5 6 90,3 3 0,3 5-45,1 3 0,3 6 0,22 16 0,3 10-45,-14-2 0,-1 3-90,-3 2 0,2 3 0,-4 0-1526,3 5 0,-4 1 1121,0-2 0,-1-1-180,-5-3 1,1-1-4242,3-2 1,-1-3 3974,12 1 0,5-17 1,-24-17-1</inkml:trace>
  <inkml:trace contextRef="#ctx0" brushRef="#br0" timeOffset="27635">27577 8028 22644,'3'-56'809,"0"0"1,0 0 0,0-2-1,-1 3-674,2-8 0,0 6 315,0 12 89,4 19 1,4 32-135,4 29 0,1 11-360,-3-2 0,1 4-659,0 0 1,1 3 0,-1 0 613,3 12 0,0 2 0,-2-8 0,-1 4 0,0-4 0,1 4 0,0-2 0,-5-12 0,1 0 0,-2-6 175,2 14-175,-6-30 0,-10-36 0,-4-33 0,-2-14 0,1 3 0,0-5-614,0-1 0,-1-5 1,1 0 613,2 6 0,1 1 0,1-5 0,2 7 0,0-4 0,1-3 0,0 1 0,1 3 0,0-1 0,1 2 0,0 0 0,1-3 0,0 2 0,1-4 0,0 0 0,2 0 0,3 2 0,5-6 0,2 1 0,3 3 0,0 4 0,1 0 0,1 5 0,3 0-23,-1 8 1,2-2-1,2 3 1,2 8-68,17-1 0,4 10-135,3 7 0,4 6-180,5 9 1,1 5-271,4 6 0,-1 4-172,1 7 1,-1 4-459,-3 1 1,-2 4 1304,-6 1 0,-3 4 0,-9 0 0,-4 3 0,-4 0 0,-1 0 0</inkml:trace>
  <inkml:trace contextRef="#ctx0" brushRef="#br0" timeOffset="28282">26963 7477 23274,'-48'5'1079,"19"-1"-989,69-19-45,-9 9 0,4-1-1193,26-8 1,6-1 1147,-22 7 0,0 0 0,2 0-438,3-2 1,1 1-1,1-1 438,2 0 0,1-1 0,0 1 0,1 1 0,0-1 0,-1 0 0,-1 0 0,0 0 0,3-1 315,2 1 0,6-1 1,-1-1-1,-5 2 104,-4-1 1,-3 1 0,0 0-270,12-1 0,0-1 0,-9 3 300,10-3-270,-41 11 831,-8 2-651,-4 6 1619,-6 48-1979,-2 3 0,-2 8 0,-1-21 0,0 1 0,-1 2-233,0 11 1,-1 2-1,-1-3 233,-1 8 0,-3-3 0,0-11 0,-3 0 0,1-2 0,-2 2 0,-2-2 0,-4 5 0,-2-7 0,-11-9 0,-21-34 0,4-48 0,22 15 0,4-4-161,4-13 1,7-2 160,7 9 0,4 1 0,3 2 0,3 2 0,14-25 0,5 33 0,6 7 0,23 1 0,-12 16 0,1 8 0,-5 7 0,-1 6-377,3 3 1,0 1 376,1 3 0,0 1 0,9 8 0,-2 0 0,-14-11 0,-2-2 0,6 6 0,-4-2 1232,-2-6-1232,-8-8 0,-7-16 0,-5-21 0,-8-23 0,-7 13 0,-2-4-440,-2-7 1,-4-1 439,-5-8 0,-4-2-450,-4-2 1,-5 0 449,6 20 0,-2 0 0,-2 1 0,-3 1 0,-1 2 0,-3 1 0,-3 2 0,-2 1 0,-1 3 0,-2 3 0,-2 1 0,0 3-180,-2 2 0,-2 3 0,1 1-440,1 3 1,-1 1 0,1 3-685,-17-1 0,0 4 965,8 4 0,2 4 1,10 5-1,3 3 0,5 3 1,1 0-1</inkml:trace>
  <inkml:trace contextRef="#ctx0" brushRef="#br0" timeOffset="28926">29956 6956 22194,'11'-13'3149,"-2"1"-2790,-2 3 1,-1 5 0,-4 2 90,0 8-91,-2 7-89,0 14 0,-4 12-180,-4 11-90,-8 3 90,-5-3 0,-2-7 90,1-14-90,4-13 0,0-14 0,5-17-90,5-13 45,6-4 0,6-5-45,7-2 0,4-1 0,-3 0 0,4 2 0,13 0 0,4 16 0,-2 30 0,-1 12 0,-1 0 0,-2 6-523,1 23 0,-8 9 523,-9-5 0,-5 1 0,-3 2 0,-4-1 0,-4-3 0,-8-1 0,-13 4 0,-12-10 0,-9-27 0,-6-12 0,-1 0 0,-1-12-1016,13-13 1,1-10 0,4-2 1015,-8-17 0,6-4 0,12 15 0,1-2 0,2-1-165,1 2 1,2-2 0,2-2 164,0-13 0,3-5 0,4 4 0,0-4 0,4 1 0,6 10 0,2-2 0,5 6-405,10 6 1,5 5-361,4 5 1,5 4-271,5 7 1,3 4-3882,4 4 1,2 5 4366,1 9 0,1 4 0,2 4 1,-2 4-1,1 7 0,-1 1 1</inkml:trace>
  <inkml:trace contextRef="#ctx0" brushRef="#br0" timeOffset="30261">30110 7196 23813,'-9'5'1979,"6"15"-1439,15 0-90,10 21-91,13 6-224,-4-8 0,2 1-90,-7-9 0,-1 1-209,8 7 1,-2-2 163,8 6 90,-9-9-90,-3-13 0,-7-10 0,-4-18 0,0-15 0,0-19 0,3-16-233,-8 22 1,0-2 277,1-4 0,0-4 75,0 3 0,2-3 0,-1 0-30,1 3 0,1-1 0,-1 1-90,6-19 0,0 4 156,-3 13 0,-1 7 24,6-3-91,-7 22-89,10 34 0,-2 42 0,-12-22 0,-1 1 0,1 4 0,0 0 0,-3-7 0,-1-2 0,3 12 481,-1-1-481,-3-45 0,7-40 0,1-5 0,1-6 0,1 1 0,0 0-324,4-11 0,0 3 324,-4 17 0,2 2 0,7-11 0,1 2 0,-7 18 0,-1 1 0,6-5 0,-1 4 0,3 5 0,0 13 0,1 12 0,1 17 0,1 15 0,-3 13 0,-3 13-408,-13-23 1,-2 0 407,-3 4 0,-2 1 0,1 2 0,-2-1-183,-5 1 0,-1 0 183,-2-1 0,-1-1 0,-3-3 0,-3-2 0,-15 26 0,-1-14 0,1-11 0,1-18 0,5-6 0,2-20 0,3-30 0,14-6 0,5 10 0,5-1 0,18-22 0,9 4 792,7 8-792,0 13 239,19 9-239,-13 21 0,16 14 0,-16 18 0,2 6 0,-17-9 0,-1 1 0,12 9 0,4 6 0,-27-26 0,-8-7 0,-6-16 0,-2-11 0,-4-15 0,0-16 626,0-13-626,3 10 0,3-3 0,-2 13 0,1 0-113,3-12 0,0 3 113,6-11-142,2 3 142,-5 25 0,3 5 0,-6 32 0,0 16 0,2 16 0,1 12 0,2 8 0,2-1 0,-1-3 0,0-9 0,-3-10 0,-3-8 392,0-11-392,-2-6 148,11-27-148,10-20 0,3-8-142,-12 18 0,-1 1 142,12-16 0,-8 13 0,1-1 0,12-21 0,-12 21 0,1 0 0,6-13 0,2 0 0,-13 17 0,-1 1 0,-11 19 0,-3 8-90,-2 5-180,-1 2 0,0-1 194,0-4-14,2 0 0,0 0 90,1 0 0,-2 0 0,1 0-1709,-1 0 810,0 4-181,-1-3-269,0 9-899,0-5 2248,0 2 0,0 3 0,0-2 0</inkml:trace>
  <inkml:trace contextRef="#ctx0" brushRef="#br0" timeOffset="30538">32328 6350 23094,'0'-11'3508,"0"0"-2699,0 2-89,0 0-270,1 2-450,0 2 0,8 21 0,0 13 0,3 14 0,1 8 0,3 10 0,-1 2-523,0 2 0,1 0 523,0 0 0,-1-4 0,-6-23 0,0-1-765,4 4 1,-1-1-2294,5 18 809,-1-13 2249,-11-24 0,-5-27 0,0-2 0</inkml:trace>
  <inkml:trace contextRef="#ctx0" brushRef="#br0" timeOffset="30837">32563 6581 22522,'4'-30'2878,"0"5"-2059,2 5-459,0 5 36,4 1-217,4 0 65,7 1-154,5 1-90,10 3 283,5 5-283,-7 2 0,1 2 0,16 0 0,11 0 0,-31 0 0,-8 0 0,-8-4 0,-5-7 90,-6-34 0,-6-13-90,-2-4-270,-5 9-270,1 27-1798,0 4-1800,-4 16 4138,2 9 0,-3 22 0,4 8 0</inkml:trace>
  <inkml:trace contextRef="#ctx0" brushRef="#br0" timeOffset="30980">32847 6916 21835,'-6'44'929,"0"0"0,0-2 1,0-2-750,0-3 0,0-2-1657,-1 24 1657,-2-12 430,8-10-610,-2-10-718,3-9-2610,0-29 3328,0-10 0,0-29 0,0 0 0</inkml:trace>
  <inkml:trace contextRef="#ctx0" brushRef="#br0" timeOffset="31154">32441 6549 21924,'-25'-38'1979,"11"-1"-1889,20 5-45,19 10 0,9 3-45,-1 4 0,3 3-1011,20-7 1,4 3 875,-6 7 0,3 2-705,-2 1 1,4 0-1,-3 1 840,6 2 0,-1 0 0,-11 1 0,0 0 0,-4 2 0,-6 2 0,0 0 0</inkml:trace>
  <inkml:trace contextRef="#ctx0" brushRef="#br0" timeOffset="31788">28470 10362 24443,'-10'0'1709,"-2"6"-1349,1 8-90,5 17 89,-3 15-134,7 2 0,3 7-90,2 5 0,1 1-603,0 2 1,2-1 467,3-6 0,2-5 90,3 7-90,4-5 0,-9-26 0,4-11 0,-6-41 90,1-26-359,-3 11 0,0-8 314,0 0 0,1-8 0,1-3 0,0 3-416,-1 5 1,1 2 0,0-1-1,1-3 407,0-4 0,1-3 0,1-3 0,0 2 0,1 3-36,1-2 0,0 3 0,2 0 0,2-3 0,2 1 0,3-4 0,1 1 0,0 0 0,0 5 0,1 2 0,-1 3 0,1 1 0,2-1 0,-1 4 0,3-3 0,0 0 0,1 4 0,0 5 0,6-2 0,0 6 0,5 3-102,0 4 0,3 2 1,2 2-1,0 3-408,10-1 1,1 4-1,1 3-660,5 2 1,1 3 0,-4 7-135,2 6 0,-10 12 1304,-17 7 0,-11 7 0,-18 32 0,-13 6 0</inkml:trace>
  <inkml:trace contextRef="#ctx0" brushRef="#br0" timeOffset="33120">29416 9589 13850,'-28'5'3688,"1"-1"-234,4-6-2555,5-1 1204,10-3-1564,2 1 670,6-2-1209,0 5 2839,0 10-2839,0 26 0,4 4 0,2 18 0,5-14 0,3-5 0,0-1 0,1-9 0,-1-2 0,-4-7 0,0-4-90,-4-7 90,-2-3 0,-2-4 0,-2 0 0,0 4 0,0-3 0,0 7 0,0-1 0,0 8 0,0 6 0,0 20 0,4-10 90,2 13-180,8-19 90,21 3-90,-3-14 90,17 0 0,-12-14 0,14-12 0,-8-7 90,-2-7-90,-14-1 0,-14 7 90,-7-2-90,-3 7 0,-3 0 0,0 6 0,0 6 0,0-1-90,0 4 180,-7 6-90,-18 12 0,-4 4 0,-17 9 0,7-2 0,-3 3 0,-1 8-380,0 8 380,21-20 0,2 5 0,-5 19 0,2 2 0,7-13 0,2 3 0,4 0 0,1 5 0,9-5 0,14 0 0,8-4 0,-2 0 0,6-6 0,13-11 0,5-8 0,-6-10 0,1-4 0,5-4 0,0-3 0,1-1 0,2-4 0,-6-2 0,3-3 0,-2-1 0,16-8 0,-1-2 0,-2 0 0,-3 0 0,-8 1 0,-7 3 0,-5-1 0,-8 1 0,-15 12 0,-9 3 380,-7-9-380,-2-1 0,-7-12 0,-13-28-816,4 2 816,6 14 0,-1-3 0,2 5 0,-1-2 0,-1-1 0,-1-4 0,-1 2 0,-3-8 0,-2-1-345,5 9 0,-2-3 0,0 4 345,-1 0 0,-3 4 0,-14-6 0,-7 4 0,10 19 0,-3 4 0,0 2 0,-2-1 0,-1 2 0,-1 4 0,-4 5 0,-2 4 0,2 3 0,-9 3 0,-1 3 0,9 2 0,-3 1 0,4 0 0,-3 1 0,3-1 0,-10 4 0,6 0 0,6 0 0,19-1 0,19-5 0,24-3 0,26-4-90,-6-2 0,3-2-1192,10-3 1,4-2 1191,10-5 0,2-3 60,-16 3 0,1-1 0,1 0-115,4-2 1,1-1 0,0 1 144,3-1 0,0 1 0,0-1 0,0 1 0,-1-1 0,1 2 0,-4 0 0,1 1 0,-3 0 60,-3 0 0,-2 1 0,-1 0-133,12-3 1,-3 0 207,-8 3 0,-3 1-135,-9 2 0,-3 2 0,16-7 0,-15 5 0,-8 4 2600,-13 17-2600,-6 17 0,-9 32 0,0-21 0,0 5-14,2 9 1,2 7-1,1-3 14,0-10 0,1-1 0,1 2 0,2 14 0,2 4 0,1-5 114,6 2 1,5-4-115,0-13 0,4 1 0,3-5-1098,13 7 0,6-9-881,11-7 0,3-14 764,-13-16 1,-2-13 1107,1-19 0,-6-10 0,-9-2 0,-3-4 0,2-5 0,-1-1 0</inkml:trace>
  <inkml:trace contextRef="#ctx0" brushRef="#br0" timeOffset="33355">31256 9412 22194,'4'-47'959,"1"0"1,-4 5 0,-2 1-331,-14-22-179,-13 21 0,-9 20-90,-6 24-181,2 17 1,6 15-90,16 11-90,10 3-90,19 2-359,26 6 179,-2-29 90,18-5 90,-19-36 180,-1-41-90,-20 3 45,-7 13 0,-7-1-720,-19-5 1,-7 5-766,-8-3 316,5 12 0,0 11 1124,-1 30 0,3 18 0,3 16 0</inkml:trace>
  <inkml:trace contextRef="#ctx0" brushRef="#br0" timeOffset="33521">31199 10317 22824,'25'62'2698,"-3"-10"-2518,-6-12-90,-4-15-180,-2-11-180,-4-14-359,0-12-271,-2-12-359,0-11-1080,-1-12 2279,-2-12 0,0 25 0,-2-2 0,1-3 0,0 1 0</inkml:trace>
  <inkml:trace contextRef="#ctx0" brushRef="#br0" timeOffset="33695">30915 9195 23903,'-12'-48'1350,"12"3"-1261,24 16 1,10 1-90,-2 7 0,5 2-1135,19-5 1,5 2 954,-5 8 0,2 2-480,-3 3 0,4 2 1,-2 0-421,8-1 1,0 2 1079,-12 1 0,3 2 0,-6 0 0,-2 2 0,-4 0 0,-2 1 0,0 0 0</inkml:trace>
  <inkml:trace contextRef="#ctx0" brushRef="#br0" timeOffset="52611">27272 13266 21115,'16'-29'3148,"-1"1"-2608,-1 1-90,-4 4 179,0 5-89,-2 4 90,-2 3-361,-2 6 721,-2 7-720,-7 12-270,-9 17 0,-18 15-637,8-15 0,-3 1 637,-8 5 0,-3 1-1169,-7 4 0,-2 0 1169,-4 0 0,0 0 0,0 0 0,-1 0-374,12-10 0,-2 1 0,4-1 374,0 1 0,3-1 0,-5 5 0,9-1 0,19 2 0,26-2 0,23 1 0,-9-19 0,3 0-278,5 1 1,1 0 277,4-1 0,0 1 0,1 0 0,0 0 724,-3-3 0,1 0-724,-2 0 0,-1-1 0,-4-3 0,-1-1 0,27 11 0,-10-6 0,-2 0 0,-18-8 1304,-2-6-1304,-21-17 0,-8-43 0,-6-5-349,0 14 0,0-2 349,-1 6 0,-1 0 0,0-2 0,0-2 0,0 0 0,0-3 0,1 7 0,0-3 0,1 3 0,-2-5 0,0 1 0,-1-11 0,0 3 0,-1-2 0,2 14 1083,6 13-2343,-5 12-269,2 11-125,-7 15 1654,-8 31 0,4 8 0,6-12 0,1 1 0</inkml:trace>
  <inkml:trace contextRef="#ctx0" brushRef="#br0" timeOffset="52924">27199 14139 22734,'-14'38'2519,"-6"2"-2250,-12 6-89,10-21 0,-1-1-232,-3 3 1,-1 1 185,-4 1 1,1 1-90,0-1 0,0 1 45,2-2 0,1 1 45,4-5 1,1 1-136,3 4 0,2-1 182,2 10-182,11 7 0,25-18 90,15-2 0,15 0 0,-2-9 0,3-1-90,-8-4 0,0 0 45,17 4 0,-1-2-45,-15-4 0,-3-2-359,-2 2 0,-2-2 359,-4-3 0,-1 0-90,18 2 90,-11-6-1169,-14 0-180,-7-6-360,-11-6 1709,-12-33 0,-7 4 0,-7-23 0</inkml:trace>
  <inkml:trace contextRef="#ctx0" brushRef="#br0" timeOffset="53437">26460 13284 21475,'-31'0'2518,"6"0"-2338,17 0-90,50-4-90,19-3-1622,-5 0 1,5 0 1621,3 0 0,5-2 0,-13 2 0,6-1 0,2 1 0,-3-1 0,-10 2 0,-2 0 0,0-1 0,3 1 0,0-1 0,4 0 0,0 0 0,-1 0 0,-4 0 0,13-3 0,-4 0 0,-1 0 30,-1 0 0,-2 0 0,-1-1-1,-4 0 1,-1 1 0,-2-1 240,15-5 0,-2 0-1085,-11 2 1,-3 1 1084,-9 2 0,-3-1-176,10-8 175,-21 4 2229,-46 19-2228,-4 22 0,-2 13-270,0 3 0,0 6 0,2 2 41,1 0 0,2 1 0,5 5-41,4 2 0,3 6 0,4 1 0,6-4 0,7 6 0,8-3 0,0-1 325,0 0 0,1 0 0,5-4-745,4-8 0,4-4 1,1-6-436,5-7 1,1-8-252,1-4 0,0-5 1106,-2-8 0,1-5 0,28-12 0,-3-15 0</inkml:trace>
  <inkml:trace contextRef="#ctx0" brushRef="#br0" timeOffset="53973">29026 13121 21924,'0'-39'2609,"-25"9"-1710,-14 23-629,-10 9 0,1 13 0,20-3 0,10-5-270,22-21 90,12-7-90,17-9 0,9-2 0,5 2 0,3 1-45,0 0 0,1 2-636,-1 6 0,-3 8 771,10 13 90,-10 20 0,-25 9 0,-9 9 134,-15 22 1,-8 4-180,3-12 0,-5 0-208,-12 10 0,-9-5 163,1-26 0,-3-7-90,4-6 0,-1-4 0,-24 8 1323,29-41-1413,34-7 90,21-17 0,11 12-45,-4 17 0,1 5 45,17 1 0,-19 9 0,-2 6 90,6 20 185,-7 13-275,-8 11 0,-9 3 0,-9 3 90,-10-5-90,-8-2 90,-13-7-90,-1-18 0,-6-4-45,-5-5 0,-2-4-267,0 1 0,-1-3 42,0-8 1,2-6-541,-16-12-405,14-6 1,-1-7-945,-4-11 1,0-3 2158,0 1 0,2-3 0,2-4 0,4 0 0,13 13 0,-1-1 0</inkml:trace>
  <inkml:trace contextRef="#ctx0" brushRef="#br0" timeOffset="54343">29343 12886 20575,'41'-12'869,"0"1"1,-3-1 0,-1 0-601,-3 0 1,-1 0 450,20-10-90,-9 4-1,-13 2 91,-9 9-90,-10 5-91,-6 15-179,-11 14-90,-6 14-180,-6 11-90,3 7 90,6 0-90,13-19 0,6-1 0,12 10-45,-2-19 0,4-6 45,22-15-90,2-20 90,-2-21 0,-7-20-178,-23 20 1,-5-2 177,-2-2 0,-3-1-45,-5 0 0,-4-1-90,-4 3 0,-3 2-495,-21-24-359,-13 16-450,-10 21-360,-8 20-720,-2 20 2519,31-2 0,2 3 0,1 7 0,2 2 0,0 4 0,1-1 0</inkml:trace>
  <inkml:trace contextRef="#ctx0" brushRef="#br0" timeOffset="54472">29587 13813 21924,'9'34'810,"0"1"0,6 24-810,-5-19-450,-6-19-899,-3-15-1170,-1-19 2519,0-12 0,0-14 0,0-7 0</inkml:trace>
  <inkml:trace contextRef="#ctx0" brushRef="#br0" timeOffset="54639">28965 12750 18879,'-19'-32'629,"0"1"1,-1-31 1365,30 4-2175,8 29 0,6 3-405,12 0 1,6 3-671,8 0 0,4 2 1255,-12 8 0,2 0 0,2 1 0,2 2 0,1 1 0,1 1 0,3 0 0,0 0 0,0-1 0</inkml:trace>
  <inkml:trace contextRef="#ctx0" brushRef="#br0" timeOffset="55007">31077 12348 26422,'-28'-32'2159,"1"0"-2159,-3-3 0,12 16 0,-1 47 0,15 34 0,-1-6 0,1 9-507,2-17 1,1 5-1,0 2 1,0 0 506,-1 2 0,0 1 0,1 0 0,-1 0 0,1 0 0,0 0 0,0 0 0,1-2 0,-1 10 0,2-1 0,-1-8-61,0-8 1,0-5 60,0 22 0,-6-32 0,0-36 0,-8-39 0,6 3 0,3-5-1341,-1-15 1,3-10 1340,3 18 0,1-6 0,1-3 0,1 0 0,0 2-225,2-4 0,1 2 0,1 0 0,1-5 225,-1 10 0,0-4 0,1-1 0,1-1 0,1 3 0,1 3-157,3-8 0,1 4 0,3 1 0,3-1 157,1 3 0,4-1 0,2 0 0,0 2 0,0 4 0,-1 2 0,-1 4 0,2 1 0,2 0-180,6-7 0,4 0 0,1 3 0,-1 7-300,0 8 1,-1 7-1,2 3-375,19-5 1,2 6-315,-2 6 0,0 6 1117,-4 9 0,-2 6 0,-5 5 0,-2 6 0,-4 5 0,0 0 0</inkml:trace>
  <inkml:trace contextRef="#ctx0" brushRef="#br0" timeOffset="55504">32031 12103 22284,'-21'32'539,"-1"0"1,3-3 0,0-1 0,-14 19 0,9-11-270,11-6 89,8-2-269,23-10-90,1-5 0,19-16 90,-7-8 0,1-7 0,-7-3 0,-7-2 0,-10 3 180,-22 2-90,-7 14 45,-9 13 0,-4 8-136,-2 8 1,1 6 0,-7 10 0,4 3-250,7-8 1,6 1 159,9-2 0,8-3 0,16 7 0,16-7 0,19-8 0,12-8-413,-6-9 1,2-1 412,-13 0 0,0-1 0,12 1 0,-3 0-36,8 8 36,-10 3 0,-13 2 384,-13 5-384,-20 18 90,-15-11-90,-16 12 90,-11-20-90,-9-3 0,-10-10-462,10-12 1,-3-4 461,13-3 0,0-4 0,-16-6 0,2-5-45,17-1 0,3-4-45,0-3 0,3-4-112,2-1 1,3-5-309,6 1 0,2-5 0,2 2-120,-1-7 1,2-1-259,5 8 0,1-2 0,2 2 888,4-1 0,2 3 0,1 3 0,0 2 0,2 1 0,0 1 0</inkml:trace>
  <inkml:trace contextRef="#ctx0" brushRef="#br0" timeOffset="56057">31308 12090 21115,'-18'0'2519,"7"-4"-2250,9-3 1,18-9-90,20-2-90,23-7-346,-15 12 0,7 1 0,-1 0 256,12-3 0,2 2-483,-3 1 0,4-1 1,-4 3 482,-13 3 0,-1 1 0,-1 1 0,-1-1 0,1 1 0,-1 0 45,21-1 0,-2 1-374,-6 0 0,-2 1 464,-5 0 0,-2 1 90,-8 2 0,-1 0 135,25-1-1,-16 6 1,-17 5-90,-16 9-180,-14 9 487,-12 5-397,-27 22-180,6-15 0,-12 9 1692,17-24-1692,4-6 90,11-12 874,3-9-964,16-15 0,6-7 0,11-7 0,7-2 0,7 0 90,4 4-90,3 9 0,0 10 90,-2 17 0,-5 15 0,-19 12 0,-4 7-45,-5-7 0,-4 3-289,0 16 1,-5 1 243,-6-12 0,-4-2 0,-3 1 0,-2-1 45,-3-4 0,-5-2-45,-15 8 0,-5-5 45,9-11 0,-1-4-45,-13 2 0,0-5 0,-19-12 0,19-16 0,0-7-315,2-11 0,2-5-45,-1-2 1,5-5-534,5-8 1,10-4 217,11 9 1,7-2-1350,1-21 0,6-1 2024,4 18 0,3 1 0,1-13 0,4 3 0,2 23 0,-1 0 0</inkml:trace>
  <inkml:trace contextRef="#ctx0" brushRef="#br0" timeOffset="56359">33067 11705 21835,'29'0'2518,"-9"0"-1528,-14 0-631,-27 8-89,0 6 0,-17 14-90,14 8 0,3 11-180,11 8 45,13-11 0,5 1-227,0-11 0,2-1 182,7 8 0,2-2 0,16 4 0,3-16 0,-1-11 90,2-18-90,-6-14 0,-5-14 0,-8-11-90,-9-6 180,-15-6-180,-14-1-405,-7 22 1,-5 2-1171,-4 5 1,-2 4 1664,0 1 0,0 4 0,2 8 0,2 6 0,-11 7 0</inkml:trace>
  <inkml:trace contextRef="#ctx0" brushRef="#br0" timeOffset="56539">32961 12795 19542,'-16'64'1889,"3"-7"-1439,5-12-1,1-13 920,6-10-1638,-3-15 75,4-9-885,0-14-541,4-11-8211,2-11 9647,5-10 1,1-13 0,-6 28 0,0 0 0</inkml:trace>
  <inkml:trace contextRef="#ctx0" brushRef="#br0" timeOffset="56700">32839 11818 22734,'-27'-50'1349,"11"5"-1169,10 7-90,21 8-90,16 3 0,22 7-330,-3 12 0,10 2 1,-3 2-2707,-2 0 0,1 2 2286,5 2 0,5 0 1,-8 3 749,-13 3 0,-5 2 0,-5 3 0,-3 2 0,26 13 0</inkml:trace>
  <inkml:trace contextRef="#ctx0" brushRef="#br0" timeOffset="57478">26070 16224 16534,'-10'-48'3419,"-2"3"-388,-4 1-2311,-6 8 1014,-7 9-1104,-9 13-630,-9 12 0,-8 22 168,25-4 1,1 10-169,2 13 0,1 12 0,0 5 0,4-1-243,4-1 1,3 0 0,1 1-1,-1 3 243,0-4 0,-1 3 0,1 0 0,2 0 0,3-3 0,3 5 0,4-1 0,2-2 0,3-5 0,3-1 0,3-5 0,1-1 0,8 18 0,5-4 0,3-8 0,9-5-1128,1-15 1,7-5 0,-1-4 92,9-1 1,3-8 134,-6-5 1,2-4 0,-2-6 899,7-10 0,-4-8 0,1-5 0,0-5 0,-2-3 0,1 0 0</inkml:trace>
  <inkml:trace contextRef="#ctx0" brushRef="#br0" timeOffset="58427">26724 16260 22914,'-34'-16'2069,"-1"6"-1889,0 4 0,3 6-91,5 0-178,21 4-271,12-3 90,22 3 0,7-8 0,20-19 540,-7-11-90,-4-2 450,-31 0 179,-40 29-539,-8 8-90,-14 20 0,12 11-180,7 6 90,5 8-90,16 17 0,12-13 0,17 9 0,9-21 0,8-2 0,0 1 0,-13-5 0,-3 2 0,1 6 0,-7 17 0,-32-37 0,-15-10 0,-11-4 0,-10-8 0,-6-5 0,14-7 0,0-4 0,10 4 0,1-5-45,-18-22 0,4-5 45,23 15 0,5-2-338,-6-13 1,6-2 292,11 14 0,6 0 0,3-13 0,7 0-180,9 3 0,5 2-119,0-1 1,3 3 73,8 7 0,3 5-90,-7 10 1,3 2-361,17-2 1,2 1 314,-11 4 0,1 2-344,13-3 1,1 1 433,-12 5 0,-2 1 135,2 1 1,1 0 224,-1 0 0,2-1 674,16 0 1,1-1-540,-17 0 0,0 1-46,13-2 1,-3 0 45,-19 4 0,-1-1 293,12-2 0,-1 1 67,20 1-226,-25 0 1,-2 4 315,7 12-90,-9 6-181,-9 18 1,-16-3 0,-4 3-180,-6 22-135,-3-18 0,-3-1 45,-16 10 311,-16 4-401,0-21-90,0-10 90,10-28 640,18-19-640,10-5 0,4-3 0,10-22-105,-2 17 1,3 0 104,14-13 45,-4 23 0,1 3-45,12-6 0,15 3 0,-6 46 90,-14 10-90,4 23 90,-21 1 0,-12-13 0,-4 0 0,-9 21-45,0-21 0,-6-2 0,-17-2 0,-5-5-45,6-6 0,-4-3 0,-7-2 0,-7-2 0,4-4-283,1-5 0,1-4 238,-14-3 0,1-4 45,20-3 0,3-4-143,-9-9 0,3-4-216,-12-17-451,20 2 0,10-6-719,19 7 0,9 0 1529,7-6 0,6 2 0,4 10 0,3 5 0,3 8 0,1-1 0</inkml:trace>
  <inkml:trace contextRef="#ctx0" brushRef="#br0" timeOffset="58721">28129 15699 23454,'21'-16'2788,"-7"2"-2068,-9 7-91,-10 11-89,-7 32-450,4 5-90,1-9 0,3 3-45,11 4 0,4 0-225,10 18 135,-3-23 0,4-3-135,18-6 180,3-16 0,13-40 90,-18-8 0,-16 5 0,-3-3-1220,-9 4 1,-4 0 1219,-1-2 0,-2 0 0,-3 0 0,-3 1-105,-12-25-165,-13 12-540,-13 19-539,-6 13-630,-8 23 1979,2 13 0,2 18 0,3 7 0</inkml:trace>
  <inkml:trace contextRef="#ctx0" brushRef="#br0" timeOffset="58888">28320 16726 24803,'6'23'1259,"0"-7"-1439,-6-16-359,0-14-451,0-11-539,0-11-990,0-11 2519,0-8 0,0-8 0,0-3 0</inkml:trace>
  <inkml:trace contextRef="#ctx0" brushRef="#br0" timeOffset="59021">28052 15862 23004,'-23'-43'1169,"8"-2"-1349,15-3-540,16 10 1,8-2 719,13-4 0,6 1 0,1 0 0,3 1 0,-10 15 0,0 1 0,0-1 0</inkml:trace>
  <inkml:trace contextRef="#ctx0" brushRef="#br0" timeOffset="59923">29339 15292 14722,'-31'-27'2519,"5"0"282,5-1-2531,11 1 90,6 2 1228,14 1-1498,10 3 860,15 5-860,14 7 0,8 13 0,6 14-45,-20 10 0,-1 6 1225,-12-5 0,-3 3-1270,6 13 0,-6 3 45,-15-11 0,-6 0-45,-4 0 0,-4-1 44,-3 0 1,-6-2-45,-12 6 0,-6-2 45,-3-7 0,-3-2-45,1-1 0,0-4 0,-24-1 0,31-17 0,15-10 0,16-1 942,17-2-1032,15 3 90,1 2 0,2 2 0,23 8-241,-18-4 0,-2 2 241,13 12 0,-6-2 0,-10-7 0,-5-3 0,-22-12 0,-6-5 0,-18-10 482,-1-6-572,5-21-359,15-14 89,9-2-117,-1 29 1,2 2 116,18-19 90,5 2 90,1 2 91,-2 7 89,-6 10 89,-2 4 91,-13 15 0,1 2 0,-12 18 90,0 2 0,0 10 359,6 20-179,-2 2-270,-2-10 0,-2 5 180,-1 19 0,-2 4-763,0-10 1,-1 2 402,-1-5 0,-1 4 0,-1-3 0,-2 8 0,-1-1-967,0-5 1,0 2 0,-1-2 966,-3 6 0,1 0 0,0-11 0,1 2 0,0-4-119,-1 0 1,0-3 118,-1-2 0,0-1 0,-1-3 0,-2 0 0,-8 6 0,-1-3 0,-14 11 0,12-21 0,-3-5 0,-8-8-90,-1-16 477,9-25 0,5-10-387,9-3 0,5-4-45,1-20 0,7 0 90,9 17 0,6 5-45,4 8 0,3 8 278,20 8-278,6 22 90,4 15-90,-25-4 0,1 2-135,0 1 0,1 1-765,11 4 1,0 0 134,-12-8 1,0-2-181,6 2 1,-1-4-1485,5-13 2429,-5-16 0,-1-17 0,-3-8 0</inkml:trace>
  <inkml:trace contextRef="#ctx0" brushRef="#br0" timeOffset="60320">30813 15807 21385,'2'-54'809,"0"0"1,1 0-1,-4-1 1,-2 2-495,1-13 0,-11 12 764,-37 31-719,14 64 0,5 20-360,14-16 0,5 3-30,-2 2 0,3 4 0,15-8-105,41 0 0,13-16 135,-20-21 0,1-12 0,18-26 0,-11-17-45,-31-5 0,-13-6-45,1-5 0,-11 2-540,-19 8 1,-11 12-946,1 24 1,-3 6 674,7-1 1,0 1 899,-10 7 0,4 2 0,6 1 0,-4 0 0</inkml:trace>
  <inkml:trace contextRef="#ctx0" brushRef="#br0" timeOffset="60493">30464 14573 19496,'21'60'0,"1"0"0,0-1 0,-1 1 0,1 0 0,0 0 0,-1 0 0,1-2 0,1 0 0,-1 1 0,0-1 0,0 0 0,0 1 0</inkml:trace>
  <inkml:trace contextRef="#ctx0" brushRef="#br0" timeOffset="60842">30971 15798 23454,'0'27'2248,"-9"5"-1798,-6 12-90,-4-2 0,-3 1-315,7-9 0,-2 2-15,-7 9 0,-4 5 0,3-10-390,-12 2 315,4-10 0,14-9-915,55-41 1,34-25-1,-11 8 960,-5 17 0,7-12 0,11-6 0,-23 22 0,-36 35 0</inkml:trace>
  <inkml:trace contextRef="#ctx0" brushRef="#br0" timeOffset="62339">31398 15111 14549,'13'10'7915,"-2"-2"-7825,-11-8 270,0 0 0,9 0 179,-3 0-449,4 0 0,-6 0 1260,-4 0-1081,7-4-179,-2-1 0,9-2-90,-4-2 0,6 6 180,15-1-90,-3 4 0,11 0 0,0 4 0,-13 1 0,4 0 0,-16 6 90,-5-6-90,-3 8 90,-4-1-1,-8 1-179,-1 1 0,-5-3 90,-16-4-90,10-3 0,-13-4-90,17 0 90,5-10-89,4 2 89,7-12 0,3 2 0,6 0 0,5-1 0,2 6 0,1 4 0,-1 4 0,-2 11 0,-1 10 0,-1 34 89,-8-4-44,-5-2 0,-5 0 45,-9 5-90,2-16 0,-3-4 0,-16-1 0,-5-12 0,-23-12 0,28-19 0,2-5 0,-2 2 0,3-5-190,5-13 1,5-5 144,9 3 0,4-1 45,1-4 0,3-1-90,2 0 0,3-2-450,5-12 1,4-1 539,5-5 0,1 3 0,-5 17 0,0 2 0,1 7 0,0 0 0</inkml:trace>
  <inkml:trace contextRef="#ctx0" brushRef="#br0" timeOffset="62771">31613 15572 21835,'2'34'2158,"0"2"-1708,-7 7 180,-6 5-181,-5 6-89,-5-1-90,1-2-90,0-9 0,-1-9-90,1-10-90,0-12 90,1-7-90,3-12 0,4-10-90,5-14 90,4-11 0,8-9 0,4-5 0,9 2 0,-2 23 0,1 2 0,13-5-90,11 3 0,-8 47 0,2 14-2146,-3 1 1,0 3 1875,7 9 0,-2 1-135,-10-5 1,-4-4-676,2 2-719,-7-11-7942,-6-14 9792,-2-15 1,-4-14 0,0-13 0</inkml:trace>
  <inkml:trace contextRef="#ctx0" brushRef="#br0" timeOffset="63156">31987 15206 21655,'8'-45'809,"0"1"1,-1 3-1,0 1-584,-1 6 0,0 2 135,4-18 179,-2 18-89,1 17-90,-1 23-90,-2 15 0,-2 27-90,0 14-347,-4-26 0,0 3 167,1 3 0,0 0 45,-1 1 0,0-1-45,0 0 0,0-2 0,0-4 0,0-1 0,0 26 90,0-13-90,0-14 0,0-11 0,0-13 0,-5-16 0,3-17 0,-3-22 0,1-18-217,4 21 1,-1-4 216,-1-5 0,1-4 0,2-6 0,1-4 0,0 19 0,-1-1 0,3-4 0,2-3 0,2-6 0,1 1 0,0 2-648,0-3 1,2 3 0,1-2 624,0 2 1,2-2 0,1 1-1,1 4 23,0 5 0,1 4 0,3-1 0,9-6 0,5-1 0,-2 5-45,5-3 0,2 5-45,-6 10 0,3 0 0,-2 8-270,2 6 1,0 8-991,9 4 1,-1 11 1349,-8 14 0,-4 8 0,-2 1 0,-5 4 0,-13 14 0,1 1 0</inkml:trace>
  <inkml:trace contextRef="#ctx0" brushRef="#br0" timeOffset="63671">32502 14953 20575,'0'7'3418,"0"3"-3058,0-9-180,0 3 0,0 0 180,0 3-90,2 9-91,0 7 1,2 6-180,-1 9 90,-2 8 0,-4 2-90,-3 2 0,-7-7 90,-5-7-90,-4-9 0,-5-13 0,0-6 0,1-8 0,-3-10 0,14-2 0,-2-15 0,21-5 0,4-4 0,10-5 0,5 2 0,24-1 0,-9 19 0,15 11 0,-10 24 0,0 16 90,-2 6-90,-1 10 45,-17-15 0,-1 1 45,10 14 90,-13-15 0,-2-4-90,-5-11-90,-3-25 90,-9-19-90,2-25 0,0-3-293,2-8 293,-2 29 0,0 0-45,-1 1 0,0-1 0,0-7 0,0 1-180,-1 7 0,0 0-1034,0-31 179,-7 29-269,-4 21-517,-11 11 1866,-5 4 0,-3 0 0,-3 0 0</inkml:trace>
  <inkml:trace contextRef="#ctx0" brushRef="#br0" timeOffset="63927">31893 14862 21565,'-39'0'959,"0"0"1,4 0-1,1-2-689,-17-2-90,24-3-90,23-4 90,65-5-135,-27 9 0,4 1-467,22-1 0,4 1 467,-6 3 0,4 2-362,0 2 0,5 1 0,-3 1 287,-14-1 0,-3 1 0,3 0-30,13 2 0,2 0 0,-6 1-75,-3 0 0,-4 1-90,-5 0 0,-3 0-135,-7-4 1,-3 1-2070,30 12 270,-34-7 2159,-10 10 0,-40 2 0,-8 2 0</inkml:trace>
  <inkml:trace contextRef="#ctx0" brushRef="#br0" timeOffset="64771">28104 18064 17211,'5'-16'1889,"0"3"1423,-1 6-2683,3 11 933,3 8-1202,-2 12 389,2 6-660,-3 4 1,-3 0 1880,-3-2-1970,-4-7 0,-4-11 0,-5-6 0,-2-16 0,-1-10-90,7-38 90,9 20 0,3-2-101,1 0 0,2 1 101,4 2 0,4 4 0,11 0 0,5 13 0,3 13 0,3 16 0,0 16 0,-1 16-416,-5 16 416,-17-27 0,-2 3 0,0 15 0,-7 2 45,-9-4 0,-6-2-1639,1 0 1,-7-4 1593,-11-10 0,-5-8 0,2-13 0,-5-7-132,-17-8 1,-2-8 86,13 1 0,0-3 45,-13-10 0,3-6 0,19 4 0,3-4-90,-6-22 0,4-4 0,11 12 0,2-1-135,-1-17 0,6-1-135,9 18 1,6 2-136,2 0 0,4 2-135,2 2 1,3 3-271,1 4 1,4 2 899,10 2 0,3 5 0,13-1 0,16 5 0</inkml:trace>
  <inkml:trace contextRef="#ctx0" brushRef="#br0" timeOffset="65406">28332 18001 20665,'28'20'3148,"3"1"-2698,-1 3 0,4 2-46,-8-6 1,1 3-270,2-2 0,0 1-135,-1 0 0,0-2 0,21 12 0,-22-18 0,4-9 0,-13-10 0,4-9 0,-12-12-90,-2-8 180,2-10-90,0-3 0,2-1 90,8-11 0,-5 18 0,7 0 180,-6 28 180,10 29-1,1 33-269,-1 9-135,-14-22 0,-1 0-45,-1 14 90,0 1-90,-5-19 0,0-6 0,1-68 0,2 6 0,1-5 0,1-3 0,2-5 0,-1 2-535,5-14 1,1 2 534,2-2 0,1 4 0,-6 21 0,-1 2 0,13-25 0,-4 14 89,2 13 91,-1 16 90,1 14 0,-1 18-90,-1 15-180,-4 17 0,1 13 0,-7-11 0,1 1 0,-3-11 0,2 0 308,4 11 1,1-1-309,-2-16 0,1-3 0,19 24-459,1-8-261,3-11-359,-1-8-181,3-8 91,-2-11 0,-3-3-91,-5-6-988,-5-4 2359,-9-11 0,-7-10 0,-7-12 0</inkml:trace>
  <inkml:trace contextRef="#ctx0" brushRef="#br0" timeOffset="65897">29761 17576 21385,'0'-28'3328,"0"6"-2878,0 6 449,0 9-629,0 31-90,0 3-3572,0 31 3392,4-8-48,4-15 1,3 0-43,8 13 0,14 6-180,3-31 180,-11-18 90,4-10 3301,-17-18-3301,-6-8 366,-2-6-366,-4-2 180,0 3 0,0-2-180,0 14 90,2 2 0,4 16 539,17 26-89,-9 41-360,-1-6-180,-12-16 0,-5-1 90,-10-2-90,1 1 0,7-14 0,0-4 0,14-15 0,4-4-90,13 0 0,7 0-90,9-2-90,4-2-269,3-5-811,16-9 361,-19 1-361,-15 1 1,-3-2-899,-2-5 2248,-6-12 0,-13 12 0,-6-2 0</inkml:trace>
  <inkml:trace contextRef="#ctx0" brushRef="#br0" timeOffset="66356">29522 17504 21115,'-28'-28'1979,"10"-1"-1979,22 0 0,18-1 0,21 1 0,-15 15 0,5 1-301,21-4 0,7 3 241,-14 4 0,1 2 0,3-1-534,11 0 1,3 0 0,-3 1 713,-9 2 0,-3 1 0,-1 0 150,17-2 0,-5 1 44,-25 1 1,-3 1 315,21-7 90,-13-1 719,-5-8-810,-18 7-89,-3-4-360,-14 10 17,-1 1-197,0 7 2185,0 12-2185,0 17 0,0 12 0,0 10 0,3 2 0,0 5 0,0-1-510,-1-9 0,-1-1 0,0 0 510,3 12 0,0 0 0,0-7-135,-3-15 0,0-4-900,0 5 1,0-3-225,-1 9-90,0 0-1,0-33-538,0-6 1888,-6-27 0,1-6 0,-5-20 0</inkml:trace>
  <inkml:trace contextRef="#ctx0" brushRef="#br0" timeOffset="66488">30569 17540 21115,'0'-51'3958,"0"4"-3419,4-8-449,6 18-180,12-8-269,15 19-271,12 4-359,10 4-721,-17 8 1,1 2 1709,16 0 0,-24 3 0,-2 2 0,1 3 0</inkml:trace>
  <inkml:trace contextRef="#ctx0" brushRef="#br0" timeOffset="71868">23686 8064 19676,'0'-22'2248,"0"-5"-1978,-3-7-90,-2-7-90,-6-4 90,-4-3-180,-7-1 90,-6 1-180,-11 5-546,-13 6 366,20 23 1,-5 3 269,-9 6 0,-6 3 0,1 2 0,7 0 0,0 2 0,-2 1 0,-18 4 0,1-1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1:18.900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13303 5631 24083,'17'0'2069,"-3"0"-1889,-8 6-90,-2 4 90,-4 12 0,0 10 90,-8 17-91,-6 15-89,1-24 0,-2 1-491,-5 4 0,-3 1 491,-4 3 0,-3-1-1,-5 2 1,-3-2-572,-4-1 0,-3-3 527,-3-2 0,-2-3 45,-3-4 0,-2-4-45,0-4 0,-2-4 45,1-4 0,-2-4-90,2-5 0,-1-4 0,9-6 0,-1-3 0,3-2 0,-4-6 0,3-4 0,-9-8 0,7-6 0,26-4 0,8-4 0,5-5 0,7-3 0,6-3 0,11-6 0,10 5 0,11-7 0,4-1 0,-2 6 0,-4 3 0,1 4 0,3-3-544,-2 5 1,4-4-1,2 0 1,-1 1 0,-3 6 543,6-2 0,-2 5 0,-1 0 0,1-2 0,0 1 0,0-1-175,-2 2 0,0 0 1,1-3 174,-4 2 0,2-2 0,-1-1 0,-1-1 0,-2 1 0,-2 0 0,0-1 0,-1 0-443,10-13 1,-1 0 0,-3 0 442,-7 4 0,-3 0 0,-5 3 0,-3-4 0,-4 0-232,-6 3 1,-1-4-1,-2 3 232,1-6 0,-2-1 375,-4 10 0,-2-2 1,-1 3-376,-2 1 0,-3 2 0,-3 3 0,-2 1 0,0 4 0,-3 1 0,-15-24 0,-4 12 0,-3 11 0,-4 13 0,-5 10 138,7 19 1,-2 6-139,6-1 0,1 3 0,-14 11 0,1 4 357,8-2 1,3 3-358,-2 2 0,1 2 0,-2 3 0,2 1 0,1 3 0,1 0-147,1 2 1,3 1 146,2 0 0,3 1 0,2-1 0,3 3-164,6-5 0,2 4 0,2-1 164,0 8 0,3 2-151,2-8 0,0 2 0,4-2 151,5 7 0,3-1 0,2 2 0,3 1 0,3-1 0,4-1 274,2 1 0,3 1-274,0-6 0,4 2 0,-1-2 0,-5-11 0,-1-2 0,2 1 0,6 9 0,2 3 0,-1-5 0,3 3 0,0-3 0,2 0 0,0-1 0,1-2 0,1 0 0,-1-1 0,1 0 0,0-3 0,1-1 0,-1-1 0,-1-1 0,-1-4 0,-1 0 0,-1-3 0,-1 0 0,-3-3 0,-1-1 2056,22 19-2056,-7-7 0,-7-8-269,-6-8-2880,-4-4 361,-9-7 3118,-5-4 1,-7-3 0,-4-4 0</inkml:trace>
  <inkml:trace contextRef="#ctx0" brushRef="#br0" timeOffset="3814">14054 3582 20036,'3'-16'3777,"-2"1"-3327,-1 1 0,0-1 0,0-2-1,0-3 91,-3-2-180,2-5 0,-8-5-91,2-2-179,-5-6 90,0-4-180,-4-3 90,1 7 0,-3 0-366,1 6 0,-1 0 276,-9-13 0,-2 0 45,3 10 0,-5 1-15,0 3 0,-3-2 0,-4 3 0,-4-1 0,-3 2 0,-5 2-30,2 2 0,-3 2 0,-2 0 0,1 4-1060,-8-2 0,1 4 1,-2 3 1059,-4 3 0,-1 3 0,3 4 0,14 4 0,1 2 0,-2 4-315,-2 2 0,-3 3 0,-1 3 0,0 3 315,-2 6 0,0 4 0,0 3 0,0 0 22,-1 1 1,0 0-1,1 3 1,3 3-265,10-4 0,2 3 1,1 2-1,2 1 1,3-1 241,0 4 0,3 0 0,2 1 0,1 1-283,-2 3 0,1 1 0,0 1 0,1 0 283,0 2 0,0 0 0,1 2 0,-2 4 0,4-3 0,-1 4 0,-1 2 0,1 2 0,0-2 0,2-2 18,-1 2 0,2-3 0,1 0 0,-1 1 0,0 3-18,3-6 0,-1 3 0,-1 1 0,0 1 0,2 0 0,0-2 0,2-2 18,-3 8 0,3-2 0,1-2 0,0 3 0,1 4 4,4-12 1,1 2-1,0 3 1,0 1-1,1 1 1,0-2-1,1 0 1,1-3-23,-1 4 0,0-2 0,2-1 0,0 0 0,2 3 0,1 4 0,2-4 0,0 6 0,1 2 0,1 2 0,1 1 0,1-1 0,0-2 0,2-3 0,1-5-59,2 2 1,1-5 0,1-3 0,2 0 0,0 1 0,2 2 70,0 2 1,-1 3 0,2 1 0,1 0 0,3 0 0,2-2 0,3-3-58,4-3 0,3 0 0,3-2 1,2-1-1,1-2 0,0-1 1,0-3 44,4 7 0,0-3 0,1-3 0,4-1 0,6 1 0,-7-11 0,5 0 0,3 1 0,2 0 0,3-1 0,-1-2 0,0-2 0,-2-3 0,-2-4 0,14 4 0,-1-6 0,-2-5 0,2-1 0,4 0 0,-7-3 0,3 0 0,2 0 0,1-2 0,-1-2 0,-2-2 0,-2-3-18,6-3 0,-1-4 0,-3-3 0,1-2 0,0-1-4,2-2 0,0-2 0,0-1 1,0-2-1,-1-2 7,-10 2 0,-1 0 0,0-1 0,0-3 0,1-2 0,1-3 15,-3-1 0,2-3 0,1-3 0,0-2 0,0-1 0,-1-1 0,-1 1 0,-4 1 0,5-5 0,-2 1 0,-2 0 0,-2-2 0,1-1 0,1-4 11,-5 4 0,1-2 0,1-2 1,0-2-1,-1 0 0,-3-1 1,-2 1-1,-4 0-11,1-6 0,-4 0 0,-3-1 0,-2 1 0,-2-2 0,0-1 15,1-3 0,-2-1 0,-2 0 0,-1-2 0,0 0 0,-2 0-3,-4 7 1,0 0 0,-1-1 0,-1 0 0,-1 0 0,0-1 0,-2 1-13,0 0 0,0 1 0,-1 0 0,-1-1 0,-1-1 0,-2-2 0,-1-1 0,-2 2 0,-1-3 0,-1-1 0,-1-2 0,-1 0 0,-1 0 0,-1 2 0,1 1 0,-2 2 0,0-3 0,0 3 0,-1 1 0,-1 1 0,-1 0 0,-1-2 0,-1-1 0,-1-3 0,0-2 0,-2-2 0,-1-1 0,0 2 0,-2 0 0,0 4 0,-2 4 0,-2-1 0,-1 3 0,-1 3 0,-2 1 0,0 1 0,-1 0 0,-5-9 0,-2 2 0,-1 0 0,0 2 0,-2 0-108,1 3 0,0 2 0,-2 0 0,0 1 0,-1 2-108,1 4 0,-2 0 0,1 1 1,-1 2-1,0 1-144,-7-7 0,1 2 0,-2 2 1,1 1-78,3 5 0,0 0 0,0 3 1,0 0 436,-8-5 0,2 2 0,0 3 0,5 5 0,0 3 0,1 1 0,-14-7 0,-1 0 0</inkml:trace>
  <inkml:trace contextRef="#ctx0" brushRef="#br0" timeOffset="6655">16613 4207 22734,'-53'0'2788,"0"0"-2068,4-4 0,4-2-361,10-5-179,13 0-90,17-7 0,27-2-90,33-7-1696,-11 10 0,5 2 1726,-8 3 0,3 0 0,1 0-30,7-1 0,2 1 0,1 0-675,5-1 1,1 1 0,0 1 674,2 0 0,0 1 0,0 1 0,0 1 0,0 0 0,-1 2 0,-4 1 0,0 1 0,-1 1 0,-6 1 0,0 1 0,-2 2-212,14 3 0,-5 5 212,-12 2 0,-8 5 0,7 29 0,-49 17 0,-14-23 0,-9 1 45,-15 5 0,-6 1-303,11-13 1,-2 2-1,-1-1 258,-5 2 0,-2 0 0,0 0 0,-1 0 0,-1 0 0,1-1 0,1 0 0,1-1 0,0-1 30,4-2 0,0-1 0,2 0-30,-12 9 0,3-1 740,9-7 1,4-1-741,9-4 0,6-1 90,2 16 1875,29-3-1965,31-4 0,-9-16 0,3-2 60,6 0 1,4 2-61,4 0 0,5 2 0,-3 0 354,10 4 1,1 2-355,-8-3 0,3 1 0,-3-1-389,4 5 0,-3-1 389,0 0 0,-2 0 0,-4-2 0,0 0 89,6 4 1,-1 0 45,-14-8 0,-2-1 0,-2-3 0,-3-3 435,-1 0-570,-24-16 819,-8-12-819,-8-18 0,-8-31 194,4 18 0,-1-5-194,-1-9 0,0-7 0,2 15 0,0-6 0,-1-2 0,1 0 0,0-4 0,0-2 0,0-1 0,0 1-422,0 1 0,0 0 0,0 0 0,1 1 422,1 4 0,1-1 0,0 3 0,1 5 0,-2-14 0,1 5 0,1 8 0,1 2-715,1 10 1,0 3-725,0-18-270,2 20 1709,4 24 0,0 21 0,0 18 0</inkml:trace>
  <inkml:trace contextRef="#ctx0" brushRef="#br0" timeOffset="6867">17258 6174 24094,'-19'30'944,"-1"0"1,-14 22-765,4-6-90,16-19 597,5 1-777,21-21-29,7-1-4558,32-8 4677,-16-8 0,17-11 0,-26-9 0</inkml:trace>
  <inkml:trace contextRef="#ctx0" brushRef="#br0" timeOffset="7272">18351 4093 25702,'11'-48'509,"1"-1"1,-4 15 0,0 3-420,11-32 90,6 74-90,2 26 0,-6 4 0,0 8-882,-1 5 0,0 7 814,-4-8 1,0 7 0,1 4-1,-1 1-538,-3-6 1,-1 2 0,1 2 0,-1 0 0,0-1 515,1 1 0,1 0 0,-1 0 0,0-1 0,-1 0 0,-2-1 0,1 1 0,-2-2 0,1-2 0,-2-5 2,2 6 1,-2-5 0,1-2 57,0-1 0,1 0 0,-2-8-60,5 20-158,-1-49 158,-10-52 0,-10-40 0,0-2 0,5 29 0,0 0 0,0-2 0,-1-5-212,1 3 1,-2-4-1,1-3 0,0-1 1,0 0-1,0 2 212,1 5 0,0 1 0,0 0 0,1 0 0,0-3 0,1-3 0,0 6 0,1-3 0,0-3 0,0-1 0,1-1 0,0 0 0,0 2 0,0 1 0,0 3 0,1-4 0,0 3 0,0 1 0,0 1 0,1 0 0,0-2 0,1-1-144,0-3 1,0-2 0,1-2 0,0 0 0,0 1 0,1 1 0,1 4 0,1 4 143,3-6 0,0 5 0,1 3 0,2 1 0,1 1-166,4-9 0,1 1 1,3 3-1,2 2 166,-1 5 0,1 3 0,4 1 0,7 3 108,4 6 0,7 0 1,5 4-1,2 3 1,1 5-541,6 5 0,3 7 0,2 3 1,1 2-1,-1 1 54,0-1 0,0 1 0,0 2 1,0 3-1,0 7-178,-1 5 0,2 5 0,-1 4 0,-5 4 0,-6 3 556,-8 3 0,-5 3 0,-5 3 0,-2 3 0,-4 1 0,-3 3 0,-2 2 0,-3 1 0,-5 2 0,1-1 0,-1 1 0,0 0 0</inkml:trace>
  <inkml:trace contextRef="#ctx0" brushRef="#br0" timeOffset="7667">19703 3985 18259,'-50'5'1889,"8"3"747,11 17-2546,26 7 0,6 6-90,1 3 0,3 2-15,9 18 1,4 4 14,0-6 0,1 2-138,-4-17 1,1 2-1,-1 0 138,1 2 0,-1 0 0,2 3 0,-1-2 0,2 3 0,0 0 0,-2-3 0,0-1 0,-1-2 0,0 0 0,4 10 0,1 0 0,-3-6 537,-3-12 1,-1-6-538,9 9 0,-6-32 90,-6-39 0,-4-17 67,-2 4 1,-1-4-39,1-2 1,1-5 0,-1 2 0,-1 6 0,-1 2 0,3-3-60,6-13 0,3-3 0,1 4-60,2-5 0,3 3 0,-4 12 0,3 0 0,7 14 434,25 17 1,3 17-435,-19 5 0,-1 7 0,22 18 0,-5 10 0,-23 2 0,-7 4 0,0 3 0,-1 2 0,-2 2 0,-2 2 0,-5-8 0,-1 1 0,-1-3-90,2 4 0,-2-2-315,1 10 1,-7-13-4798,-10-37 5202,-5-26 0,0-13 0,0-6 0,1-2 0,0 1 0</inkml:trace>
  <inkml:trace contextRef="#ctx0" brushRef="#br0" timeOffset="8306">19402 4057 22707,'-51'-10'215,"-1"-1"1,1 1 0,1-1 0,2 1 0,1-1 226,-17-4 1,3-2-398,-2-1 0,18-5 45,46-20-90,43-2-1095,3 26 1,15 5-1,2 0 1117,-11 3 1,2 0 0,3 0-1,7-1-151,-15 3 0,5 0 1,2-1-1,3 0 0,1 0 1,1 0-1,0 0 1,0 0 167,-4 1 1,2-1 0,0 1 0,0 0 0,1 0 0,0 0 0,0 0 0,0 0 0,0 0-170,1 0 0,0 0 0,0 0 1,0-1-1,0 1 0,0 0 1,-1 0-1,-1 0 0,0 1 163,1-1 1,1 1 0,0 0 0,0-1 0,-3 2 0,-1-1-1,-3 1 1,-3 0-148,16-2 0,-5 1 0,-3 1 0,-1-1 174,8 0 0,-2 1 0,-5 0 608,12-3 0,-12 8 52,-3 28-630,-65 19 465,-22-3 0,-13 3-555,10-12 0,-5 1 0,-1 3 139,-3 6 0,-3 5 0,0 1 1,3-2-140,-1 4 0,2-1 0,1 3 0,3-2 0,-1 2 0,3 1 0,6-2 261,5-2 1,7-1-1,5 3-261,7 0 0,5 4 0,3 1 0,2-4 0,2 3 0,3-2 0,4 1-235,0-5 0,4 3 1,2-1-1,3-3 235,12 7 0,6-3 0,-1-6 0,4 5 0,1-5 0,-10-11 0,2-1 0,-2-8 654,22 1-654,-11-67 0,-24-21 592,-16 3 0,-7-9-592,-3 16 0,-4-4 0,-1-2 0,1 2 0,-2-7 0,0 2 0,1-6 0,3 15 0,-1-7 0,0-2 0,1 0 0,1 3 0,1 4-586,1-15 1,2 5 0,2-2 585,-1 6 0,2-3 0,1 1 0,3 8 0,9-13 0,6 10 273,3 7 0,7 7-273,3 10 0,9 10 0,5 16 0,7 9 0,-2 3 0,10 6 0,0 9 0,-13 1 0,4 7 0,-2 4 0,-8 1 0,-7 5 0,-8 4 0,-6 1 0,-5 5 0,-7 2 0,-9-4 0,-12 7 0,-15-9 0,-22-14 0,-7-13 0,11-12 0,-2-10 0,-12-13 0,4-12 0,16-16 0,7-7 0,-1-3 0,11-4-164,19 11 0,9-2 0,5 2 164,13-13 0,13 4 0,-6 18 0,6 1 0,3 0 0,1 3-23,1 3 1,1 3 0,1 1-1,0 1-443,-1 0 0,2 1 1,-2 2-1,0 4-344,5 2 1,-1 3 0,-7 8 809,13 17 0,-34 21 0,-21 12 0</inkml:trace>
  <inkml:trace contextRef="#ctx0" brushRef="#br0" timeOffset="9602">16020 7354 26152,'-39'-12'509,"0"-1"1,4 2 0,1 0-330,-23-7 0,16 4 0,24 3 180,34-4-360,16 5 0,9 1 0,4 0 0,6-1 0,4 0-1063,0 1 0,4 1 0,3-1 0,2 1 1063,-12 1 0,3 1 0,1-1 0,1 1 0,2 0 0,1-1-202,-2 1 1,2 0 0,2 0 0,0 1 0,1-1-1,1 0 1,1 1 201,-4-1 0,1 1 0,-1 0 0,2 0 0,2 0 0,1 0 0,3 0 0,3 0-109,-16 1 1,3 0 0,1 1-1,2-1 1,1 0 0,2 0-1,0 1 1,1-1 0,1 0 0,0 1-1,1-1 1,-1 1 0,0-1-1,-1 1 109,-4 0 0,0 0 0,0 1 0,1-1 0,0 0 0,1 1 0,-1-1 0,1 0 0,0 1 0,0 0 0,0-1 0,0 1 0,0-1 0,0 1 0,0-1 0,-1 1-64,1-1 1,1 1-1,-1-1 1,1 1 0,-1-1-1,1 1 1,0-1 0,-1 1-1,1-1 1,-1 1 0,0 0-1,0-1 1,0 1 0,0 0-1,-1 0 1,-1 0 63,1 0 0,1 0 0,0 0 0,0 0 0,0 0 0,0 0 0,0 1 0,-2-1 0,1 0 0,-2 1 0,-1-1 0,-1 0 0,-1 1 0,-2-1 0,-1 1 0,14-1 0,-3 1 0,-2-1 0,-1 1 0,-2-1 0,-1 1 0,0-1 0,-1 1 0,1-1 0,3 0 0,0 0 0,-1 0 0,-1 0 0,0 0 0,-1 0 0,-1 0 0,0 0 0,2 1 0,-2-1 0,1 0 0,-2 1 0,-1-1 0,0 1 0,-2-1 0,14 0 0,-2-1 0,-1 1 0,-2 0 0,-2 0 82,4 0 0,-1 0 0,-3 0 1,-2 1-83,6-2 0,-4 1 0,-1 0 277,-3 1 0,-2 0 0,-5 1-277,-2-1 0,-4 0 794,0 0 1,-5 0-795,-2 0 2377,-20-1-2377,3 2 2069,-17 0-2069,-5 0 997,-6 0-997,-12 0 0,-14-2 0,-20 0 0,16 0 0,-7 1-650,-6 0 1,-12 1-1,-6 0 1,0-1 0,4 1 649,2 0 0,3 0 0,-1 0 0,-6 0-331,8 0 0,-5 1 0,-3-1 0,-1 1 0,0-1 0,1 1 0,4 0 331,1 0 0,3 1 0,1 0 0,1 0 0,-2 0 0,-1 0-222,4 1 1,1-1 0,0 0 0,-2 1 0,-3 1-1,-3 0 1,-6 1 221,17-1 0,-3 1 0,-3 0 0,-3 0 0,-1 1 0,-3 0 0,-1 0 0,-1 1 0,-1 0 0,-1 0 0,1 0 0,-1 1 0,1-1 0,0 0 0,1 1 0,2-1-65,1 1 0,-1 0 0,1-1 1,0 1-1,0 1 0,0-1 1,0 0-1,0 1 0,0-1 1,-1 1-1,0 0 0,0 0 0,-1-1 1,-1 1-1,0 0 0,-1 0 65,4-1 0,-2 1 0,-1-1 0,0 1 0,-1-1 0,0 1 0,-1 0 0,0-1 0,0 1 0,-1 0 0,1 0 0,0 0 0,0-1 0,1 1 0,0 0 0,0 1 0,1-1 0,2 0 0,0 0-3,-5 1 0,1 0 1,1 0-1,-1 1 0,1-1 1,0 1-1,1-1 0,0 1 1,1 0-1,0-1 0,0 1 1,2-1-1,0 0 0,1 0 1,0 0-1,1-1 3,-6 2 0,1-1 0,2 0 0,2 0 0,0 0 0,0-1 0,1 1 0,-1-1 0,-1 1 0,-2 0 0,-1-1 0,-3 1 0,8-1 0,-2 0 0,-1-1 0,-2 1 0,-1 0 0,-1 0 0,0 0 0,-1 0 0,0 0 0,0 0 0,0 0 0,1 0 0,0-1 0,1 1 0,2-1 0,0 0 0,2 0 0,-7 0 0,1 0 0,2 0 0,0 0 0,2 0 0,0-1 0,0 1 0,0-1 0,-1 0 0,0 0 0,-1 1 0,-2-1 0,-1 0 0,9-1 0,-2 1 0,1 0 0,-2 0 0,0 0 0,0 0 0,-1 0 0,0 0 0,-1 0 0,0-1 0,0 1 0,-1-1 0,1-1 0,-1 0 0,-1 0 0,1-1 0,-1 0 0,3-2 0,-2 1 0,0-1 0,-2-1 0,0 0 0,0 0 0,-1-1 0,-1 1 0,1-2 0,1 1 0,-1-1 0,1 1 0,1-1 0,1 0 0,1 0 0,1 0 0,2 0 0,2 0 0,1 0 0,-11-1 0,4 1 0,2-1 0,2 1 0,1-1 0,1 0 0,1 0 0,-1-1 0,-2 1 0,0-2 0,-3 1 0,-2-1 0,7 0 0,-3 1 0,-2-1 0,-1 0 0,-2 0 0,-1 0 0,-1-1 0,1 0 0,-1 0 0,2 0 0,0-1 0,2 0 0,2 0 0,3-1 0,2-1 0,3 1 0,5-2 0,-25-4 0,7-2 0,5-1 0,3 0 0,1-2 0,1 0 0,-1-1 0,3 0 0,0-1 0,1 0 0,1-1 0,1-2 0,0 0 0,2 0 0,-5-5 0,0 0 0,2-2 0,1 0 0,2-2 0,0-1 0,4-1 0,0 0 0,2-1 0,1-2 0,1-1 0,1-1 0,3 0 0,0-2 0,2-1 0,1-1 0,2 0 0,0-2 0,2-1 0,1-2 0,1 0 0,1-2 0,1 0 0,2 0 0,0-2 0,1-1 0,2-1 0,0 0 0,1 0 0,1-1 7,1-1 0,0 0 0,2 0 0,0-1 1,1 1-1,1-1-7,0-1 0,1 1 0,1-1 0,0 1 0,2-1 0,-1 0 0,1 1 0,1 2 0,0-1 0,1-1 0,1-2 0,1-3 0,3 1 0,0-3 0,2-3 0,0-1 0,2-1 0,0 1 0,0 2 0,2 2 0,0 2 0,0 2 0,2 2 0,0 0 0,1-1 0,1-1 0,1-3 0,0 4 0,1-4 0,1 0 0,0-2 0,1-1 0,1 2 0,2 0 0,1 3 0,2 2 0,4-4 0,1 3 0,2 1 0,1 1 0,3 1 0,1 0 0,1 0 0,1 4 0,0 0 0,3 0 0,0 1 0,3 0 0,0 0 0,2 0 0,0 1-5,1 2 0,0 0 0,2 1 1,1 0-1,1 0 0,1 1 0,1-1 1,1 2-1,2 0 5,0 1 0,1 1 0,1 0 0,2 1 0,0 0 0,2 0 0,0 0 0,1 1 0,1 1 0,0-1 0,-6 6 0,1 0 0,1 0 0,1 0 0,0 1 0,0 0 0,1 0 0,1 1 0,0 0 0,1 0 0,0 1 0,1 0 0,-1 1 0,1 1 0,1 0 0,0 0 0,1 1 0,0 0 0,1 0 0,0 1 0,0 0 0,1 0 0,0 1 0,0 0 0,1 1 0,-3 1 0,0 0 0,1 1 0,1 0 0,-1 1 0,1-1 0,0 1 0,1 1 0,-1-1 0,1 1 0,1 1 0,-1-1 0,1 1 0,0 1 0,-2 0 0,0 1 0,0 0 0,1 0 0,0 1 0,0 0 0,1 0 0,0 0 0,0 1 0,0 0 0,0 1 0,0-1 0,0 1 0,1 0 0,-1 1 0,2-1 0,-1 1 0,1 1 0,-1-1 0,1 1 0,0 0 0,1 0 0,-1 1 0,0 0 0,1 0 0,0 1 0,0 0 0,0 0 0,0 0 0,0 1 0,-3 0 0,0 1 0,-1 0 0,0 0 0,0 0 0,0 1 0,0 0 0,1 0 0,0 0 0,1 1 0,0 0 0,1 0 0,2 1 0,0 0 0,2 0 0,1 1 0,-8 1 0,1 0 0,1 1 0,2 0 0,0 0 0,1 0 0,2 1 0,0 0 0,0 0 0,1 0 0,1 1 0,-1-1 0,1 1 0,-1 1 0,0-1 0,1 0 0,-2 1 0,0 0 0,0 0 0,-2 0 0,0 0 0,-1 1 0,-1 0 0,6-1 0,0 1 0,-2 0 0,0 1 0,-1-1 0,-1 1 0,0 0 0,-1 0 0,1 1 0,-1 0 0,1 0 0,0 0 0,1 1 0,0-1 0,1 1 0,1 1 0,1-1 0,1 1 0,-8-1 0,1 1 0,1-1 0,1 1 0,1 0 0,0 0 0,1 0 0,1 1 0,0-1 0,0 1 0,0 0 0,1 0 0,-1 1 0,0-1 0,0 1 0,0 0 0,-1 0 0,-1 1 0,0 0 0,-2 0 0,0 0 0,-1 1 0,-1 0 0,-2 0 0,11 2 0,-2 1 0,0 0 0,-2 0 0,-1 0 0,0 1 0,-1 1 0,-1-1 0,0 1 0,0 1 0,-1-1 0,0 1 0,1 0 0,-1 0 0,0 1 0,1 0 0,0 0 0,0 0 0,0 0 0,0 1 0,-1 0 0,1 0 0,-1 0 0,1 1 0,-1 0 0,0 0 0,0 1 0,0-1 0,0 1 0,0 0 0,-1 1 0,1-1 0,-1 1 0,0 0 0,-2 0 0,1 0 0,0 0 0,-1 1 0,0 0 0,1 0 0,-1 0 0,-1 0 0,1 1 0,0 0 0,-1 0 0,0 0 0,0 1 0,0 0 0,-1 0 0,1 0 0,-1 1 0,1 0 0,1 1 0,-1 0 0,1 1 0,-1-1 0,0 1 0,-1 1 0,1-1 0,-1 1 0,0 0 0,-1 0 0,1 0 0,-1 1 0,-1 0 0,1 0 0,-1 1 0,1 0 0,-1 0 0,0 0 0,0 0 0,-1 0 0,0 1 0,0-1 0,0 2 0,-1 0 0,0 0 0,1 2 0,-1 0 0,1 2 0,0 0 0,0 2 0,-4-1 0,1 1 0,1 1 0,0 1 0,0 2 0,1 0 0,-1 1 0,1 0 0,-1 1 0,-1 1 0,1-1 0,-2 0 0,0 1 0,-1-1 0,-1 0 0,-1-1 0,-2 0 0,-1-1 0,5 5 0,-1-1 0,-2-1 0,0 1 0,-2-1 0,-1 0 0,-1 0 0,0 1 0,-1 0 0,0 1 0,1 1 0,-1 1 0,1 2 0,-2-2 0,1 1 0,0 1 0,1 2 0,1 0 0,-1 1 0,-1 0 0,0 1 0,-2-1 0,-1 1 0,-2-1 0,-2 0 0,-3-1 0,-2-1 0,-4-1 0,4 11 0,-3-2 0,-3 0 0,-3-1 0,-3 0 0,-3 1 0,-4 0 0,-3 2 0,-3 2 0,-4-3 0,-5 2 0,-2 2 0,-4 2 0,-2 0 0,-3-1 0,-1 1 0,-2-2 0,-1-1 0,-1-2 0,0-3 0,-3 2 0,0-3 0,-3-1 0,-1-2 0,-2 0 0,-1-2 0,-3 1 0,-2 0 0,-3 1 0,2-4 0,-2 0 0,-2 1 0,-2 1 0,-2 0 0,-1-1 0,-1-1 0,-2-1 0,0-2 0,-1-2 0,0-2 0,-1-3 0,0-2 0,-1-3 0,-1-3 0,0-1 0,-1-2 0,-1-1 0,-2-1 0,-1-1 0,-2 1 0,-3 0 0,-2 0-280,12-5 1,-2-1 0,-2 1-1,-2-1 1,-1 0 0,-1 0-1,-2 0 1,-1-1 0,0 1 0,-1-1-1,-1 0 1,1-1 0,0 1-1,0-1 1,0-1 0,2 1 0,0-1-1,2 0 1,0-1 279,-6 2 0,1 0 0,0-1 0,2 0 0,0-1 0,0 0 0,1 0 0,-1-1 0,0 0 0,0 0 0,-1 0 0,-2 0 0,0 0 0,-1 0 0,-3 0 0,11-2 0,-2 0 0,-1 1 0,-1-1 0,-1 0 0,-1 1 0,0-1 0,-1 0 0,0 0 0,-1 1 0,0-1 0,1-1 0,-1 1 0,1-1 0,1 1 0,0-1 0,0-1 0,2 1 0,1-1 0,1-1 0,1 0 0,-6 0 0,1-1 0,0 0 0,-1 1 0,1-1 0,0 0 0,-1 1 0,1-1 0,0 0 0,-1 1 0,1-1 0,-1 0 0,1 0 0,0 1 0,-1-1 0</inkml:trace>
  <inkml:trace contextRef="#ctx0" brushRef="#br0" timeOffset="12984">16349 11787 23813,'0'-34'2789,"1"2"-2429,3 7-1,1 5 1,-1 4 90,-2 5-270,-2 1-90,-4 6 0,-4 8 0,-15 16-90,-20 24-524,11-7 1,-3 3 523,6-5 0,-2 1 0,-1 2-395,-2 5 1,-1 1 0,0 1 394,-2 2 0,1 0 0,-1 3 0,3-6 0,0 4 0,0-1 0,3-3 0,1-1 0,2-3 0,0 2 0,-4 6 0,1 1 0,7-4 0,8-8 0,8-2-399,11 31 399,9-34 0,5-2 0,9 1 0,3-2-324,7 3 0,2-1 324,3-2 0,2-1 0,1 0 0,1 0 0,-1-2 0,0-2 0,-3-2 0,-1-1 0,-2-1 0,-3-2 0,-3-2 0,-3-2 792,20 9-792,-2-12 1145,-19-11-1145,-4-22 0,-18-23 0,-7 9 0,-3-5-444,-2-13 0,-1-4 444,0 13 0,-1-2 0,-1-4-371,-2-8 0,-1-6 0,0 0 1,0 3 370,-1-3 0,0 3 0,0-3 0,0 4 0,0-2 0,-1 0 0,1 7-90,1 7 0,1 5 0,0 1-585,-6-14 1,1 3-306,2 10 1,0 2 979,-2 2 0,0 5 0,-6 7 0,-3 8 0</inkml:trace>
  <inkml:trace contextRef="#ctx0" brushRef="#br0" timeOffset="13156">15683 13872 20500,'-16'58'67,"1"0"1,3-13-1,0 0 1,2-3 674,1 2 1,1-3-1148,-4 6 1,8-12-2384,24-30 2788,8-38 0,0-7 0,1-7 0,2-8 0,0 0 0</inkml:trace>
  <inkml:trace contextRef="#ctx0" brushRef="#br0" timeOffset="13460">16742 11574 25702,'21'-43'420,"0"1"0,-2 7 0,2 8-151,13 8 91,1 49-90,-15 7 0,-2 9-776,-4-6 1,-2 3 0,1 6 523,-2 0 0,0 6 0,0 3 0,-1 0 0,0-3-694,1 3 0,-1-2 1,-1 1-1,1 2 676,0 2 0,1 4 0,-1 0 0,0-1 0,0-4 0,-2-5 0,0-3 0,0-2 0,1-1 0,2 13 0,1-1 0,-1-2 0,-1-8 0,0-2 0,1 0 301,1 7 1,1-1-1,3-23-301,2-32 0,-7-34 0,-5-26 0,-3-5-435,-1 17 0,-2-3 0,-1-3 0,0-2 0,0-2 435,1 4 0,-1-3 0,0-3 0,0 0 0,1 0 0,-1 0 0,2 2-191,-1-4 1,1 2 0,1 0 0,0 0 0,0 0 0,0-1 190,0-2 0,0-1 0,1 0 0,-1 0 0,2 0 0,-1 0-32,2 0 1,-1 1 0,2-1 0,-1 0 0,1 1 0,1 0 31,0 1 0,0 1 0,0-1 0,1 2 0,0-1 0,1 2 0,0 3 0,1 0 0,0 1 0,0 0 0,2 1 0,0 1 0,3-6 0,0 2 0,1 0 0,2 1 0,1 2-206,5-6 1,1 1 0,2 2 0,3 3-43,-1 6 1,2 1 0,2 4 0,2 2-23,11-6 0,2 5 0,3 5-450,-1 6 1,2 5-1,0 6 777,-1 5 0,-1 5 0,0 6 1,-3 5-1,-2 6 0,0 3 1,-3 4-1,0 0 0,1 1 0</inkml:trace>
  <inkml:trace contextRef="#ctx0" brushRef="#br0" timeOffset="13798">18277 10801 15284,'-32'48'539,"0"1"1,0-1 0,2 0 0,-1 1 0,3 0-451,2 1 1,1 0 0,2 1 0,2 2 0,1 0 0,3 2 0,2 1 0,3 2 0,2 0 355,1 0 1,3 0 0,5 3-401,4-4 0,5 4 0,2-1 0,0-3-15,2-1 0,2-3 0,2 0-30,7 11 0,3 0 0,3-9 45,4-7 0,3-10-45,0-8 0,1-5 0,-1-9 0,0-7 590,-1-10 1,0-7-591,-1-11 0,-2-7 0,0-12 0,-1-8 180,-4-9 0,0-7 0,-3 1-1,-5 13 1,-1 2 0,0-3-35,-2 2 0,2-2 0,-2 0 0,0 5-100,1-10 0,0 6 44,-1 9 1,0 3 1841,13-11-1931,1 31 0,2 31 0,5 31 0,-18-11 0,-1 3 0,0 6 0,1 5 0,-4-3 0,1 4 0,-1-1-240,-2-4 0,0 0 1,-1 0-301,7 20 0,-2-3-225,-4-17 1,-3-9 124,1-13-1968,-5-17 2705,-2-28 0,-10-21 0,0-17 0</inkml:trace>
  <inkml:trace contextRef="#ctx0" brushRef="#br0" timeOffset="14418">18131 11325 13733,'-63'-12'485,"0"0"1,0 0 0,1 0 0,0 0-1,1 0-63,2 2 1,1 0-1,0 0-272,5 1 0,0 0 0,2 0-30,6 1 0,0 0 0,3 0-30,-10-2 0,4-1 1516,-13-9-1516,46 0-90,53-1 0,7 8 0,10 2-107,-6 2 1,6 1-1,7-1 107,-7 3 0,7 0 0,4-1 0,2 1 0,0 0 0,-4 0 0,-8 2 0,-3-1 0,0 1 0,0 0 0,4 0 0,4 0 0,-5 0 0,4 0 0,3 0 0,3 0 0,1 0 0,0 0 0,-1 0 0,-2 0 0,-2 1 0,-5-1 15,10 1 0,-5 0 0,-2 0 0,-1 0 0,1 1 0,4-1-15,-1 0 0,3 0 0,1 0 0,0 0 0,-1 0 0,-1 1 0,-2-1 60,-2 1 0,-1 0 0,-2 0 0,-1 0 0,-2 1 0,-3-1-167,6 1 1,-4-1 0,-2 1 0,1 0 195,6 0 1,2-1 0,-4 1 0,-9 1 225,-1-1 0,-13 8 674,-8 39-989,-43 5 0,-14 7 0,10-15 0,0 0 0,-4 3 54,0-2 0,-3 2 0,0 1 1,3-1-55,-2 7 0,3-1 0,1 4 0,3 1 0,1 4 0,1 0 0,1-3 0,2 0 0,1-2 0,1 0 0,3-5 0,0 1 0,2-1 0,2-6 909,1 7 1,5-7-910,4-8 0,3-8 2720,4-11-2720,13-40 0,-9-12 0,-2-9 0,4-11 0,1-5-242,-4 13 0,1-1 0,2-3 242,3-5 0,2-3 0,1-2 0,0 5 115,1-2 1,0 3 0,3-1-116,-2 4 0,1-1 0,2 1 0,-1 8 0,12-8 0,1 11 0,1 10 0,1 8-511,-1 10 0,0 8 511,0 11 0,-1 9-173,-2 7 0,-4 7 173,-1 8 0,-5 5 12,-4 4 0,-5 2-12,-5 2 0,-6 3-659,-5 12 0,-8-2 659,-1-23 0,-5-2 0,-4 4 0,-4-12 777,-18-31-777,8-28 0,4-16 0,14 0 0,6-5 0,1-2-586,-3-2 0,2-1 0,4-1 586,8-9 0,6-2 0,3 4 0,1 14 0,1 2 0,7 1-120,2 5 0,6-1 0,1 2 0,0 3 120,1 0 0,0 3 0,3 2 0,10-6 0,5 2 0,-3 6 0,2 8 0,-2 6 731,-3 4 1,-1 4-732,-5 1 0,-3 4 0,-3 5 0,-3 2-90,19 7-3688,-16 31 810,-24-7 2968,-18 19 0,-22-15 0,-6 1 0</inkml:trace>
  <inkml:trace contextRef="#ctx0" brushRef="#br0" timeOffset="16136">13173 12818 25702,'40'-43'2069,"7"8"-1889,11 12-752,-23 20 1,2 6 661,4 5 0,1 7 45,2 6 0,-2 7-486,1 7 1,-4 5 350,-4 7 0,-5 4 0,-6 5 0,-7 3-804,-8-17 1,-4 1 0,-6 5 803,-8 4 0,-7 6 0,-4 3 0,-5 0 0,-3-5 0,-6-1 0,-6-3 0,-3-1 0,-3-1 0,-1-1-146,6-5 1,-1 3 0,-2-1 0,-2-4 0,-2-7 0,-4-10 145,-5-10 0,-6-9 0,-3-6 0,1-6 0,4-5 0,6-3 64,-4-8 1,6-7-1,5-7 1,1-10-65,13 3 0,1-7 0,3-6 0,1-5 0,2-4 0,1-4 0,1-3 0,9 21 0,1-5 0,1-5 0,0-2 0,1-4 0,0-1 0,1 0 0,1-1 0,0 1 0,0 1 0,1 3 0,1 3 0,-1 5 0,1 4 0,1 6 110,-6-16 0,2 10 1,1 4-1,1 0 0,3-5-110,0-17 0,0-13 0,2-2 0,4 9 0,4 21 0,8 32 0,3 33 0,5 24 0,5 18 0,3 13 0,2 11 0,3 4 0,0 1 0,0-5 0,0-8-278,-5-15 1,0 1 0,2 0-1,0 1 1,1 1 0,1-1 0,0 0-1,0 0 1,1-2 0,-1 0 0,0-3-1,0-1 278,5 5 0,0-1 0,0-2 0,0-2 0,1 0 0,-1-1 0,0-1 0,0 0 0,-1-1 0,5 8 0,1 0 0,0-2 0,-1 0 0,-1-2 0,-2-2 0,-2-3 0,5 8 0,0 0 0,0-1 0,-1 1 0</inkml:trace>
  <inkml:trace contextRef="#ctx0" brushRef="#br0" timeOffset="17482">12877 12940 20395,'4'34'2159,"2"2"-1889,0 5 180,4 4-136,-2-8 1,0 2 45,2 24-640,-4-21 1,-1 1 549,-11 22 45,-5-21 0,-5 0-180,2-10 0,-3-2-1,-8 6 1,-3-3 135,-23 4-135,20-24 0,-1-3 45,-3-3 0,-3-4 179,-24-9 1,-1-6-736,13-4 1,0-4 464,4 0 1,-1-4 0,5-3 0,-4-10 0,5-9-30,7-6 0,2-8 0,3 0-60,9 11 0,3 0 0,1-3-336,3 0 1,0-3 0,2-1 0,5 2 335,4-3 0,6 2 0,4-4 0,5-2 0,6-5 0,3-1 0,4 1 0,-1 11 0,2 1 0,4 0 0,1-1 0,1 0 0,0 1 0,2-2 0,2 0 0,1 0 0,0 3 0,-1 2-461,2 0 0,0 3 0,0 1 0,0 2 0,0 2 461,7-6 0,0 2 0,-2 3 0,-2 3 0,-4 3 0,-3 4 0,-1 0-129,14-14 0,-2 0 129,-4 3 0,-3 0 0,-5 1 0,-3-2 0,-5 1 0,-3-2 0,-4 0 0,-4-5 0,-7-1 0,-4-5 0,-1 1 0,-2-10 0,-3-1-101,-2 6 1,-2-3 0,-2 4 100,-5-5 0,-5 1 0,-1 8 0,-4-2 0,-4 3 0,-4 4 0,-2 2 0,-2 1 0,-1 1 0,-1 0 0,-3 5 0,-2 8 0,-2 4 0,-1 5 0,-11 4 0,-1 7 223,-3 2 1,-1 4-224,-1 1 0,0 3 0,2 5 0,0 4 0,3 0 0,-1 7 0,8 6 0,-2 7 0,4 1-145,-10 1 0,10 19 145,34-12 0,3 11 0,3 10 0,3 7 0,2 7 0,1 4 0,2 2 0,2 1 0,0-1 0,1-4 0,0-3 0,0-8 0,0-7-169,2 17 0,2-10 1,2-4-1,2 3 1,1 12 168,-5-22 0,1 7 0,0 5 0,0 5 0,1 2 0,0 2 0,1 1 0,1-1 0,0-2 0,2-2 0,0-5 0,1-6 0,1-6 0,2-7-207,16 16 1,4-14 0,2-5 0,-1 1 93,-1 4 1,1 0 0,-1-1 0,1-1-166,-1-2 0,-1 0 1,1-1-1,-1-1-472,11 9 1,-1 0 0,0-2 688,-3-3 1,1-2-1,-1-1 1,-4-3 0,1-2-1,-1 0 1,-2-3 0,0 0-1,0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1:54.801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7492 5753 23993,'-29'-32'479,"0"1"1,-2 1 0,-3 3-390,-3 4 0,-3 5-566,-3 4 0,-2 5 791,-4 6 0,-1 6-1,-2 6 1,0 5-45,-3 4 0,0 7-1257,6 4 1,-1 5-1,3 0 1032,-4 8 0,2 2-15,9-5 0,0 2 0,7 0 351,6 2 1,10 2-337,10 10 0,10 0-45,5-15 0,6-2-214,13 8 0,9-6 214,3-15 0,5-5-45,6 0 0,2-1 45,3-2 0,5 3 22,-12-1 1,6 4 0,0 1-1,-6-1-22,-6-2 0,-5 0 0,2 5-78,6 9 0,4 6 0,-4 2 1,-12-1 77,-13 7 0,-12 5 0,-8-8 0,-5 7 0,-3-1 0,-3-4 0,-4-3 0,-3-5 0,-4 2 0,-7 12 0,-5 3 0,0-7 0,5-14 0,-1-5 0,-3 0 0,-13 6 0,-4-1 0,1-4-242,-6 3 1,-1-4 241,10-7 0,-2 0 0,1-6 85,-12-6 0,4-5-85,16-4 0,1-2 0,-6-4 0,3-6 0,-11-32-630,25 3-10,3-21-1339,28 22 0,6 0 1979,11-21 0,-3 19 0,4 1 0,17-13 0</inkml:trace>
  <inkml:trace contextRef="#ctx0" brushRef="#br0" timeOffset="299">8061 6572 22914,'23'-52'2159,"-9"2"-1710,-12 7 1,-11 7 270,-9 8-91,-4 12 1,-10 14 0,-7 19-630,-8 22 0,21-9 0,1 3-709,-1 7 1,1 2 708,1 8 0,3 2 0,3 3 0,3 1 0,4 3 0,4 0 0,5 0 0,6-2-1462,3-2 1,4-1 1461,4-6 0,7-1-780,3-11 1,7-1-1,0-4-480,6 0 0,3-4-179,19 3 0,2-9 1439,-13-18 0,0-6 0,4-6 0,0-3 0,1-4 0,0-1 0</inkml:trace>
  <inkml:trace contextRef="#ctx0" brushRef="#br0" timeOffset="638">9068 6436 16162,'-18'-19'2519,"-8"14"-1103,-3 20 1,-1 8-1327,6 0 0,0 3-1,-11 13 1,3 3-45,12-7 0,3 1-45,1 16 0,4 1 0,4-17 0,5 0 494,6 17 0,9-4-1303,30-10 629,4-15 0,7-40 90,-19-26 862,-3-13-727,-17 23 0,-2-2 1634,-2 1 0,-1-2-1230,-2-10 1,-2 0-180,1-14 373,-4-5-463,-2 43 0,0 19-91,3 20-44,5 16 0,1 7-45,0-7 0,1 3-283,4 9 1,2 4 0,0-3 57,0-3 1,0-2-181,6 11 0,1-2-854,6 3-180,-1-11-1006,-6-18-73,-1-18 2518,-5-20 0,-4-23 0,-2-13 0</inkml:trace>
  <inkml:trace contextRef="#ctx0" brushRef="#br0" timeOffset="1009">9380 6545 20665,'6'-48'1019,"1"0"1,-1 5-1,0 2-569,4-24 180,0 21 89,0 22-89,2 26 180,10 58-720,-13-30-1,0 4-402,0 11 1,0 7 0,-2-2 342,-2-7 0,-2 0 0,0-1-30,3 21 0,-2-1 44,-3-5 1,0-7-45,-1-10-89,0-8 89,0-36 0,0-19 0,1-19-234,7-19 234,0 22 0,2-1-563,3-4 0,3 0 608,3-2 0,3 1 0,-1 4 0,3 3 101,10-1 1,2 5 303,16-1-405,-8 34 0,-1 12-45,2 27 0,-22-4 0,0 8 0,-3-1 0,-3-1 0,-3 3 0,-1 2 0,0 4 0,-1-3 0,0 0 0,-1-2-135,0 2 0,-1-4-944,6 5-361,-10-27-2427,-1-28 3270,1-27 0,1-5 0,3-17 1</inkml:trace>
  <inkml:trace contextRef="#ctx0" brushRef="#br0" timeOffset="1338">11061 5088 21115,'9'-39'1109,"-1"-1"1,-1 1-1,-2 1-839,-1 2 0,-2 0 179,-3-10 1,-1 2-1842,-5-19 1707,1 26 0,0 3 135,-5-2 1010,-4 8-1370,2 30-90,-9 33 0,10 3 0,2 11-670,-1 3 1,0 8-1,0 4 1,1-3 669,1-6 0,1-2 0,0 2 0,0 3 0,0 4 0,-1 3 0,0 3 0,1-1 0,1-4-506,1 3 1,1-3 0,0 0 0,1-1 505,0 0 0,2 0 0,-1 0 0,2-1 0,-1-1 0,1-1 0,1 0 0,1-1-255,0-4 1,1 0 0,0 0-1,1-1 255,1 13 0,1 0 0,0-2-115,1-5 1,0-2 0,1 2-201,0-10 0,0 3 0,1-2 1,-1-3-451,3 18 0,-1-2-524,0-12 0,1 1 0,-6-12 1625,-8-12 1,-10-25 0,-15-50-1</inkml:trace>
  <inkml:trace contextRef="#ctx0" brushRef="#br0" timeOffset="1467">10672 6884 14003,'-42'-44'1056,"1"0"1,4 7 0,-1-1 0,2 3-1,-3-5 0,0 2-921,-6-5 0,3 2-45,6-2 0,17 9-90,16 7 1499,22 3-1679,22 1-180,-9 10 1,5 1-132,5 1 0,6-1 491,3 0 0,4-2 0,-1 2 0,10-2 0,-1 1 0,-6 1 0,0 0 0,0 0 0</inkml:trace>
  <inkml:trace contextRef="#ctx0" brushRef="#br0" timeOffset="1752">12755 4550 18680,'-19'-42'569,"0"-1"1,-2 6 0,-5 4 548,-4 10 1,-5 9-1119,-3 10 0,-3 10 0,-4 13 0,0 12-49,12-1 0,0 6 1,2 3 48,-3 8 0,1 5 0,0 8 0,10-12 0,0 7 0,0 3 0,1 2 0,1-2 0,1-1-109,0-1 0,2-2 0,0 0 1,2 3-1,0 5 109,4-5 0,-1 5 0,0 4 0,1 1 0,2 1 0,0-1 0,3-4 0,1-5 1,2 5 1,2-5 0,2-2-1,2 0 1,1 3-2,1 0 0,1 4 0,0 0 0,3 0 0,1-4 0,2-4 0,7 5 0,2-6 0,2-2 0,2 0 0,1-2 0,1-1 0,2-2 0,1-1 0,1-3 0,0-1 0,2-2 0,1-2-390,8 9 0,1-3 1,5-4-964,-5-9 1,4-2 0,1-3 0,-3-4 1352,0-2 0,-2-4 0,3-4 0,8-2 0,2-5 0,-4-6 0,0-16 0,-1 1 0</inkml:trace>
  <inkml:trace contextRef="#ctx0" brushRef="#br0" timeOffset="2461">13668 4817 21163,'-3'-46'3597,"2"6"-3147,-8 8 539,8 9-540,-8 8-229,8 8-40,-3 3 21,9 42-201,4-4 0,-2-1 0,2 2 90,12 19-90,3-4 0,3-4 0,23-12 0,-11-22 0,-1-19 0,1-11 360,-12-13 0,-3-5-99,2 2 0,-3-3-261,-6-12 0,-6 1 0,-4 2 0,-4-3-900,5 73 1,5 30-1,2 1 900,6-7 0,3 0 0,0 3 0,-5 0 0,-1 3 0,0 0 0,3-2 0,9 1 0,1 1 0,-1 0 0</inkml:trace>
  <inkml:trace contextRef="#ctx0" brushRef="#br0" timeOffset="2832">18655 4464 23094,'2'-56'3058,"-2"17"-2698,2-8 0,-2 24 89,0 3-179,0 10 90,4 8-180,2 15 90,17 41-270,0-1 0,-6-13 0,1 2 0,-2-10 0,-1 0-108,1-1 1,0-2 197,15 22-90,7-5 0,1-31 44,-7-34 1,-1-10-45,-8 4 0,-2-2-275,6-21 0,-2-2 275,1-9 0,-4 9 0,-1 7 0,-5 12 0,2 20 0,-11 21-246,-1 26-1193,-16 23 539,1-21 1,-3 1-1055,-3 8 0,-4 1 1954,-3 7 0,-3 1 0,6-16 0,-2 1 0,0 1 0,-1 1 0,-1 0 0,1 0 0</inkml:trace>
  <inkml:trace contextRef="#ctx0" brushRef="#br0" timeOffset="3717">16036 4442 15132,'2'-23'3778,"0"2"-862,-2 12-2286,-9 9 89,-8 26-674,1 0 0,-2 6-281,-6 21 0,-1 8 236,5-7 0,-2 3 0,1 4 0,2-6 0,1 1 0,-2 4 0,0 5 0,3-11 0,-1 5 0,-1 4 0,0 0 0,1 1 0,-1-2 0,2-2-131,-1-1 0,2-3 0,-1 0 0,1 0 1,0 1-1,-1 3 131,1-5 0,0 1 0,0 1 0,-1 1 0,1 1 0,0 0 0,0-2 0,1 0-19,-1 4 0,1 1 1,0-1-1,0-1 0,1-1 1,0-1-1,1-3 19,-2 7 0,2-4 0,0-1 0,0 0 0,-1 2-161,1-2 0,0 3 1,0 0-1,0 0 0,1-4 1,1-5 160,-2 13 0,2-6 0,0-1 127,-1 3 1,0 0 0,1-6-488,1-1 1,-2-8-708,-6-3 0,-2-17-1452,-5-48 2519,6-11 0,2-10 0,3-12 0,2-4 0,3 13 0,0 0 0,1 1 0</inkml:trace>
  <inkml:trace contextRef="#ctx0" brushRef="#br0" timeOffset="4013">15074 4962 13463,'0'-37'3778,"-11"10"-797,3 30-2531,-10 57-405,15-6 0,5 5 599,-2 1 1,5 2-675,4-8 0,5 2 0,1-6 474,0-7 0,3-4-489,6 10 0,3-6-135,9-4 3393,-3-19-3303,-4-17 0,-9-22 90,-10-19 180,-7-1 0,-7-5-360,-12-11 0,-6 3-854,4 19 0,-2 5-2490,-31-8 3524,22 93 0,22-21 0,4 2 0,0 5 0,0-1 0</inkml:trace>
  <inkml:trace contextRef="#ctx0" brushRef="#br0" timeOffset="4313">16300 6282 25253,'4'-2'2878,"16"24"-2878,31 4-45,-22-7 0,4-3-980,9-6 1,6-5-1,-3-2 935,1-3 0,-1-3 90,26 1 0,-23-12-1809,-72-23 1,-34-13 0,10 8-351,16 2 2159,-8 10 0,-16-7 0,0 4 0,15 14 0,10 19 0,8 0 0</inkml:trace>
  <inkml:trace contextRef="#ctx0" brushRef="#br0" timeOffset="4840">17713 4229 26332,'11'-32'764,"1"0"1,6-22-405,3 15-90,-7 31-180,3 24-90,-3 41-721,-6-16 1,-1 8 720,-1-2 0,0 8 0,0 2 0,-1-3-578,1 10 0,-1-2 0,1 5 578,-2-14 0,0 5 0,0 1 0,0-1 0,-1-3 0,0 2 0,-1-3 0,-1 0 0,1-1 0,0 1 0,0-1 0,0 1 0,0-2-780,0 16 0,0-2 0,0-1 780,1-4 0,-1-2 0,1-2 0,0-5 0,-1-1 0,1-2-204,1 15 0,0-4 204,0-10 0,1-3 0,-2-9 0,2-4 0,3 18 520,0-26-520,2-38 0,-2-27 0,-3-20 0,-3-9 326,-2 15 0,-2-1-326,1 4 0,-1-3 0,-5 0 0,-12-5 0,-6-1 0,-1 7 0,1 4 0,-5 3 0,0 3 0,-5 0 0,-1 14 0,-1 20 0,-1 11 0,-2 6 0,1 7 0,-4 8 0,0 13 0,12 5 0,-3 12 0,1 8 0,2-2 0,4-7 0,1 1 0,4-5 0,0 6 0,-1 1 0,-2 7 0,1 3 0,4-4 0,10-10-459,12 9 1,10-9 458,3-1 0,5-4-93,3-5 0,7-5 93,21 1 0,7-7 0,-14-12 0,3-5 0,6-7 0,5-3 0,-5-5-316,-5-8 1,-3-4 315,12-6 0,-5-5 0,-20 1 0,-5-2 363,-4-1 1,-2-2-1533,12-27 1044,-13-1-1764,-10 8-809,-12 5 2698,-12 11 0,-10 14 0,-9 5 0</inkml:trace>
  <inkml:trace contextRef="#ctx0" brushRef="#br0" timeOffset="6084">20121 6441 24713,'-14'15'1439,"-4"5"-1349,-7 15 0,-1 4-90,-10 9-1191,7-5 1,0-1 1190,1-1 814,-11-1-724,19-42 90,-5-7 0,22-45 45,10 11 0,6-1-90,-3 10 0,4 1 238,9-11 1,4 3-195,0 16 1,5 9-90,13 14 0,7 9 0,-4 4-90,-1 5 0,-3 7-230,5 5 0,3 5 1,-11 5 229,-12 16 0,-13 9-109,-11-11 0,-4 6 1,-4 2-1,-2-3-101,-1 7 0,-3-1 1,-7 5-764,-1-12 0,-4 7 0,-3 2 0,-2 0 0,-1-2 0,2-6 253,-5 2 1,0-4-1,-1-2 1,-3 3 719,6-9 0,-3 2 0,-2 2 0,0-1 0,1-3 0,0-2 0,-4 4 0,0-4 0,0-2 0,0 1 0,-1 0 0,0 0 0,0 0 0,0-1 0</inkml:trace>
  <inkml:trace contextRef="#ctx0" brushRef="#br0" timeOffset="7699">14314 8919 21565,'-24'0'2788,"-2"0"-2608,-1 0 0,0-4-90,3 3-90,6-5 0,7 4 90,13-5-90,18-2 0,24-3 0,10-1 0,0-1 0,6 0-805,-14 4 1,3-2 0,3 0 0,0 0 804,0 1 0,1-1 0,0 1 0,2-1 0,7-1 0,2-1 0,1-1 0,2 1-448,-10 2 1,0 0 0,2 0 0,2 0 0,4-1 469,-10 2 1,4-1-1,2 0 1,2 0-1,0 0 1,0 0-1,-2 0 1,-3 1-268,7-2 1,-2 2 0,-2-1-1,0 1 1,1-1 0,3 0 255,-6 1 0,2 0 0,2-1 1,0 0-1,0 1 0,-1 0 0,-3 0 1,-4 1-137,11-1 0,-5 0 1,-2 1-1,1 0 1,1 0 154,-2 0 0,1 0 0,1 0 0,0 1 0,-3-1 0,-3 1 144,6 0 1,-3-1 0,-2 1 0,1 0-85,7 0 0,0-1 0,-1 0 0,-7 1 45,13-6 0,-11 1 572,-22 5 1,-3-2-843,2-4 0,-11-2 2072,-23 0-2297,-17-3-180,-19 13-269,-11 3 1076,-9 12-2066,-10 6 1799,9 6 0,-3 3 0,12-3 0,-1 0 0,4 0 0,0-1 0,0 0 0</inkml:trace>
  <inkml:trace contextRef="#ctx0" brushRef="#br0" timeOffset="8117">14123 9525 23723,'-36'14'810,"0"0"0,-25 9-721,40-18-89,39-12 60,20-8 0,17-4 0,0-1-1031,-4 3 0,0 0 0,4-2 1025,-7 3 0,4-1 0,2 0 0,0-1 0,-2 2-456,8-2 0,0 0 0,0 1 1,1 0 437,-7 2 0,0 1 0,1 0 0,1 0 0,0 0-362,3 0 1,1 1 0,1-1 0,0 1 0,1 0 325,2-1 0,1 1 0,0 1 0,1-1 0,-1 1-184,-10 2 1,1 1 0,-1-1-1,0 1 1,1 0 0,-1-1 183,1 1 0,-1 0 0,0 0 0,1 0 0,-1 0 0,-1 1-37,10-2 0,0 0 0,-1 1 0,-1-1 1,1 1 36,-4 0 0,-1 0 0,0 1 0,1-1 0,5-1 12,-3 0 1,3 0 0,3-1 0,1 0 0,0 1 0,-2-1 0,-3 1 151,-3 0 1,-1 1 0,-2 0 0,0-1 0,0 1 0,1 0-90,2-2 0,3 1 0,-1-1 0,-1 1 0,-4 0 0,-5 1 216,15-3 0,-7 1 1,-15 0-202,-11-4 1206,-17 0-1296,-17-6 2021,-10 8-2201,-8-6 2752,9 13-4011,0-2 1476,9 8-824,0-2 0,0 6 0,0 1 0</inkml:trace>
  <inkml:trace contextRef="#ctx0" brushRef="#br0" timeOffset="10183">25640 4523 20665,'-10'-24'2159,"-1"-4"-1979,-1-1-90,0-3 90,2 2 0,-2 1 89,3 4 91,-2 1-180,-2 1 0,1 4 0,-35 0 0,-13 19-90,21 1 0,-2 4-465,-3 6 1,1 5 419,6 1 0,1 2 45,-4 3 0,1 1-45,0 3 0,0 3 0,-1 1 0,1 3-45,2 2 0,1 2-473,0 5 1,3 2 472,1 2 0,3 3 0,2 4 0,3 3 45,3 1 0,3 1-45,3 2 0,4 0 0,2-1 0,6 2 0,4-9 0,4 3 0,3-2-914,2-3 0,3-2 0,1 0 944,1-1 0,2-1 0,1-3-30,11 11 0,3-9-14,-6-19 0,1-4 14,10 3 0,3-4 0,1-7 0,0-3 0,-1 1 0,0-5 0,7-9 0,0-8-45,-8-10 0,-2-4 80,0-1 0,0-4-35,-1-10 0,-4-4-47,-9 4 1,-3-3 1,1-6 0,-2-3 679,-1-5 0,-1-2-634,-1-5 0,-2-1 30,-6 21 0,0-1 0,-1 0-30,2-22 0,0 0-344,-3 2 1,-2 1 388,0 5 0,-2-1 15,-2 10 0,0-2 0,-2 4 75,0-3 0,-2 1 90,-2-19 0,-2 4-135,-3 3-90,1 8 512,6 31-512,4 20 827,0 29-827,0 6 90,4 25-90,4 3 750,-1-28 1,2 2-751,3 4 0,2 1-1071,3 1 0,1 0 1071,4 3 0,2 0 0,2-1 0,2 0-366,1 0 0,1-2 366,1-2 0,0-1-45,0-3 0,0-2 45,-1-4 0,3-1-225,9 1 0,2-3-90,-13-12 1,0-2-181,7 4 0,-1-8-2653,18-36 630,-18-5 2477,-16 0 0,-2-5 0,-6 1 0,-2-1 0,0-6 0,1 1 0</inkml:trace>
  <inkml:trace contextRef="#ctx0" brushRef="#br0" timeOffset="10535">26874 2985 22224,'2'-55'413,"0"-1"1,0 1 0,1 5 0,-1 1 0,1 6-369,-1 6 0,2 4 104,4-2 1,7 4-15,14 9 0,6 8-45,0 4 0,4 7-550,17 11 0,6 17 514,-18 6 0,3 12 0,1 8 0,0 3 0,-3 0-497,-8-7 0,0 1 0,-2 2 1,0 2-1,0 3 0,1 4 479,-6-11 0,0 3 0,1 2 0,1 2 0,-1 1 0,1 1 0,-2 0 0,-1 0 0,-2-2 0,-2-1-271,1 4 1,-2-2 0,-2 0 0,-1 0 0,-1 0 0,-1 0 0,-1 1 0,-1 0 267,0 1 1,-1 2 0,-1 1 0,-1 0-1,-1-1 1,-1-1 0,-2-1 0,-1-2-207,-2 3 0,-1-1 0,-2-2 0,-2 0 0,0-1 0,-1 1 245,-1 10 0,-1 0 0,-1 0 0,-1-1 0,-2 0-155,0-3 0,-1-1 0,-2-1 0,0 0 0,-2-1 137,1-4 0,-2 0 0,0-1 0,-2-1 0,0-1-9,-3 8 0,-2-1 0,0-1 0,-1-2-23,1-6 1,-1-2-1,-1 0 1,-1 0 129,-3 4 1,-2 1 0,-1-1 0,1-2-153,-3 4 0,-1-2 0,1-2 234,2-3 0,1-1 1,1-3-1180,-5 5 1,5-7-1035,3-11 1979,2-11 0,7-24 0,2-14 0</inkml:trace>
  <inkml:trace contextRef="#ctx0" brushRef="#br0" timeOffset="11840">23207 5269 15035,'9'-41'2249,"3"17"278,10-8-2347,2 21 1041,4 6-771,19 19-271,-12 11-134,-11-1 0,-3 5 45,-9 2 0,-4 4 44,0 5 0,-3 4-89,-4 4 0,-2 1-250,-4 3 0,-3 1 340,-3 2 0,-4 0 0,-3-1 0,-4-1-345,-3 0 0,-7 0 299,-4-9 1,-6 0 0,-4-2-90,7-12 0,-4-1 0,-1-2 0,0-1-170,0 1 1,1-1 0,-2-1 0,-4-4 169,-11 0 0,-5-3 0,-1-4 0,4-5 45,10-6 0,2-4 0,1-3 0,-1 0-45,-16 0 0,0-2 0,3-5 0,7-5 0,2-5 0,7-3 45,1-9 0,8-8-45,10-6 0,3-7 0,4 0-30,6 8 0,4 1 0,1-3-219,3-1 1,2-4 0,2 0 0,4 2 218,5-6 0,5 1 0,3 1 30,2-5 0,4 1 0,3-1-23,-5 15 1,2 1 0,2-1-1,3-2 5,4-3 0,3-2 0,3-1 0,0 1 0,-2 3-5,0 1 1,0 2 0,0 1 0,4-5 7,0 3 0,3-4 0,2-2 0,0 1 0,-2 2 0,-4 4 15,0 3 0,-4 4 0,0 1 0,2-4-18,4-6 0,3-5 0,0 0 0,-1 1 0,-6 5 18,-1-1 0,-4 4 0,0-1 0,5-11 0,1-3 0,-6 4 541,-5 1 0,-6 0-511,-5 7 0,-3-2 0,-1 3-30,0-6 0,-2 1 0,-2-12 0,-5 0 250,-6 9 0,-5 3-250,-5 1 0,-3 0 0,0 2 0,-3 1 285,-2 7 1,-1 5-286,-20-9 0,-4 8 0,-5 7 0,11 14 0,-1 1 0,9 5 0,-1 1 0,-11-1 0,-1 3 0,12 3 0,2 2 0,-2 2 0,0 2 0,1-1 0,-3 3 0,-14 7 0,-1 3 0,13-2 0,0 2 772,-12 8 0,1 2-772,15-2 0,3 2 0,-1 2 0,1 3 0,-1 2 0,1 1 0,1 2 0,1 2 45,0 3 0,1 2-45,1 1 0,1 2 0,2 1 0,1 1 45,0 2 0,2-1-45,1 0 0,1 0 0,0-1 0,1 1 0,2-2 0,1 0 45,2-3 0,2 3-45,1 14 0,2 2 0,4-16 0,1 0 45,1 12 0,4 2-45,7-1 0,4-1 89,3 4 1,3-1-45,0 1 0,2 0 73,2-6 0,2-3-73,-5-15 0,2-2 0,0 0 0,1 0 0,3 2 0,0-1 0,2 1 0,1 1 0,3 2 0,1 1 0,3 3 0,1 1-480,4 4 0,1 1 495,-10-13 0,0 1 0,1 1-550,3 4 1,1 0-1,0 2 550,3 3 0,1 2 0,0 1 7,-8-11 1,1 0-1,0 2 1,1-1-364,0 2 0,2 1 0,-1 0 0,2 0 296,1 2 0,1 0 0,0 1 0,1 0 0,1 1 0,1 0 0,0 0 0,1 1-233,-7-9 1,1 0-1,0 0 1,0 0 0,0 0 232,1 1 0,-1-1 0,1 1 0,1 1 0,3 2-52,-2-2 1,2 2-1,1 2 1,1 1 0,1-1-1,-2-1 1,-2-2-493,-1-1 0,-1-3 0,-1 0 1,0 0-1,1 0 0,1 2 544,2 2 0,2 1 0,1 1 0,0 1 0,-1-2 0,-1-1 0,-3-3 0,3 1 0,-3-2 0,-1-1 0,-1-2 0,1 1 0,8 8 0,1 1 0,-1-1 0,0 0 0</inkml:trace>
  <inkml:trace contextRef="#ctx0" brushRef="#br0" timeOffset="14451">7780 12271 25343,'-10'-26'1349,"0"18"-1259,0 32-45,5 8 0,0 8-1078,-3 17 0,0 7 1033,2-12 0,0 4 0,0 5-576,-1-1 0,-1 6 0,1 3 1,-1 0-1,1-3 576,0-9 0,2-2 0,-1 0 0,0 1 0,0 3-15,-1 3 0,0 4 0,0 2 0,0 0 0,0-2 0,1-3-249,0-3 1,1-2 0,0-1 0,0-1 0,1 0 137,-1 0 0,1-1 0,0 0 0,0 0 0,1-1-263,-1 8 0,2 0 0,-1-1 1,1 1-242,1-8 0,-1 1 1,1 0-1,0-2 0,1-3-316,-1 9 1,2-5-1,-1 0 946,0 4 0,0-1 0,0-11 0,0-1 0,0-25 0</inkml:trace>
  <inkml:trace contextRef="#ctx0" brushRef="#br0" timeOffset="14708">7464 13252 15442,'0'-61'218,"0"0"0,0 0 1,0 0-1,-1 3 1,1 1-1,0 0 1,1 1-15,0 5 1,1 0 0,1 1 0,1 1-175,3-11 0,1 1 0,4 2 90,3 4 0,3 2 0,5 3-1,3 4 1,4 3 0,3 3-30,4 5 0,3 4 0,2 5-30,3 6 0,3 5 0,0 7-30,1 4 0,0 6 0,0 10-8,-3 14 1,1 11-1,-3 5 1,-4 0-23,0 6 0,-5 2 0,-2 5 18,-10-10 0,0 5 0,-1 1 0,-5 0 0,-4-2-63,-5 2 1,-6-1-1,-3 0 1,-2 0 89,-1 0 0,-4 1 0,-1-1 0,-2-1 22,-2 0 1,-2 0-1,-2-2 1,-2 0 47,-1-2 1,-2-1-1,-1 0 1,-2-2-86,-8 12 0,-2-1 0,-1-3 0,2-4 0,-2-3 0,-2 0-98,4-8 1,-2 0-1,-1-2 1,0-2-187,-3-1 0,-1-3 1,1-2-467,-18 13 1,3-12 64,17-19 1,7-13 654,5-32 0,15-27 0,10 24 0,-1-1 0</inkml:trace>
  <inkml:trace contextRef="#ctx0" brushRef="#br0" timeOffset="15084">8613 12614 22824,'47'-10'1529,"-4"16"-1169,-11 30-726,-17-6 1,-4 6 574,-1 12 1,-3 8 0,-2-2-431,0-9 1,-1-1 0,-1 2 250,0 17 0,1 4 0,-2-4 15,-2 5 0,0-4 0,0-4 0,0 0-45,0 4 0,0-4 0,-1-22 0,-2-3 446,-9 12-356,-5-108-656,10 18 0,1-5 566,2-1 0,1-6 0,2 2 0,3 3 0,1 1 0,1 0 177,0-3 0,2-1 0,2-1-155,0 4 1,2-3 0,2 1-1,6 4-693,13-7 1,7 5 0,0 2 700,-10 7 0,1 3 0,4 9-30,28 9 0,-3 23-368,-24 26 1,-7 12 367,0 4 0,-3 4 0,-1 4 0,-3 3 0,-4 1 0,-2 1 0,-2-1 0,-2 0 0,-3-5 0,-2-2 99,-1-5 0,-2-2-279,0-8 0,-2-2-806,0 17-93,0-18 2240,0-23-3410,6-22 2249,4-28 0,-1 8 0,2-2 0,2-6 0,-1-1 0</inkml:trace>
  <inkml:trace contextRef="#ctx0" brushRef="#br0" timeOffset="15270">9738 12461 21745,'22'-48'1259,"0"0"0,-7 14 0,1 3-539,14-14-360,-21 62-180,-1 45-90,-8-12 0,0 5-720,0-12 0,0 3 0,0 1 630,-1 3 0,1 2 0,1 2-113,0 3 1,0 3 0,1 1 0,1-4-128,0 1 0,0-3 0,2 2-30,-2-6 0,2 3 0,0-2 1,0-5-361,4 9 0,1-6-315,-1-10 1,0-3-1484,3 15 2422,-2-32 0,-6-29 1,-2-17-1</inkml:trace>
  <inkml:trace contextRef="#ctx0" brushRef="#br0" timeOffset="15391">9742 11678 21540,'-7'-50'299,"0"1"1,-1-1 0,1 0 0,-2-11 0,1 1 0,-1 3-179,1 8 1,0 3 0,-1 1-617,-5-25 1,4 13 518,13 34 1,1 16 0,10 48 0,0 0 0</inkml:trace>
  <inkml:trace contextRef="#ctx0" brushRef="#br0" timeOffset="15936">10631 12275 26242,'29'24'1259,"-7"16"-1214,-13-8 0,-4 5-1202,0 11 0,-4 7 1157,-1-7 0,-1 6 0,-1 1 0,0-2-398,0 5 0,-1-3 1,1 6 397,-1-7 0,0 5 0,0 3 0,0-2 0,1-3-23,0-1 1,0-3-1,0-1 1,1-1-8,-1 11 0,-1-3 0,3-4 30,-1 9 0,7-22 759,4-42-759,9-45 0,-6 10 0,0-5-479,2-8 0,2-6 479,2-2 0,1-5 0,0 3-133,-5 14 1,0 2 0,1-1 132,4-10 0,1-2 0,0 7 680,-3 8 1,5 15-636,20 30 0,3 20-45,-4 19 0,-2 11-366,-6-12 1,2 4 0,-4 1 365,-5 4 0,-2 1 0,-3-4 0,3 1 0,-1-3 0,-1-5 0,1-4 0,-2-9 0,2-4 887,27 4-887,6-33-45,-24-10 0,0-8 292,5-11 0,-2-8-277,-8 6 0,0-4 1,-1-2-666,3-9 0,-1-4 0,-1-3 672,-4 8 1,-1-3-1,0-2 1,-1-1-218,-3 6 1,0-1-1,0-2 1,-1 0-1,0-1 240,1-4 0,-1-2 0,0 0 0,0-1 0,-1 0-289,1-2 0,-1-1 0,0 0 0,-1 0 0,0 1 343,-1 0 0,-1-1 0,0 1 0,-1 1 0,0 0-121,-1 3 1,0 0-1,-1 1 1,-1 1-1,0 1 112,0-6 0,-1 0 0,0 2 0,-3 0 204,1 0 1,-2-1 0,-2 3-1,-5 9-114,-9-2 0,-6 12-135,-21 7 0,15 54 0,0 26 0,2 4 0,5-8 0,2 3 0,1 2 0,0 2 0,-1 8 0,0 2 0,1 2 0,1 0 0,3-9 0,0 0 0,1 2 0,1-1 0,1 1 0,0 0 0,0 0 0,2 1 0,1 1 0,2 2-6,2 1 1,2 3 0,1 1 0,2 1 0,2-1 0,1-2-25,1-4 0,2 0 0,2-2 0,1 1 0,-1-1 0,1-1-150,-1 0 0,0-1 0,0 1 0,2-2 0,0-1 0,1-4-225,9 13 0,2-3 1,1-4-1,-2-6-675,8 8 1,-1-8 891,-3-10 0,-1-5 1,19 10-1,-7-17 0</inkml:trace>
  <inkml:trace contextRef="#ctx0" brushRef="#br0" timeOffset="16117">11727 12343 18230,'-45'-21'1799,"8"1"463,22 0-2532,58-4 0,29-1-300,-15 5 0,4-1 1,3 1 145,-6 2 1,2 1 0,1 0 0,-1 0-185,3-1 1,0 1 0,-2 0 0,-2 1 607,1 1 0,-3 1 0,-1 0 0,-1 1 0,0-1 0,-1 1 0,0 0 0,-1 0 0,0 0 0</inkml:trace>
  <inkml:trace contextRef="#ctx0" brushRef="#br0" timeOffset="17223">14440 10502 21745,'6'-52'1889,"-2"6"-1530,-2 10 811,-14 22-2532,-10 41 1,-3 21 1676,-4 0 0,-1 7-203,7-8 1,0 5-1,-1 3 1,2 0-398,-1 2 0,1 1 0,0 1 1,1 2 302,3-7 0,0 2 0,1 1 0,0 0 0,1 1-322,-1 4 1,2 0-1,0 2 1,1 0 0,1 0 321,1 1 0,1 0 0,2 0 0,0 1 0,2-1-18,2-1 0,1 0 0,1 0 0,2-1 0,2 0 0,1-4 0,1 0 0,2-1 0,3 1 0,4 0-105,5-2 0,3 2 0,3 0 0,2-1 0,1-2 0,0-4-143,5 8 1,0-5 0,4-2 0,7 1-477,-6-15 1,5 3 0,4-1 0,2-1 0,1-2 0,-2-5-1,-3-4 724,9 0 0,-1-7 0,-1-4 0,4 0 0,-1 0 0,2-2 0,2-1 0,-1-2 0,-4-4 0,10-5 0,0-1 0,0 0 0</inkml:trace>
  <inkml:trace contextRef="#ctx0" brushRef="#br0" timeOffset="17970">15650 11022 23454,'-7'-34'1304,"0"0"0,-7-29-1124,-3 10-90,3 13-90,0 15 90,2 16 0,-2 20 0,1 16 0,-1 16-3482,7 12 3482,2 4-90,10 2-952,4-2 952,5-5-90,6-8 0,5-8 0,7-13-180,7-11 1550,-8-19 1,3-8-1326,2-12 0,-1-6 90,0-1 0,-2-5 105,-7-3 0,-2-5 0,-5 3 511,-3 4 0,-4 1-616,4-12 0,-4 3 44,-5 1-89,-4 15 90,-3 14-90,-5 51-179,-2 7-46,1-2 0,0 6-855,1 16 1,3 4-2198,3-19 0,2 0 0,0 0 2460,1-1 0,2 1 0,2-2 0,10 16 1,5-7-1,1-22 0,-1 1 0</inkml:trace>
  <inkml:trace contextRef="#ctx0" brushRef="#br0" timeOffset="18220">17766 10367 26242,'29'-54'1349,"-14"44"-854,-18 49 0,-11 28-495,3-13 0,-2 7 0,-2 4 0,1 0-1042,2-10 0,0 0 0,-1 2 1,1 1-1,-1 1 1042,1-2 0,-1 2 0,0 1 0,1 0 0,-1-1 0,1-2-261,1 3 1,-1-3-1,1 0 1,1 0-1,-1 0 261,1 2 0,-1 0 0,1 0 0,0 0 0,0 0 0,1-1 0,0-1 0,0 0 0,0 1 0,1 2 0,0-1 0,1 4 0,0 0 0,0 0 0,1-2 0,1-4 0,-2 9 0,2-5 0,0 0 0,1 4-203,0 0 0,1 5 0,0 0 1,0-4-1,2-8-307,1-8 0,1-6 1,0-1-646,1 27 1,2-12-1545,0-26 2994,0-43 1,-2-41 0,-2 12-1,0 1 1</inkml:trace>
  <inkml:trace contextRef="#ctx0" brushRef="#br0" timeOffset="18368">17132 11362 23993,'-26'-56'2159,"0"9"-2069,3 15-180,3 16 0,3 8-270,9 16-359,8 4-361,8 11-899,12 0 1979,7 2 0,8-1 0,3 1 0</inkml:trace>
  <inkml:trace contextRef="#ctx0" brushRef="#br0" timeOffset="18552">18371 11809 26242,'35'28'1619,"-5"1"-2069,-8-2-809,9 18 270,-6-11-1980,23 9 451,-18-32 2518,9-16 0,-17-21 0,0-10 0</inkml:trace>
  <inkml:trace contextRef="#ctx0" brushRef="#br0" timeOffset="18990">19471 10249 24983,'27'-39'2428,"-3"5"-2248,-6 18-180,-1 24 180,1 28 0,-8-4 0,0 5-844,2 7 0,0 7 723,2 8 1,0 7 0,-1-1-481,-2-12 0,0-1 1,-1 7 420,1-1 0,0 6 0,0 4 0,0 0 0,-1-3 0,-1-7 0,-2 0 0,1-2 0,-1 1 0,0-1 0,1 0 0,0 0 0,-1 0 0,1-1 0,-1 1 0,0 2 0,1 1 0,-1 0 0,0-4 0,-1-6 0,2 16 0,-1-7 0,1 9 0,-2-7-196,-2-15 16,-4-27-90,-6-29 90,-3-30 1,-1-11 179,0 5 0,-3-4-45,1 5 0,-3-7 0,-1-1 1,0 6 134,-6-13 0,-1 2-60,0 11 0,-1-1 0,-2 8 59,-3 7 1,-3 9-45,-18 12 0,-2 11-45,14 5 0,0 7 0,-12 13 0,5 8 0,16 4 0,7 3 0,2 5 0,5 3 0,3 0 0,6 3-411,7-4 1,6 3 0,1-3 410,4 5 0,4-1 0,8 13 0,6-5-546,-3-24 0,3-5 456,-1-3 0,3-4-270,-2-4 1,3-3-946,7-8 1,1-6-765,17-10-2847,-22-7 1,-2-6 4290,-9-7 1,-4-4 0,4-8 0,-1-2 0,2-6 0,-1-1 0</inkml:trace>
  <inkml:trace contextRef="#ctx0" brushRef="#br0" timeOffset="19350">20596 9643 23544,'0'-38'944,"0"0"0,-5-25-494,-2 18 360,-7 16-181,-4 57-629,4 13-358,7 4 0,3 6 358,2-3 0,2 1-1055,3 3 0,2 1 965,1-1 0,2 0-45,1-4 0,5 0-45,5 4 1,6-5 44,-2-19 0,2-6 135,23 9 0,-9-62 0,-19-28 90,-10 22 0,-2-3 22,0-4 1,-2-1 22,1 0 0,-1-1 0,-1 3 0,0 0-45,-2 5 0,0 1 90,3-24-180,-2 14 0,0 13 2291,2 11-2291,11 22-495,-1 32 1,-1 11-91,-1-11 1,-1 3-450,5 25 1,-3 4-227,-7-20 1,-2-1 1259,0 2 0,0-1 0,-1 0 0,-2 0 0,0-1 0,0-1 0</inkml:trace>
  <inkml:trace contextRef="#ctx0" brushRef="#br0" timeOffset="19603">21985 11018 25612,'10'18'1170,"2"6"-631,-2 10 1,4 13 0,1 17-925,-7-27 0,-2 3 385,0 2 0,-3 4 0,-2 0 0,-2 5 0,-3 0 0,-6 4 0,-4 1 0,0 0-678,1 0 1,0 0 0,-6 1-493,-6-6 1,-5 2 0,-3-2 0,2-5 1053,1-6 1,0-4-1,-3 1 1,-10 11-1,-4 0 1,1-3-1,10-14 1,0 0 0,0 0-1</inkml:trace>
  <inkml:trace contextRef="#ctx0" brushRef="#br0" timeOffset="26684">25700 10376 21385,'0'-23'1439,"0"0"-1169,-3-1 180,2-3 89,-8-7-89,8-7-90,-10-6 90,2-6-91,-5-1-338,-6 0 159,-4 3-90,-9 6 0,-11 11-90,-15 15-291,23 16 0,-1 4 336,-8 9 0,0 5-518,-4 6 0,0 5 518,-3 8 0,1 9-23,17-7 1,-1 6-1,2 2 1,2-1-488,0 2 0,2 1 0,2 3 465,2-2 0,-1 3 0,3 2 0,7 0 0,7-1 0,5 2 0,4-1 0,1-3-30,0 3 0,3-4 0,7 4-60,6-3 0,6 5 0,4 0 0,3-3 1,1-8-121,12-1 0,2-8 0,3 0 142,-7-1 1,3 1 0,-1-3-1,0-9-22,25-7 0,-5-16-375,-21-8 1,-5-8 464,0-7 0,-5-5-169,-2-5 0,-5-7 229,-5-8 0,-3-8 0,-2 1 30,-4 10 0,-3 0 0,0-2-108,-1 0 0,-1-4 1,0 0-1,-2 3 108,-2-2 0,-1 2 0,-1 1 30,-1 0 0,-1 1 0,0 1 14,-2-16 1,-1 2 444,0 8 1,-1 2-535,1 2 0,2 7 1046,3 18-1091,10 24 0,0 28 0,-1 14 49,5 3 0,2 2-49,3 6 0,2 1 0,4 3 0,1 0-135,2-1 0,2-1-180,0-2 1,1-1-226,-3-6 0,1-1-315,-1-7 1,0-3 854,-3-7 0,0-4 0,21 6 0,-4-11 0</inkml:trace>
  <inkml:trace contextRef="#ctx0" brushRef="#br0" timeOffset="26951">26521 8838 23634,'12'-59'839,"0"-1"1,1 4-1,4 4-749,2 8 0,4 5-476,5 9 0,5 8 521,5 11 0,3 10-505,8 12 1,2 14 683,-8 9 1,2 11 0,1 6 0,-5 0-894,-4-3 1,-3 1-1,-2 3 1,1 5 578,-3-7 0,1 2 0,0 3 0,-1 4 0,-2 3 0,-4 5 0,-8-13 0,-2 4 0,-1 3 0,-1 3 0,-2 2 0,0 1 0,-1 0 0,-2 1 0,1-1 0,-1-2 0,-1-1-189,0 0 0,-1-1 1,0 0-1,-2-1 1,0 0-1,-1 0 0,0 1 1,0 0-1,0 1 1,0 2 188,0-5 0,1 2 0,0 1 0,0 0 0,1 1 0,-2 1 0,0-1 0,0 0 0,-2 0 0,0-2 0,-2 0 0,-1-3-226,-2 6 1,-2-1-1,0-1 1,-2 1-1,-1-2 1,-1-1-1,0-2 1,-1-1-1,-1-2 1,-1-2-135,-2 5 0,-2-4 0,-2-2 0,0-2 1,0 0-1,-1-1 0,0 1-60,-2 7 1,0 1-1,0-1 1,-2-1 0,0-2-1,-2-4-102,-4 1 0,-1-2 1,-2-2-1,1-5 1,0-4 521,-9 4 0,0-7 0,0-3 0,1-2 0,-1-3 0,0-2 0,0-2 0,0-1 0,1 1 0</inkml:trace>
  <inkml:trace contextRef="#ctx0" brushRef="#br0" timeOffset="27407">28742 9598 15891,'-37'-34'2609,"5"4"102,1 5-2621,9 7-90,4 5 1409,4 2-1409,7 4 320,-2 0-2659,8 4 3303,-3 5-964,4 10 0,0 8 0,0 8 0</inkml:trace>
  <inkml:trace contextRef="#ctx0" brushRef="#br0" timeOffset="27634">28921 10543 24173,'43'16'1709,"1"2"-1529,2 4-555,7 11 375,-24-9 0,-1 2-494,4 6 1,-1 4 493,-1 4 0,-2 6-120,-6 3 0,-2 7 0,-6 3-353,-9-6 1,-5 2 0,-3 2 0,-1 0 44,1 0 1,0 0 0,-4 1 0,-4 0-678,-6 4 1,-4 1 0,-4-1 0,-2-5 1104,1-10 0,-2-4 0,-1-2 0,-2 1 0,-1 0 0,-1 0 0,-2 0 0,0-1 0,-2 0 0,0-1 0,-1 1 0,1-1 0</inkml:trace>
  <inkml:trace contextRef="#ctx0" brushRef="#br0" timeOffset="32068">24742 12610 18057,'11'0'4407,"-2"0"-4047,-2 0-90,-3 0-90,-2 0 90,-2 0-91,0 4-89,0 7 0,0 12 0,-6 11 0,-1 11 0,-5 9-90,-2 10-283,6-31 0,-2 2 283,0 2 0,-2 0 44,-3 2 1,-1-1-45,0 2 0,-4 2 30,-2-3 0,-3 3 0,0-1-30,-6 7 0,-3-1 30,4-5 0,-2 0 0,-1-2-30,-8 5 0,-1-4-612,-3 2 1,-3-2 611,-3 1 0,-2-2 0,16-14 0,-1-1 0,-4 0-23,-6 1 1,-4 0-1,-3-1 1,2-1-745,-7 2 0,2-3 1,-5 1 766,12-6 0,-2 0 0,-2 0 0,1-1 0,1-1 0,-3-1 0,2-2 0,-2-1 0,-4 0 0,4-2 0,-3-1 0,-3 1 0,-2-1 0,0-1 0,0 1-279,6-2 1,-2 0 0,0 0 0,-1-1 0,1 0 0,-1 0 0,0 0 278,0 0 0,0 0 0,0 0 0,0 0 0,0-1 0,0 0 0,0 0-168,3-1 0,-2-1 1,1 0-1,0 0 0,2-1 1,1 0-1,2 0 186,-3 0 0,4 0 0,0 0 0,0-2 0,-3 0-133,-3-1 1,-2-1 0,-2 0 0,0-1-1,2 0 1,3 0 114,-9 1 0,4-1 0,0 0 0,-7-2-30,11-1 1,-5-2 0,-3 0 0,-1-2 0,1 0-1,4 0 1,6-1 51,-8-3 1,7-1 0,1-1-1,-1-1 53,3 2 0,-2 0 0,0-1 1,3-1-1,6 0-75,-2-5 0,5-1 0,6-1 0,1-2 0,5-1 0,3 2 0,2-1 476,-7-9 1,3-2-477,10 12 0,0 0 726,-10-14 1,2 3-727,2 1 0,-7-4 0,17 21 2437,-4-2-2437,7 12 1938,-4-4-2028,4 7 90,2 2 681,5-1-681,1 4 264,6 0-264,-2 0 0,-1 0 0,0 6 0,-10 22 90,3 2-180,-3 23 90,7-5 0,3-12 0,-1 0 0,0 18 0,-1 10 0,-1-27 0,6-8 0,-6-4 0,6-7 0,-3-9-90,1-2 0,2-12 0,-8-6 90,4-11-90,-2-14 90,-2-12 0,3-11 45,2 12 0,1-2-45,0 14 0,0-2 45,2-19 0,2 1-135,12-10 180,5 6-180,18 22-206,8 24 296,10 6 0,7 13 0,4 8 0,-19 5 0,2 6-45,2 4 0,-1 2 45,-2-2 0,-1 2-45,1 10 0,-7-1-1332,-8 5 1377,-4 14 0,-34-18 0,-12 0-89,-19 1-55,12-20 1,-3-1-37,-5 3 0,-3-2-90,-3 0 0,-5-1 270,-1-2 0,-3 1 0,0-2 0,-10 1 0,-1 0 0,8-3 0,-1-1 0,0 1 0</inkml:trace>
  <inkml:trace contextRef="#ctx0" brushRef="#br0" timeOffset="35239">17283 3144 22194,'-37'-4'1529,"0"-7"-1079,5-12-90,1-11 0,7-11-180,5-8 0,9-7-2311,5-6 2176,5 31 0,1-1 0,2 0 0,0 0 113,3 0 1,0 0-159,4 0 0,1 1 0,1 0 0,2 0 0,3 2 0,1 1 0,1-2 0,2 0-597,4 0 1,1 0 596,2-2 0,3 0 0,4-2 0,3-1 0,2-2 0,3 1 0,6-3 0,3 0 0,-13 12 0,0 1 0,3 0 0,3-1 0,3 0 0,1 0-540,4-1 0,2 1 0,2-1 540,-12 8 0,1 0 0,0 1 0,2-1 0,0 0 0,2 1 0,-1-1 0,1 0 0,1 1 0,1-1 0,-1 0 0,0 0 0,-1 1 0,0 0 0,0 0 0,2-1 0,-1 1 0,2-1 0,1 0 0,1 0 0,-1 1 0,-1 2 0,-1 1 0,1 0 0,-1 1 0,0 0 0,-1 0 0,0 0 0,0 1 0,0 0 0,-2 3 0,7-1 0,0 2 0,-2 2 0,-3 3 28,-1 2 0,-2 3 0,-1 1-28,2 2 0,0 1 0,0 1 0,0 2 0,1 2 0,1 1 0,1 1 0,0 1 0,0 2 0,1 1 0,0 1 0,0 1 0,0 1 0,1 1 0,-1 1-288,0 0 0,-1 1 1,0 0 287,-2 2 0,0 0 0,-2 0 0,-1-1 0,-1 1 0,-1 1 0,-2-1 0,-2 0 0,-1 1 0,18 9 0,-2 1 98,-4-1 0,-1 1-98,-2-1 0,0 1 0,-3-2 0,1 1 0,-1-2 0,-1 0 0,-1-2 0,0 0 572,-2-3 0,1 1-572,-4-2 0,1 0 0,9 5 0,-1-1 0,-15-7 0,-1-1 0,6 3 0,-2-3 1116,11 1-1116,-16-5 1502,0-5-1502,-15 4 870,-2-5-1320,-3 11 668,-3-3-668,-4 0-179,-4-8-91,0 1-1259,-6-7 1979,0 3 0,-8-6 0,-1 0 0</inkml:trace>
  <inkml:trace contextRef="#ctx0" brushRef="#br0" timeOffset="35736">21786 2036 20036,'-37'5'2518,"4"3"-2248,9-7 0,11 7-90,10-7 90,15 9-1,43-5-179,6 6-220,-13-6 0,7-1 160,-7 1 0,4-1 0,-2 0-606,10 2 0,1 1 576,-8-3 0,2 0 0,-4 1 0,1 2 0,-4-1 0,-5 0 0,-1 0 0,-5 0 0,-2-1 0,25 2 0,-12 1 0,-9-7 0,-7 3 0,-6-4 320,-1-4-410,8-17 1362,-10-2-1272,8-21 90,-13 3-90,-3-11 90,-4-4 0,-6-6-254,-1-1 344,-4 2-90,0 4 0,0 5 0,0 9-90,-6 9 0,-6 9 0,-18 14 0,-17 15 0,12 3 0,-2 4-628,-9 7 0,-2 2 493,-8 5 1,-4 5-271,14-6 0,-3 4 0,-2 2 0,3-2-345,-4 4 1,1-1 0,-2 2 593,2-1 0,-2 2 0,-1 0 1,5-2-1,-2 2 0,3-2 1,0 1-1,0-1 0,-1 1 1,0-1-1</inkml:trace>
  <inkml:trace contextRef="#ctx0" brushRef="#br0" timeOffset="39928">1913 4939 19965,'28'54'167,"0"-1"0,1 0 0,-1 1 0,1-1 0,-1 1 0,-3-4 0,3 6-401,-3-8 1,2 6-1,1 3 1,1 0-1,-3-3 1,-3-7 262,3 9 1,-3-7 0,0-1-30,-1-2 0,1 0 0,1 0 122,4 4 1,2 1-1,-2-4-32,3 0 0,-1-4 90,7 5 0,0-8 269,7-20 864,5-30-1223,-21-9 0,0-10-23,-1-8 0,1-11 1,1-5-1,-1 2-460,-1 5 0,-1 0 0,0-1 0,2-4 393,-2 4 0,1-4 0,1-2 0,0 0 0,1 0 0,-1 3-140,3-4 1,0 2-1,-1 0 1,2 0-1,1 1 122,1-3 0,2 0 0,0 0 0,1 1 1,1 0-60,-1 2 0,1 0 1,0 0-1,1 0 0,3-1-129,-6 8 1,2-1-1,1-2 1,1 1-1,0 1 1,-2 1-1,-2 3-252,4-3 1,-3 2 0,0 2 0,0 0 0,1-1 133,6-5 0,1-3 0,1 2 0,-3 2 1,-3 6-487,-2 3 0,-4 5 1,-1 3 1077,6-4 1,-5 5-1,3 5 1,-19 19 0</inkml:trace>
  <inkml:trace contextRef="#ctx0" brushRef="#br0" timeOffset="40238">3318 4690 22824,'-35'4'809,"0"0"1,-24-6-630,16-12 360,31-15-181,27 12 91,40 13-270,-10 24 0,8 13 0,-2 2-1568,-7-1 1,-2 1 0,2 6 1405,-7-7 0,2 4 0,0 2 0,0 0 0,-5 1-18,2 6 0,-5 1 0,-1 1 0,0 1-353,-1 1 1,0 0 0,-1 2 0,-1-1 352,-1-2 0,-1 1 0,-1-1 0,-1-1-306,5 10 1,-1 0 0,-1-2 395,-3-8 0,-1-1 0,0-3 89,6 10 1,-2-4-45,-4-13 0,-1-6-45,19 4 0,0-44-90,-15-13 0,-1-10 0,9-18 0,0-8 272,-6 9 0,0-3 0,3-6-317,-6 11 0,3-4 0,1-3 0,1-1 0,0 1 1,-1 2-64,0-1 0,0 2 0,0 1 0,0-1 0,2-3-12,2-2 0,1-2 0,1-1 0,1-1 0,1 1 0,1 2-345,0 3 0,2 0 1,2 1-1,-1 1 1,0 2-1,-2 2-103,-2 2 1,0 3 0,-2 2-1,2-1 1,2 0 567,6-8 0,3-1 0,1 1 0,-1 2 0,-3 6 0,5 0 0,-3 6 0,1 1 0,-2 4 0,0-1 0,0 1 0</inkml:trace>
  <inkml:trace contextRef="#ctx0" brushRef="#br0" timeOffset="41587">21973 7770 22284,'-37'-9'2159,"2"2"-1979,9 1 90,6 1-90,9 3-90,6-2 0,5-1 0,7-2-1,9-2-89,18-2 90,21-2-45,-19 5 0,3 0-481,8-2 1,2 1 435,7 0 0,2 0 45,3 1 0,2 0-45,2 0 0,1 1-1537,-2 0 0,0 0 1537,-5 1 0,2 1 0,-13-1 0,2 1 0,-4 0-187,2 1 0,-1 0 187,7-1 0,-4 0 67,-3 0-67,-15 1 602,-10-3-602,-10 0 3175,-6-2-3355,-4 0 346,-2 4-796,-5 1-319,-2 4-401,-7 0 1350,-19 0 0,4 0 0,-17 0 0</inkml:trace>
  <inkml:trace contextRef="#ctx0" brushRef="#br0" timeOffset="41952">21969 8051 22554,'-58'21'1889,"7"-3"-1529,11-5-90,11-6 0,9-3-1,12-4 1,6 0 0,14 4 90,14-3-90,22 3-180,-13-3 0,3-2-1236,10 1 0,2 0 1236,10 0 0,2-2-60,-16 1 0,1-1 0,0 1-868,4-1 0,0-1 1,0 1 866,2-2 1,-1 1 0,0-1-30,0 0 0,0 0 0,-1 0-151,-4 0 1,0 1-1,-1-1 151,18-3 0,-3 0 0,-8 3 0,-3-1 45,-7 0 0,-3 1 45,23-3 0,-15 3 0,-13 1 0,-4 1 1339,-16 2-1699,-1 0 2772,-14 0-3491,0 0 606,-3 0-1776,-4 6 2159,-7 2 0,-8 7 0,-5 2 0</inkml:trace>
  <inkml:trace contextRef="#ctx0" brushRef="#br0" timeOffset="46888">23979 10846 21655,'6'-5'989,"-2"1"-899,-2 4 0,0 0 0,0 0-90,4 0 180,-2 0-90,4 0-90,-3 6 90,2 0-90,-4 5 0,2 0 90,-2-2-90,1-2 0,0 3 90,-2-4-90,0 7 90,-6-2-90,-2 1 0,-19 7 0,0-6 0,-14 7 0,-14-3 90,8-4-135,8-5 0,-1-1 45,-9 2 0,11-6 0,2-1 90,-2 2-90,-3-4 0,21 0 89,6 0-89,6 0 0,2-4 0,4-3 0,0-5 0,0-1 0,2-3-89,2-4 89,4-3 89,3-6-178,3-1 178,2-1-89,2-1 0,4 0-89,1 1 89,3-1 0,-1 0 0,12-7 0,-3-5 0,1 4 89,4-10-89,-18 19 0,4-9 0,-11 8-89,-2 1 178,-2-3-178,0 0 178,-3-2-178,-3 0 178,-3 1-178,-1 4 89,0 2 0,0 3 0,-5-6-90,0 1 90,-7 3 0,4 4 0,-2 9 0,2 1 0,-2-2-90,1 3 90,-8-7 0,5 5-90,-14-5 90,6 9 0,-21 4 0,17 3 0,-19 20 0,24-6 0,-8 13 0,11-9 0,-6 6 0,6-3 0,-5 17 0,10-15 0,3 9 90,1-7-180,6-3 180,-3 6-90,4-6 0,0 2 0,0 1 0,0 1 0,0 3 0,0-2 0,2 2 0,1-3 90,2 1-90,2-2 0,1 7 0,-2-8 90,4 6-90,-4-8 89,6 2-89,-1 1 90,1 1-90,2 1 90,2 2 0,19 18-90,-2-6-903,-9-9 0,2-1 993,18 18-230,-12-13 1,1 2 139,1 2 0,0 1 0,-1-3 0,-1 0 0,3 5 0,-3-1-495,-9-10 0,-1-2-360,-1 1 1,-1-1 854,10 20 0,-16-14 0,-4-1 0</inkml:trace>
  <inkml:trace contextRef="#ctx0" brushRef="#br0" timeOffset="49296">28770 398 22554,'43'-32'1080,"0"11"-631,3 23-89,3 27-741,-22 0 1,-1 5 560,1 12 0,-1 6-528,-7-10 1,-2 4 0,0 1 437,0 6 0,-2 3 0,0 5-37,-5-6 1,0 5 0,0 2 0,-2 3 0,0-1-39,-2-6 0,-1 2 0,-1 1 0,0-1 0,-1 2 0,1-2-365,0 2 1,0 0 0,0 0 0,0 0 0,-1 0 0,-1-1 349,-1-2 0,0 1 0,-2 0 0,1-2 0,-1-2 0,1-2 0,0 5 0,0-3 0,0-3 0,-1 1-260,0 13 0,0-1 0,0-2 290,0-8 0,1 0 0,1-1 180,0 2 0,2 0 0,2-5-75,1 0 0,6-5-46,6 3 1,10-12 0,7-27 0,8-11-60,-2-5 0,3-5 0,4-3-225,-2-1 0,3-2 1,4-1-1,6-3 206,-6 3 0,6-1 0,5-3 1,2 0-1,2 0 0,0-1 1,-2 1-1,-2 2-109,-7 1 1,-2 1 0,0 1 0,-1 0 0,1-1 0,1 1 0,2-1 0,3 0 97,-5 1 0,1 0 0,2-1 0,2 0 0,0 0 0,1 0 0,1 0 0,1 0 0,-1 1 0,0 0 0,0 1 0,-2 1 0,0 1 0,1 0 0,1 0 0,0 0 0,0 1 0,0 0 0,-1 1 0,0-1 0,-1 1 0,-2 0 0,-1 1-20,7-2 0,-2 1 0,-2 0 0,-1 0 0,0 1 0,0 0 0,1 0 0,2 0 0,1-1-67,-3 2 0,4-1 0,1 0 0,2 0 0,0 0 0,-1 0 0,0 1 0,-3-1 0,-4 1 0,-3 1 1,-4 0 14,13-2 0,-5 1 0,-5 0 0,-3 1 0,-2-1 133,23-1 1,-5 1-1,-20-6-1680,-21-14 995</inkml:trace>
  <inkml:trace contextRef="#ctx0" brushRef="#br0" timeOffset="49989">31536 3478 22824,'-28'-42'1889,"-1"2"-1709,-7 6 0,-7 14 0,-9 17 89,-10 23-585,28-1 1,1 5 360,0 7 0,2 4-45,2 5 0,3 4 0,11-1 0,2 4 0,4-1 45,2 6 0,5 0-379,6 14 1,8-4 333,6-24 0,5-6 0,3-3 0,3-5 0,1-8 0,3-5 0,0-4 0,1-8 0,0-8 0,-2-6-256,0-6 1,-2-5 435,-2-8 0,-2-5 149,-5-2 1,-1-5 0,-2 1-195,1-5 0,0 0-90,1-13 0,2 3-45,-1 20 0,2 8 0,14 11-90,21 17-270,-8 47 0,-23-18 1,2 2-901,12 12 1,1-1 1294,-3-11 1,0-4-1,-4 1 1,-1-7-1,15-15 1</inkml:trace>
  <inkml:trace contextRef="#ctx0" brushRef="#br0" timeOffset="50288">31016 710 17796,'-45'-30'1619,"6"4"218,12 10-1657,13 2 689,18 5-779,18 0 0,25-2-45,-12 5 0,3 1-586,9-2 0,4 0 541,6 0 0,2 1-90,1-1 0,1 2-861,-13 2 1,2 1 0,-5 0 950,0-1 0,-3 2 0,0 3 0,-8 2 0,-18 4 0</inkml:trace>
  <inkml:trace contextRef="#ctx0" brushRef="#br0" timeOffset="50710">30915 805 21205,'-24'21'2159,"10"-7"-1979,7-8-180,7-6 90,0 4 89,0 9-89,-6 6 0,-2 12 0,-12 8 0,-8 6-90,0-7 0,-1 1 0,6-11 0,0 0 0,-7 8 0,1-3 0,-3 6 0,9-8 0,11 0 0,10-3 0,14 1 90,16-2-90,20 0-613,-11-13 0,3 0 658,10 0 0,2 1-45,9 0 0,3 1 0,-19-3 0,1-1 0,-1 2 0,0-1 0,0 1 0,-2 2 0,19 7 0,-2 6 60,-18-4 0,-2 3 0,-4-1-99,-1 4 1,-6 2 83,1 7 0,-14 0 45,-31-9 0,-13-4-90,-8-3 0,-5-3-540,-13 1 0,-2-4-371,11-5 0,2-3 911,8-4 0,4 1 0,-1 4 0,6 0 0</inkml:trace>
  <inkml:trace contextRef="#ctx0" brushRef="#br0" timeOffset="51758">21766 16775 21025,'0'-20'2429,"3"0"-2160,11 2-89,18-3 0,28-1-1995,-15 8 1,5 1 1844,-8 2 0,1 1 0,6-1-13,-1 1 1,4-1 0,3-1 0,2 1 0,0 1-760,4 0 1,2 0-1,1 1 1,0 0 0,0 0-1226,0-1 1,1 0 0,-1 0 0,-1 0 0,0 2 1788,-5 1 1,1 1-1,-2 0 1,-3 2-1,-4-1 1,3 1-1,-4 0 1,-2 1-1,18-1 1,0-1-1</inkml:trace>
  <inkml:trace contextRef="#ctx0" brushRef="#br0" timeOffset="52037">22980 16364 15442,'-51'4'269,"1"1"1,-1 0 0,0 3 0,-1 1 0,0 4-210,-1 4 0,-1 3 0,1 3 0,0 3 0,1 2 0,0 7 135,4 3 0,0 6 0,2 1 0,3 0-165,2 1 0,4-1 0,1 4-30,6-4 0,-1 3 0,4 1 0,8-4 45,6 17 0,18-2-53,14-10 1,13-1-1,2-4 8,-3-11 0,3-3 0,4-1 0,1-2 0,5-1 0,2-2 0,-2-4 25,7-2 1,-1-5-1,0 0 5,-1-2 0,0 0 0,-2 0 579,18 5 0,-3 4-564,-5 8 0,-10 5-45,-19-9 0,-12 5 45,-20 24 0,-20 3-135,-5-21 0,-10-4 0,-2 1-654,-9 9 0,-4 0 0,1-2-156,9-7 1,0-3-1,2-1 900,-11 9 0,9-4 0,13 3 0,15-4 0</inkml:trace>
  <inkml:trace contextRef="#ctx0" brushRef="#br0" timeOffset="52512">24612 16852 19672,'22'-35'659,"0"-1"1,-2 4 0,-4 1 1805,-3-13-2375,-34 56-90,-13 17 0,3 9 0,-2 6-370,2-3 1,-1 0 369,-4 3 0,-1 1 0,-1 0 0,-1-2 45,0-2 0,0-2-45,2-5 0,1-2-45,5-6 0,1-3 936,-21 7-891,13-21-90,13-21 1790,14-23-1700,20-20 0,4 17 0,6-3-192,5-6 1,7-1 191,6 0 0,6-3 0,5 4-1,-9 15 1,2 2 0,2 2 0,0 0 30,11-11 0,1 2 0,1 13 89,7 18 1,2 13 0,-12 10-539,-13 13 1,-10 10 448,-4 2 0,-4 6 0,-10 4-30,-13 0 0,-10 4 0,-4 1 0,-1-2 0,0 4 0,-2-2 0,-3 2-313,-2 0 0,-2 2 0,-1 0 0,0-6 313,-2-2 0,-1-4 0,0-1 0,2-3 0,-1-1 0,1-2 0,-8 14 0,3-3 136,4-9 1,7-1-137,9 2 0,14-6 0,26-12 0,13-8 0,1 0 0,9-8-250,1-13 0,9-8 1,3-4-1,-1-3-488,-12 1 1,-1-2-1,0-3 1,1 0-1,-1-1-24,2 0 1,1 0 0,-1-1 0,0-2-1,-2-1 762,0-1 0,-1-2 0,-1-1 0,-2-1 0,-5 1 0,10-13 0,-6-1 0,-1 0 0,-1-3 0,0 1 0,0 0 0</inkml:trace>
  <inkml:trace contextRef="#ctx0" brushRef="#br0" timeOffset="52977">26196 16685 22824,'-6'-55'2069,"-4"-3"-1799,-3 26 179,-3 5-89,0 29 180,-13 17-360,4 0 90,-9 7-1,14-17 91,0-9-270,14-37-90,18 1 0,9-8 0,1 2 45,6-7 0,4-1-363,2 0 1,5-2-1,4 6 438,3 14 0,3 5 0,-1 4 60,5-3 0,3 8-150,-1 12 0,4 8 0,-9 8-30,-11 13 0,-8 11 0,7 20 0,-12 9 0,-22-1 0,-12 5-674,0-16 1,-4 4 0,-2 1-1,0-4 674,-2 1 0,0-2 0,-2 2 0,2-5 0,-3 3 0,1 0 0,1-4-170,-1 0 1,0-3 0,4-3 169,-2 0 0,8-2 0,12 5 0,12-11 0,28-29 0,11-14 0,-7 2 0,2-2 0,0-3-59,-2-1 1,-1-2 0,-1 0 58,15-5 0,-6 3 0,0 5 2414,-19 23-2414,-14 14 0,-12 21 0,-15 12 172,-1-24 0,-3 1-172,-4 3 0,-3-1 0,-1 3 0,-2-1 0,-3 1 0,-3-1-422,-2 0 1,-2-1 421,-6 1 0,-1-2-720,-3 0 1,-2-1-316,-3-1 1,0 0-360,1-4 0,1-1 1394,3-3 0,2-2 0,6-6 0,1-2 0,-20 10 0</inkml:trace>
  <inkml:trace contextRef="#ctx0" brushRef="#br0" timeOffset="53360">27711 16527 25073,'12'-36'839,"1"1"1,-2 3-1,-1 0-569,1-19 360,-3 0-540,-4 21-90,0 2 0,0 22 0,-2 8 0,0 35 0,-6 8 0,1-6 0,-2 4-187,-3 20 0,2 5 187,3-21 0,1 1 0,3 1 0,3 9 0,4 2 0,3-4 0,4 7 0,8-7 0,8-12 0,6-11 0,-4-20 0,3-8 0,2-6 0,1-7 0,3-4 0,0-10-217,-4-9 1,0-9 0,-4-5 216,-4-7 0,-5-6 0,-3-1-577,2 0 0,-2 0 0,-8-2 577,-5-1 0,-7 0 0,-15 3 0,-14 16 0,-12 3 0,-5 3 0,4 4-180,4 5 0,0 5 1,-4 1-271,-6-1 0,-7-1 0,-1 5 1,6 10-901,-11 15 1,4 12 1349,1 4 0,2 7 0,4 7 0,3 5 0,2 3 0,-1 1 0</inkml:trace>
  <inkml:trace contextRef="#ctx0" brushRef="#br0" timeOffset="53994">22675 18376 22464,'-45'-7'2699,"8"-1"-2519,16 1-180,18-2 179,26-2 181,31-5-135,-10 6 0,6 0-1176,-6 1 0,3 0 1,3-1 1099,10 0 1,3-1 0,9 1-48,-20 3 1,6 0 0,3-1 0,3 1 0,2 0 0,2-1 0,1 1-276,-10 2 0,2-1 0,1 1 0,2-1 0,1 1 1,1-1-1,0 1 0,1 0 0,-1 0 0,0-1 173,-4 1 0,1 0 0,-1 0 0,1 0 0,0 0 0,1 0 0,-1 0 0,1 0 0,1 1 0,0-1 0,0 0-127,-1 1 1,2 0-1,0 0 1,1-1 0,0 1-1,1 0 1,-1 0 0,0 0-1,-1 1 1,-1-1 0,-1 0-1,-2 1 127,2-1 0,-1 1 0,-1-1 0,-1 1 0,-1 0 0,0 0 0,0 0 0,0 0 0,1 0 0,0 0-102,1 0 1,1 0-1,-1 0 1,1-1 0,0 1-1,0 0 1,-1 0 0,1 0-1,0 0 1,-1-1 101,0 1 0,1 0 0,-1 0 0,0-1 0,0 1 0,1 0 0,-1-1 0,0 1 0,-1-1 0,1 1 0,-1-1 0,-1 1 0,1-1 0,-1 1 0,1-1 0,-1 0 0,0 1 0,0-1 0,-1 0 0,0 1 0,5-2 0,-1 1 0,0 0 0,0 0 0,-1-1 0,0 1 0,0-1 0,0 1 0,-1 0 0,4-1 0,0 1 0,-1-1 0,0 0 0,0 1 0,-1-1 0,0 1 0,-1-1 0,4 0 0,0 0 0,-2 0 0,1 0 0,-2 1 0,0-1 0,-1 0 0,3 1 0,0 0 0,-1-1 0,-2 1 0,0 0 0,-2 0 0,4 0 0,-1 0 0,-2 0 0,-1 0 0,-2 0 23,4 0 0,-2 0 0,-3 1 1,-2-1-324,4 0 0,-4-1 0,-3 0-305,6-3 1,-11-1-1015,-15 0 1619,-60 3 0,-22 2 0,-4 7 0,-6 2 0,-2-2 0,0 1 0,0-1 0</inkml:trace>
  <inkml:trace contextRef="#ctx0" brushRef="#br0" timeOffset="55719">21688 15518 23993,'-3'-35'990,"-5"20"-900,-7 39 89,3 9 1,0 9-1196,2-1 1,0 5 0,0 2 1135,-3 13 0,-1 5 0,0 2-606,2-8 1,1 3 0,-1 1 0,0 1 521,2-9 0,0 2 0,-1 1 0,1-1 0,0 2-200,0 1 1,0 1 0,0 1-1,0-1 1,1 1 163,0-2 0,0 0 0,1 0 0,0 1 0,1 3-189,2-9 0,0 3 1,1 1-1,1 0 0,0 0 1,0-3-1,1-2 99,0 5 0,0-4 0,2-2 0,1 2 1,2 4-390,2-2 0,1 6 1,3 2-1,0 0 0,1-2 1,1-7-1,0-7-271,3 7 1,2-10-1,3 0 932,6 17 1,5 0 0,0-29 0,14-54 0,-1-29-1</inkml:trace>
  <inkml:trace contextRef="#ctx0" brushRef="#br0" timeOffset="56128">21660 15889 22022,'-11'-57'308,"1"0"1,-1 1-1,1-1 1,0 3-1,0 0 1,0 1-1,0 1-248,-2-13 0,1 0 0,1 3-628,4 5 1,1 1 0,3 1 567,4 5 0,3 0 0,6 2 30,5 1 0,6 3 0,6 1-30,10-1 0,6 2 0,6 2-423,-1 8 0,4 2 0,4 2 0,3 0 408,-12 7 0,2 1 0,2 1 0,2 0 0,1 1 0,1 0-98,0 2 0,2 0 0,1 2 1,1 0-1,2 0 0,0 1 0,1 0 113,-3 0 0,1 2 0,0-1 0,1 1 0,1 0 0,3 1 0,2 1 0,4 0-80,-15 2 1,2 1 0,2 1 0,2-1 0,1 1 0,2 1-1,0-1 1,2 1 0,0 0 0,0 1 0,1-1 0,-1 1 0,1 0-1,-1 0 74,-5 1 0,1 0 1,0 0-1,1 1 1,0 0-1,0 0 1,1 0-1,-1 1 0,1-1 1,0 1-1,0 0 1,0 0-1,0 0 1,0 0-1,0 0 1,0-1-24,-1 1 1,1 0-1,-1 0 1,0-1-1,1 1 1,-1 0-1,1 0 1,-1 0-1,1 1 1,-1-1-1,1 0 1,0 1-1,1 0 1,-1 0-1,2 0 1,-1 0 28,-3 1 0,1 0 0,1 0 0,0 0 0,1 1 0,1-1 0,0 1 0,-1 0 0,1 0 0,-1 0 0,0 0 0,-1 0 0,-1 0 0,-1 0 0,-1 0 0,-1-1 0,-1 0 0,-3 1-2,10-1 0,-2 0 0,-1 0 0,-2 0 0,-1 0 0,-1-1 0,-1 1 1,0 0-1,-1-1 0,1 1 0,0-1 0,0 1 34,4 0 1,1 0 0,-1 0 0,1 1-1,-1-1 1,0 0 0,-1 0 0,-1 0-1,-2-1 1,-1 1 0,-1-2 107,14 1 0,-1-1 1,-2-1-1,-1 1 1,-4-2-1,-1 1 1,-4 0-34,1-1 1,-4-1 0,-3-1 0,-1 2 0,-2 2 257,18 1 1,-5 3-1,-1 3-365,-4 1 0,-3 4 0,-7 8 0,-12 8 0,-7 7 0,-5 4 0,-8 9 0,-6 6 0,-3 7 77,-3-9 0,-1 5 0,-1 5 0,-1 2 0,-1 2 1,0 0-78,0-8 0,-1 2 0,-1 1 0,0 1 0,0 1 0,-1 1 0,1-1 0,0-1 0,0 1 0,0 1 0,0 0 0,0-1 0,-1 1 0,1 0 0,0 0 0,-1 0 0,1 0 0,-1 2 0,0 0 0,0-1 0,0 0 0,0-2 0,1-2 0,0-3-74,0 10 1,1-3 0,0-3 0,0-1 0,1 0 73,0-4 0,0-1 0,1-1 0,-1 0 0,1-2 0,-1 6 0,0-1 0,0-1 0,0-3 0,1 10 0,0-3 0,-1-3 77,0-9 1,-1-3 0,-5-1-1742,-12 19 0,-15-10 1664,-8-29 0,-10-8 0,-3-4 0,-2 1 0,-2-3 0,-4-5 0,1-11 0,-1 0 0,1 0 0,-1-1 0</inkml:trace>
  <inkml:trace contextRef="#ctx0" brushRef="#br0" timeOffset="58836">30314 4537 22014,'11'-2'450,"5"-3"-360,12-4-90,13-2 0,9 0 0,11 2 0,-5 3 0,4 0 0,1 1-662,2-1 0,0 1 0,2 0 662,-10 2 0,0 0 0,1 1 0,0-1 0,0 1 0,1 0 0,-2 0 0,-2 0 0,1-1 0,-2 1 0,1-1 0,10 0 0,2-1 0,-7 0 81,-6 1 0,-3-1-81,7-2 0,-3 0 0,-17 3 0,0-1 0,4-2 0,-3 0 0,-1 1 0,-6-2 0,-7 3 0,-3-1 0,-4-1 1387,-5 3-1657,-3-1-12,-7 4-1877,-1-2 2159,0-3 0,-5 0 0,-2-1 0</inkml:trace>
  <inkml:trace contextRef="#ctx0" brushRef="#br0" timeOffset="59103">32263 4383 22374,'-5'1'0,"2"2"-180,-1 8-359,3 1-901,-3 2-718,4-3 2158,0-4 0,0 1 0,0-3 0</inkml:trace>
  <inkml:trace contextRef="#ctx0" brushRef="#br0" timeOffset="59790">32271 4496 22194,'2'-5'180,"2"-1"-180,-2 1 0,2-2 0,0 5 90,-2 0-180,0 2 90,-2-2 0,0-5 0,0 0 0,0-4 0,-4 4 0,4 0 0,-4 5 90,4 0-90,0 12 0,0 6 0,0 14 0,-5 30 0,1-25 0,1 1 0,-1 1 0,1-1 0,-2 30 0,-1-14 0,-2-25 0,-9 2 0,-8-25 0,-14-4 90,-21-2-90,19 1 0,-3 0-1283,-13-1 0,-4-1 1283,14 2 0,-2 0 0,-1 1 0,-7-1 0,-1 0 0,-1 1 0,-3 0 0,-1 0 0,-1 0 30,-2 0 0,1-1 0,-1 2-30,1 0 0,-1 0 0,-2 1-234,15 0 0,-1 0 1,-3 1-1,1 0 0,1 0 211,-11 2 1,2 0 0,-1 1-1,-1-1 41,8-1 0,-1 0 0,-1 1 0,3-1 0,3 1-18,-11 1 0,5 1 0,4-1 45,-7-2 0,9-1-45,4 1 0,33-4 0,11-4 0,27-3 2176,4-2-2176,10-12 1559,-8 5-1559,6-10 0,-13 3 0,0-4-360,10-21-359,-6 12-1350,10-12 2069,-10 19 0,2 6 0,1 1 0</inkml:trace>
  <inkml:trace contextRef="#ctx0" brushRef="#br0" timeOffset="59970">30573 4718 21115,'-10'-16'1709,"4"-2"-1709,9-1-90,19 3-270,21 3-225,-9 10 1,3 1-4332,7-1 1,2 0 4514,6 3 1,2 0 0,1-1 0,0 0 0,1 1 0,-1 0 0</inkml:trace>
  <inkml:trace contextRef="#ctx0" brushRef="#br0" timeOffset="60120">31410 4731 20845,'-23'0'1979,"3"-6"-1979,9 1-450,11-10-719,18 4-1080,19-2 2249,16 4 0,-19 6 0,1-1 0,3 1 0,0 0 0</inkml:trace>
  <inkml:trace contextRef="#ctx0" brushRef="#br0" timeOffset="60237">31991 4718 18866,'0'5'-1439,"5"-1"1439,7-4 0,11 0 0,6 0 0</inkml:trace>
  <inkml:trace contextRef="#ctx0" brushRef="#br0" timeOffset="60353">32320 4785 15628,'6'0'0,"0"0"0</inkml:trace>
  <inkml:trace contextRef="#ctx0" brushRef="#br0" timeOffset="65793">23910 10091 15358,'4'-9'6477,"0"0"-5668,-2 2-359,0-2-180,-2 0-90,-7-3 89,-4-1 451,-22-9-540,5 9 0,-13-6-180,12 12 0,-1 2 0,4 3 0,1 2 90,5 0-90,9 0 0,4 0 0,12 4-90,7-3 90,38 3 0,0-4 0,5 0 0,2 0 0,-22 0 0,0 0 0,16 0 0,-4 0 0,-12 4-90,-15 1 180,-67 14 0,-8-1-90,9-4 0,-2 0-650,6-1 1,1 0 694,-2 0 0,0 1-45,2-2 0,0 1-218,5-2 1,1 0 307,-20 8-227,17-4 137,19-3 0,21-1 0,22-6 0,21-1 0,4-4 0,3 0 316,-11 0 1,0 0-317,14 0 0,-1 0 151,-13 0 1,-6 0-152,3 0 154,-15 6-154,-46 1 90,-19 7-90,-17 1 0,25-7 0,0 1-140,-2-1 0,1 2 140,1-1 0,2 0 762,-25 7-762,13-3 173,13-2-173,15-2 0,17 3 0,43-3 0,-4-5 0,3-1 0,1 0 0,2-2-178,4-1 0,-2 0 178,13 0 0,-14 0-9,-15 0 9,-15 4 0,-23 3 90,-44 17 0,-7-4-1630,-1 1 0,-2-1 1540,23-8 0,2-1 45,-10 4 0,3-2 397,2 1-442,11-3 96,38-6-186,13-1 90,38-4 0,6-2-160,-31 2 1,1 0 159,-1-1 0,0 0 1590,3 0 0,-3 2-1500,8-1-90,-19 4 90,-38 3-90,-25 4 90,-6 5 0,-4 0-90,4 0 564,4-1-564,11-7 57,6 2-57,13-3 90,11 3-90,13-3 0,27 7 0,4-8-90,2 5 90,-13-1 90,-19-8-90,-8 8 90,-2-9-90,-4 3 0,-4 0 0,3-3 0,-2 7 0,3-3 0,5 6 0,6 1-90,11 5 180,-4-8-90,-1 7 0,-23 8 0,-10-3 0,-19 18 0,-2-12 0,-3 3 90,1-3-90,-3 2 0,23-6 0,10-6 0,66-7 0,-17-10 45,12-3 0,-15 6-712,-79 37 667,7-14 0,-6-3 0,2-1 0,21-6-90,50-18 90,32-1 0,-11-1 0,-2 1 90,1 1 90,-21 2-90,-14 0 757,-26 0-847,-17 6 89,-11 2-89,-4 5 0,-4-5 0,4 4 0,5-11 0,9 5-269,7-6-541,12 0-809,-1 7 1619,4 10 0,-5 5 0,0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3:39.725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9108 6120 20935,'-26'-21'2699,"1"3"-2250,3 2-179,4 7-180,5 2 180,7 5 180,3 6-181,3 5-89,-4 9 0,3 6 0,-3 1-90,4-1 0,0-3 180,0 1-90,0-11 90,0-1-1,0-10 1,6-6-270,-3-8 0,3-33 45,-8 12 0,-2-2-45,-1-1 0,-2-1-107,-4-2 0,-4 3 196,-25-8 1,-19 19-45,19 21 0,-3 7 90,-11 8 0,-4 7-1142,14-1 0,-2 3 0,0 3 1067,-5 3 0,-1 4 0,-2 4-60,9-2 0,-1 4 0,-2 2 0,1 2 0,3 1-191,1 1 1,1 1 0,1 2-1,2 2 1,1 1 190,4-2 0,1 2 0,0 2 0,2 1 0,3-2 0,3-1 0,-2 10 0,4-1 0,4-2 0,9 1 0,8 10 0,10-1 0,8-6 0,6-16 0,7-5 0,6-2 0,10 0 0,9-2 0,2-2 0,-1-2-461,4 1 0,-1-3 0,4-1 461,-13-8 0,3 1 0,1-2 0,-1-1 0,-2-2 0,10 0 0,-2-4 0,-1-2 0,-4-1 0,0-1 0,-1-2 0,-4-1 0,-1-2 0,-2 0 0,14-2 0,-2-3 66,1-5 1,-4-4-67,-17-3 0,-4-3 0,19-20 761,-41-7-2650,-21 11 1889,-19-12 0,7 17 0,-9-7 0</inkml:trace>
  <inkml:trace contextRef="#ctx0" brushRef="#br0" timeOffset="1533">24608 4591 20485,'0'-21'2249,"-3"1"-1889,2 4 1169,-3 1-989,4 5-271,0 4 1,0 4 180,0 14-90,0 15 180,-5 29-988,1-14 0,-1 8 605,-3-2 1,-2 8-1,-1 2 1,0-2-681,0 8 1,0-1 0,-2 4 540,3-13 0,-2 4 0,0 1 0,0-1 0,1-3-580,0 1 0,0-4 0,0 0 0,1 0 562,0-1 0,0 1 0,0 0 0,1-1 0,-2 12 0,1 0 0,1 1-84,1-9 0,0 2 0,2-1 0,0-2 84,1 7 0,2-3 0,-1-1 0,0-3 0,0 0 0,3-6 0,1 3 0,10-12 606,41-9-606,11-25 0,-9-13 0,11-6 0,-3-1-33,-11 2 1,-1-2 0,3 0 32,2-2 0,3-1 0,2 0 0,2 0 0,-2 2 0,2 0 0,2 1 0,1 0 0,1 0 0,-5 3 0,1 1 0,1 0 0,1 0 0,0 1 0,-1-1 0,1 1 0,0-1 0,-1 0 0,1 0 0,-1 2 0,0 0 0,-1 2 0,0 0 0,-1 1 0,0 1 0,-3 0 0,-4 1 0,4 1 0,-5 0 0,-1 1 0,1 1-181,5-1 0,2 1 0,-2 0 1,-4 1 180,-4 0 0,-3 0 0,0 0-116,4 0 0,1 0 0,-8 0 116,14 0 1040,-17-2-1040,-16-7 0,-12-5 2409,-12-12-2409,-8-5 0,-5-5 0,-4-17 0,-2-7 117,4-1 1,0-6 0,1 1-118,2 5 0,0 1 0,3-2-182,2 10 1,2-1 0,1 0-1,1 3 182,0-3 0,2 3 0,1 1 0,1-2 0,0 0 0,1 1 0,0 2 0,0 1 0,0 0-762,1 1 1,0 2-1,0 0 762,2-19 0,0 2 0,-3 5 0,0-1-370,0 11 1,-1-1 0,0 4 369,-1-3 0,0 1-24,-3-17 1,-3 4 23,-6 11 801,-13-3-801,-11 32 0,-21 9 912,20 6 1,-7 2-913,-13 5 0,-8 3 0,2 0-163,8-2 1,2-1-1,-4 2 163,-1 1 0,-4 2 0,-2-1 0,4 1 0,-5-1 0,3 0 0,-6 1-205,12-2 0,-5 0 0,-1 1 1,0 0-1,4-1 205,0 0 0,2 0 0,1 0 0,-4 0 0,3-1 0,-4 1 0,0 1 0,1-1 0,2-1-240,-6 1 0,2 0 0,2 0 0,3-1 240,0 0 0,4 0 0,-1-1 0,-7 2 0,-2 0 0,8-1 0,11-3 0,5-1 169,-20 2-169,10 0 1629,20 1-1629,14 0 2680,15-1-2680,15-4 2150,-3 0-2150,3 0 0,-6 0-630,0 0-719,-2 4-2789,6-3 4138,-3 3 0,9 2 0,-4 1 0</inkml:trace>
  <inkml:trace contextRef="#ctx0" brushRef="#br0" timeOffset="2502">11382 6165 22824,'-40'5'2069,"-1"-1"-1889,2-4 90,5 0-1,5 0-89,7 0 0,11 0 0,9 0 0,25-6 0,32-8-1101,-7 1 0,8-1 1011,-4 2 0,5 0 0,2 0-68,-5 1 1,1-1-1,4 1 1,5-1 15,-7 2 1,4 0-1,3 0 1,3-1 0,1 1-1,1-1 1,-1 1-312,-10 2 1,1 1-1,1-1 1,0 0-1,1 1 1,0 0-1,0-1 1,-1 1-1,1 0 293,-1-1 0,0 0 0,1 1 0,-1-1 0,0 0 0,1 1 0,-1 0 0,2 0 0,0 0-131,-2 0 1,2 1 0,2 0 0,0 0 0,-1 0 0,0 1 0,-1 0 0,-4 0 0,-2 0 0,-4 0 128,13 0 0,-6 1 0,-4-1 0,1 1 0,1 0-150,9-1 1,2-1-1,-1 1 1,-3 0 0,-8 0 131,-5 1 0,-5 1 0,-2-1 324,21-5 1,-5-1-325,-21 0 0,-4-2 0,22-11 1817,-51-9-2087,-29 8-1151,-20 0 1421,4 7 0,-2 8 0,12 0 0</inkml:trace>
  <inkml:trace contextRef="#ctx0" brushRef="#br0" timeOffset="3470">14793 4501 26242,'-9'-38'329,"0"0"1,0 3 0,0 2-240,-10-21-90,3 13 0,4 12 90,2 11-90,5 9 270,-4 21 0,8 22-135,-3-2 0,-1 4-905,4 12 1,1 8 814,-1-4 0,0 9 0,0 2 0,0-3-552,2-8 0,-1-2 1,1 2-1,-1 5 507,1-4 0,0 5 0,0 4 0,-1 2 0,1-2 0,0-2 0,0-5 22,0 13 1,1-7 0,-1 1-1,0 5-22,0-12 0,0 3 0,0 3 0,0 1 0,0 0 0,-1-3 0,1-3 0,0 6 0,-1-4 0,0-1 0,1-1 0,-1 1 0,0-1 0,0-1 0,0 1 0,0-2 0,0-2 0,-1 4 0,0-1 0,-1-3 0,0-5-686,0 13 1,-2-7 685,-3-4 0,0-3-150,1-8 0,-1-1 150,-7 21 0,4-15 0,3-12 930,0-10-930,12-14 0,5-12 0,20-17 0,17-12 0,-12 12 0,5-1 0,1 0 495,9-5 0,6-1-495,-4 4 0,8-2 0,3 0 0,0 3-266,-1 2 1,2 2 0,0 1 0,0 1 265,-11 2 0,-1 1 0,1-1 0,-1 2 0,1 0 0,1 1 0,1 1 0,0 1 0,-2 1 0,-3 0-559,13 1 0,-5 1 0,0 0 559,-2 1 0,0 0 0,-1 1-144,-6 2 0,0 0 0,1 1 144,7 0 0,0 1 0,-3 0 0,1 1 0,-2 0 0,8 1 0,-6 0 0,-5 0 0,-11 4 433,-13-3-433,-4 3 2030,-13-8-2030,-11-21 3034,-6-7-3034,-4-16 0,0-6 0,3 8 0,1-3-771,1 1 0,-2-4 1,2 0 770,1 3 0,2 1 0,0-2 0,-2-6 0,2-2 0,0 0-757,1-4 1,1-1 0,0 0 756,-2-3 0,0 0 0,1 0-116,2 3 0,2-1 0,-2-4 116,-2 9 0,-1-5 0,-1-1 0,1 1 0,0 6 0,0-7 0,1 6 0,-1-4-315,-1-2 0,-1-6 0,0 3 0,-1 9 315,-1 0 0,0 8 0,0 2 0,0 2 443,0 4 0,0 1-443,1 5 0,-1 1 1744,-6-27-1744,2 11 0,2 7 0,0 11 461,5 3-461,-4 6 2571,3 2-2571,-7 5 1313,1 2-1313,-2 5 294,-4 0-294,-24 4 0,-3 2 0,10 6 0,-3 2-976,0 2 1,-1 2 975,-8 3 0,-3 2 0,-8 2 0,-2 0 0,16-3 0,-2 2 0,0-1 0,-5 0 0,0 1 0,-2 0 0,-2 1 0,-1 1 0,-5 0 0,7-3 0,-4 2 0,-3-1 0,1 0 0,3 0 0,-1-1 0,3 0 0,-1 0 0,-6 0 0,2 0 0,-5 1 0,-4 0 0,1 0 0,1 0 0,4-2-469,4-1 0,3 0 1,2-2-1,0 1 1,0 0 468,-11 2 0,-1 0 0,2 0 0,3-1 0,-4 1 0,3-2 0,8-1 0,12-3 0,5 0 0,-17 5-135,19-9 135,19 7 0,14-7 0,25 3 1368,2-4-1728,15 0-899,-6 0 2559,1 0-1300,25-4 0,-8-5 0,-17 2 0,1 0 0</inkml:trace>
  <inkml:trace contextRef="#ctx0" brushRef="#br0" timeOffset="4229">16686 5220 21025,'-27'0'3328,"-5"0"-2428,14 4-451,1-3-89,13 7 0,4-7 180,0 7-91,9-7 181,44 7-360,12-7-833,-8 1 0,5 0 608,-1-3 0,6-2-722,-8 0 1,8 0 0,2-1 0,-3 1 676,-7 0 0,-2-1 0,1 1 0,4 0-344,-7 0 0,1 0 0,2-1 0,2 1 0,2 1 0,0-1 344,1 1 0,3 1 0,1-1 0,1 1 0,0 0 0,-2 0 0,-2 0-193,1 0 0,-4 0 1,-1 0-1,2 0 0,2 1 1,6 0 192,-13 0 0,4 0 0,3 0 0,3 0 0,1 1 0,0-1 0,0 1 0,0 0 0,-3 0 0,-3 0 0,-3 0-101,8 0 1,-5 0 0,-1 0-1,-2 1 1,0-1 0,2 1-1,3 0 101,-3-1 0,2 1 0,2 0 0,1 0 0,0 0 0,-1 0 0,0 0 0,-4 0 0,-2 1-16,9 0 0,-4-1 1,-3 1-1,1 0 1,1 1-1,3-1 16,-4 0 0,2 0 0,1 0 0,2 0 0,0 0 0,0 0 0,0 0 0,-1 0 0,0 0 0,-1 0 0,1 0 0,0 0 0,-1 0 0,1 0 0,-1 0 0,0 0 0,-1-1 0,0 0 0,0 1 0,-1-1 0,0 0 0,0 0 0,-1 0 0,-2 0-24,3 0 1,0 0-1,-1 0 1,-1 0 0,-1-1-1,-4 1 1,-2-1 23,11-1 0,-4 0 0,-3 0 0,-1 0 122,-3 0 0,-1 0 0,-1 0 0,-2 0-122,12-1 0,-3 1 0,-1-1 0,-6-1 0,-2 1 0,-2-1 0,14-1 0,-4-1 359,-8 0 0,-3-1-359,-8 0 0,-3-1 1612,23-4-1612,-4-1 0,-22 4 2411,-2 1-2501,-19 3-3616,-19 1 3706,-13-2 0,-33-3 0,20 1 0,0 1 0</inkml:trace>
  <inkml:trace contextRef="#ctx0" brushRef="#br0" timeOffset="6123">15224 4858 16797,'-21'0'5038,"1"0"-4409,0 0-89,1 0-90,3 0 89,4 0-359,6 0-90,9-6 0,13 0-90,37-15 0,-16 9 0,3 1 0,0-3 0,2 1 0,12-1 0,-1 0 0,-17 5 0,-2 2 0,1-1 0,-2 2 0,9 0-180,-23 4-270,-5 2-89,-5 0-271,-2 0-719,-3 0-630,-2 0 2159,-2 6 0,0 3 0,0 7 0</inkml:trace>
  <inkml:trace contextRef="#ctx0" brushRef="#br0" timeOffset="6401">15297 5152 21745,'-12'14'1799,"1"-5"-1350,5-5-179,19-6-90,25-11-90,8 0-90,-15 3 0,2-2 0,2-1 0,0 0 0,20-7 0,-5 2 0,0 0-90,-4 1-135,-10 6 0,-4 1-224,-13 6-91,-5 2-719,-11 2-1890,-6 12 3149,-7-1 0,-9 15 0,-5-3 0</inkml:trace>
  <inkml:trace contextRef="#ctx0" brushRef="#br0" timeOffset="6621">15463 5401 19406,'-22'27'3328,"1"-2"-2968,5-7-90,8-9 89,2 2-89,6-10 0,4 3-180,6-8-90,8-6 90,11-4-90,5-6-90,7 0 0,4-1-90,0 3-90,0 2-539,10 5 179,-19 4-629,5 3-630,-21 4 1889,-8 6 0,0 1 0,-4 7 0</inkml:trace>
  <inkml:trace contextRef="#ctx0" brushRef="#br0" timeOffset="6838">15411 5799 21025,'-21'16'2429,"3"-7"-2249,9-3-91,4-6 1,8-2 90,24-14-180,2-2 0,25-14-310,-3 5 220,4 0-90,0 2-315,-21 10 1,1 1-1935,23-5 360,-6 3 2069,-22 10 0,-21 12 0,-6 2 0</inkml:trace>
  <inkml:trace contextRef="#ctx0" brushRef="#br0" timeOffset="7037">15500 6070 18866,'-7'11'3688,"-2"-3"-3418,8-4-90,-1-4-90,10 0-90,8-4 90,27-10-180,-2-1 0,20-9-180,-12 6-540,-12 4 1,0 2-1080,16-4 1889,-20 6 0,-2 1 0,2 4 0,-5 1 0</inkml:trace>
  <inkml:trace contextRef="#ctx0" brushRef="#br0" timeOffset="7354">15646 6215 19316,'-41'22'3598,"-8"1"-3238,19-11-90,-2 3-180,23-14 89,4 3 91,5-4 0,21-9 0,23-7-180,8-3-45,-19 8 0,-1 0-868,17-5 913,-2 3-90,-2 1 0,8-3 0,-15 5 0,3-1 0,-12 6 0,-11 3 0,2 2 733,-12 0-1003,-2 0-1169,-4 0 966,0 0 1,-2 6 0,0 2 0</inkml:trace>
  <inkml:trace contextRef="#ctx0" brushRef="#br0" timeOffset="8708">8101 11013 23723,'-14'-34'2159,"-2"3"-1889,-1 3 0,-1 8 90,0 8 179,-2 22 1,-6 26-270,10-3 0,1 9-948,2 4 0,-1 9 0,1 4 0,0-2 678,2-6 0,0-1 0,1 1 0,-1 7 0,2-2 0,-2 5 0,1 4 0,0 3 0,0 0 0,1-1 0,1-2-348,2-7 0,0-1 1,2-1-1,0 0 0,0 0 1,1 2-1,-1 0 155,0 8 0,-1 1 1,1 2-1,-1-1 0,2 0 1,0-3-1,0-2-210,2 5 0,0-3 0,1-2 0,1-1 0,1-2-564,2 7 0,0 0 0,2-6 0,0-9-3949,1-7 1,2-8 4517,11 23 0,-12-87 0,-4-25 0</inkml:trace>
  <inkml:trace contextRef="#ctx0" brushRef="#br0" timeOffset="8937">7667 11981 19873,'-5'-54'269,"1"-1"1,-1 0 0,1 1 0,-1-1 0,1-9 0,-1 0 0,2 0-1,2-1-197,2 4 0,0-1 0,2-1 0,2 2 0,1 5-612,3 2 1,0 4 0,3 1-1,3 0 585,2-8 0,2-1 0,4 3 0,5 9-15,6 11 0,5 8 0,2 5 0,1 5 0,3 5 0,1 5 0,0 6 0,1 6 0,-1 5 209,-2 4 0,0 4 1,-4 9-218,-5 8 1,-3 8-1,-2 4 1,-4-1-23,-1 5 0,-5 2 0,-4 4-211,-3 0 1,-3 4-1,-3 1 1,-6-2 210,-6-10 0,-5 0 0,-3-2 0,-2 1 22,-2 1 1,-2 1-1,-2 0 1,-2-1-311,-2-1 1,-1 1-1,-2-2 1,-1 0 287,-1-2 0,0 0 0,-1-2 0,-1-1-60,-9 10 0,-1-3 0,0-1 74,4-7 1,0-1 0,0-2-315,6-6 0,0-1 0,1-3-330,-8 6 1,3-4-1170,-13 10-220,22-34 2019,31-28 0,27-31 0,-7 19 0,0-1 0</inkml:trace>
  <inkml:trace contextRef="#ctx0" brushRef="#br0" timeOffset="9220">8296 11900 22194,'54'-22'2339,"-10"13"-1979,-10 25-135,-8 35 0,-4 13-181,-6-24 1,0 2-1271,0 6 1,2 5 0,0-6 1225,-2-6 0,2-5 0,3-3 0,3-4 534,-1-2 1,5-7-535,17-9 0,3-9 0,-11-3 0,0-8-75,3-12 1,4-7 0,-7-2 434,-6-5 0,-4-3 44,7-14 1,-5-3 45,-16 7 0,-4 3-450,1-12 0,-12 11 0,-10 59 0,-11 32 0,9-5 0,0 4 458,-3 10 0,1 3-458,5-13 0,0 1 0,0 1-210,0 1 0,0 2 1,1 2-466,1-2 0,1 3 1,0 0-1,1-3-359,1 0 0,0-2 1,2 1 133,-1 8 1,0 1 0,4-8 1188,2-9 0,4-7 0,13 3 1,3-17-1</inkml:trace>
  <inkml:trace contextRef="#ctx0" brushRef="#br0" timeOffset="9422">9644 10670 22695,'10'-48'517,"0"0"0,-1 1 1,3-13-1,-1 6-337,1-5 1200,-12 59-930,-10 59-270,1-7 0,-1 6-660,2-10 0,0 3 1,0 2 479,-1 5 0,1 3 0,0 1-300,1-12 0,1 2 0,0 0 0,0 0 300,1 3 0,-1 0 0,1 1 0,1 0-68,0 0 1,1-1-1,1 1 1,0 2-419,2 0 0,0 4 0,1 0 1,0-1-1,1-4 36,0-2 0,2-3 1,-1-2-1,1 3-180,2 8 1,0 2-1,0-2 1,1-6 629,3 10 0,1-8 0,-3-11 0,0-2 0,-2-6 0,0 0 0</inkml:trace>
  <inkml:trace contextRef="#ctx0" brushRef="#br0" timeOffset="10150">9189 11936 24713,'-36'-43'449,"-1"0"1,3 3 0,3 0-585,3 5 0,6-2-45,10-8 0,9-1-519,5 12 1,9 0 368,13-5 0,10-3 1,1 6-31,6 1 0,7 4-488,-4 3 0,7-1 0,1 0 0,-3 3 668,-4 5 0,-2 2 0,2-1 90,15-5 0,3 0 0,-3 1 180,-15 8 0,-2 2 0,-1-1 135,20-6 0,-1-1 90,-7 3 0,-2 0 44,-7 1 1,-3 0 0,-8 1 0,-3-2 890,-1-8 1,-3 0-802,4-7-269,-6 0 540,-18 79-1690,-3 13 1,0 8 969,-1-17 0,0 1 0,0 2 22,0-3 1,1 3-1,-1 0 1,1-2 68,0 7 0,0-1 1,0 2-92,0-3 0,1 4 0,0 1 0,1-2-76,-1-1 1,1 1-1,0-2 1,1-2 75,2 8 0,1-2 0,1-5 0,2 8 0,6-24-114,15-61 114,-15-6 0,0-10 0,3-9 0,1-8 0,-1-1 60,1-4 0,0-3 0,0 1-30,-1-1 0,0 0 0,-1 2 30,-4 6 0,0 1 0,-3 7 487,-3 7 1,-2 4-548,7-27 546,-9 33-546,-2 16 56,-5 33-56,2 47 0,6-9-135,3-3 0,5 0-45,11 4 1098,-6-24 0,3-5-1367,15-8 77,8-19-78,2-21 315,-12-10 0,0-6-723,-9 7 0,-1-3 948,7-14 0,-2 0 45,-12 14 0,-3 0-76,0-4 1,-2 2 30,2-7 879,-4 5-969,-11 39 10,2 18-10,2 14 0,6 7 0,6 1 0,5-9 0,4-6 810,21-21-2066,-20-11 1256,-25-27 0,-14-11-2539,-12 4 0,-10 0 1,2 4 2538,6 2 0,0 3 0,-10-7 0,8 11 0,24 22 0</inkml:trace>
  <inkml:trace contextRef="#ctx0" brushRef="#br0" timeOffset="10470">11764 11009 23903,'17'-18'2429,"-2"2"-2159,-4 4-180,1 6 90,0 16-90,2 13 0,4 18-1,1 15-89,-9-24 0,0 0-694,-1 3 1,-1 0 693,0 1 0,0-1 90,0 29-554,-2-10 734,-4-13-91,-2-20 1,-6-23-180,5-24 0,2-18 0,3-6 45,3 8 0,4-3 139,4-12 1,5-6 0,1 5-95,1 4 0,2 2-579,-2 8 0,1-1 0,1 7 489,0 5 0,0 7 0,23-8-627,0 25 627,-3 25-64,-1 22 64,-14 3 0,-3 5 0,-6-9 0,-1 2-690,-1 5 1,1 4-1,-3-1-1649,1 8 1,-2-2 2415,1 0 0,-1-2 0,-2-7 1,-1-4-1,7 10 0</inkml:trace>
  <inkml:trace contextRef="#ctx0" brushRef="#br0" timeOffset="11620">13226 10851 20665,'-18'-2'2249,"-2"1"-1799,-3-1-1,-3 2 1,-3 0 180,-1 0-91,-1 0 1,3 0-180,3 0 0,5 0-180,4 0 0,7 0-91,4-2-89,8-1 90,9-3-90,14-3 0,19-3 90,5 0 0,5-1 0,-9 2 0,3 1-502,-5 0 0,4 0 0,-2-1 457,7 0 0,2 0 15,-7 2 0,3 0 0,-1 0-30,-2 1 0,-1-1 0,-1 1 0,0 0-1,-1 0 1,-3 0 60,11-1 0,-7 1 180,3-3-270,-4 2 0,-18 2-270,-4 2-899,-17 3-540,-4 2 929,-2 0 1,0 0-1</inkml:trace>
  <inkml:trace contextRef="#ctx0" brushRef="#br0" timeOffset="13338">14436 9245 14687,'-9'-34'1754,"1"0"0,1-25-537,0 21 0,1 0-1037,6-3 1029,0 14-1119,0 15 632,0 5-632,0 3 2103,0 16-2013,0 7-45,-4 13 0,-2 6-45,0-2 0,0 2-225,-5 22 1,0 4 224,0 0 0,0 3-1039,3-14 1,0 1 0,1 2 978,-1 5 0,1 2 0,0 1-8,1-12 1,0 1-1,1 0 1,-1 0 22,1 2 0,0 0 0,1 1 0,0 0-23,1 1 1,0 0-1,0 0 1,1 1-1,0-1 0,0 1 1,0 0-1,1-1 0,1 2 1,0-1 0,1 1-1,0 0 0,-1 0 1,1-1 0,0 1-1,1 5 8,-1-8 0,2 4 0,-1 2 0,1 0 0,-1-1 0,0-3-451,0 0 0,0-3 0,0 0 0,0 0 0,0 3 436,0 2 0,0 2 0,1 1 0,-1 0 0,-1-2 0,1-3 7,-1 8 1,0-2-1,0-3 1,0 1-341,-1 1 0,0-1 0,0 0 0,0 0 318,0-2 0,0-1 0,0 2 0,0 3-135,0-9 1,0 4-1,0 1 1,0 1-1,0-2 1,0-3 134,-1-1 0,0-3 0,0-1 0,0 2 0,-1 5 0,1 2 0,-1 4 0,1 2 0,-1 3 0,1-1 0,-2-1 0,1-3-14,-1-1 1,-1-1 0,0-1 0,0-1 0,0 0 0,0 1 13,1-1 0,-1 1 0,1 0 0,-1-1 0,0 0 0,1-1 42,-2 7 0,1 0 1,-1-2-1,1-2 1,0-3-43,0 11 0,0-5 0,0-1-50,0-1 1,0 1-1,0-2 50,1-2 0,-1 0 0,1-1 0,-1-1 0,1-1 0,-1 0 0,2-3 0,0 0 0,0-1 165,-1-2 1,0-1 0,0 0-166,1-4 0,1 0 0,-1-2 358,-4 18 0,0-2-358,2-6 0,0-2 507,1-6 0,-1-3-507,0-5 0,-1-2 0,4 23 0,-8-12 0,8-11 2216,-2-8-2216,3-8 1503,0-11-1503,0-3 1521,0-6-1341,0 0 436,0-4-526,12-7-90,2-1 180,18-8-90,4 4 90,15-4-779,-19 9 1,3-1 598,6-1 0,3-1 0,8-2 0,3 0 0,-13 5 0,2-2 0,0 1-462,7-1 1,1-1 0,1 1 461,7-3 0,1 0 0,1 0-627,-10 4 0,1-1 0,0 1 1,2-1 626,4-1 0,2 1 0,0-1 0,2 1 0,-9 2 0,0 0 0,2 0 0,-1 0 0,2 1-336,2-2 1,1 1 0,1 1-1,0-1 1,1 0 335,1 1 0,0-1 0,1 1 0,3 0 0,3-1-100,-11 2 1,3 1-1,2-1 1,2 0-1,1 0 1,-1 0-1,-2 0 1,-2 1 99,-3 0 0,-1 1 0,-2-1 0,0 1 0,0 0 0,2-1 0,3 1-61,-4 0 1,2 0 0,2 0 0,0-1 0,1 1 0,0 0 0,-2 0 0,-1 0 0,-3 1 60,11-2 0,-2 0 0,-2 1 0,-1 0 0,0 1 0,0-1 0,2 0 0,-1 1 0,0-1 0,0 1 0,0-1 0,0 1 0,-1 0 0,0 0 0,1 0 0,-1 0 0,0 0 0,0 0 0,-1 0 0,0 0 0,0 1 0,-1-1 0,0 1 0,1-1 0,-2 1 0,1 0 0,-1 0 0,0 0 0,0 1 0,0-1 0,-2 0 0,0 0 0,0 0 0,-1 0 0,1 0 0,-1 0 0,9 0 0,1 0 0,-1 0 0,-1 0 0,0 0 0,-2 1 0,-2-1 0,1 0 0,-2 1 0,0 0 0,-2 0 0,-1 0 0,-1 0 0,0 1 0,-1 0 36,8-1 0,0 0 0,-1 1 0,-1 0-36,-4 0 0,-1 1 0,-1 0 0,-2 0 0,12 0 0,-2 1 0,-3 0 0,-5 0 0,-2 0 0,-1 1 0,13-2 0,-3 2 0,-9-1 0,-4 1 0,-11-1 0,-1 0 1086,25-3-1086,-30 3 1624,-12-5-1624,-24 3 2429,-11-3-2429,-4-1 2909,-5-2-2909,-1-6 0,-6-6 0,-1-13 0,-6-15-640,12-2 0,-1-12 640,13 19 0,0-5 0,0-1 0,1-1-592,-1-3 0,1 0 0,0-1 1,0-3 591,3 4 0,0-2 0,0-1 0,1 0 0,1 1-546,0-8 0,1 2 0,0-1 0,0-1 546,1 8 0,1 0 0,-1-1 0,1-1 0,0 0 0,-1-3 0,1 1 0,0-2 0,0-2 0,0-4-183,2 10 0,-1-4 1,0-3-1,0-2 1,1 0-1,-1 0 1,0 3-1,1 2 183,0 3 0,0 2 0,-1 2 0,1 0 0,0-1 0,0-3 0,0-3-64,1 5 1,-1-3 0,0-3 0,0-2 0,0-1 0,0-1 0,0 1 0,1 1 0,-1 2 0,1 4-1,0 3 64,-1-15 0,0 7 0,1 2 0,0 0 0,-1-1 0,1-7-21,1 13 1,-1-4-1,1-3 1,0-2-1,-1 0 1,1 0-1,0 1 1,-1 2-1,1 3 1,0 5 20,0-8 0,-1 5 0,1 2 0,0 2 0,0-1 0,-1-4 0,1 0 0,0-3 0,0-1 0,0-1 0,0 2 0,-1 2 0,0 4 0,-1-1 0,0 2 0,0 3 0,-1 1 0,0-1 102,-1-9 0,-1 0 0,1 1 1,-2 0-103,1 5 0,-1 1 0,0 0 0,-1-2 0,0 4 0,-2-2 0,1-1 0,-1 1 0,1 4 0,-4-13 0,1 4 0,-1-2 0,2 7 0,-2-2 0,1 1 0,1 6 0,-4-14 0,2 6 0,0 4 0,1 2 527,2 6 0,0 0-527,-1-8 0,0 1 0,0 4 0,0 1 0,0 3 0,1 0 0,-5-3 0,-1 3 0,-4-4 0,7 16 0,-1 1 0,-5-8 1690,1 5-1690,1 3 2577,-5 2-2577,3 7 0,-10 2 1917,0 13-1917,-2 5 0,-3 0 0,3 2 0,-3 0 0,-13 4 0,-7 1 0,3 0-549,-9 2 0,-2 0 549,5 1 0,-4 2 0,-5 1-559,12-3 0,-4 2 1,-3 1-1,1-1 1,1 0 558,6-1 0,1 0 0,0-1 0,-1 1 0,-4 1-275,4-1 0,-4 1 1,-1 0-1,-1 0 0,-1 0 1,2 0-1,1-1 275,-3 1 0,2 0 0,0-1 0,1 0 0,-1 1 0,-1-1-215,-3 1 1,0 0 0,-1 1 0,0-1 0,-1 0-1,0 0 215,7-1 0,0-1 0,0 1 0,0-1 0,-1 1 0,0-1 0,1 0-57,-1 1 1,0-1 0,1 0-1,-1 1 1,-1-1 0,-2 1 0,-2-1 56,7-1 0,-1 1 0,-3-1 0,0 1 0,-2-1 0,1 0 0,-1 1 0,2-1 0,2 0 0,2-1 0,-11 2 0,3 0 0,2-1 0,1 0 0,-1 0 0,-2 0 0,-1 0 0,5-1 0,-2 1 0,-2 0 0,0 0 0,0 0 0,0-1 0,2 1 0,3-2 0,3 1 0,-7 0 0,4-1 0,2 0 0,1 0 0,1-1 0,-1 1 0,-7 0 0,0 0 0,1 0 0,0 0 0,2-1 68,5 0 1,2-1 0,0 1 0,0-1 0,-1-1-69,-1 1 0,-2-1 0,0-1 0,3 1 0,3-1 0,-8 1 0,4-1 0,0 0 332,-9 0 0,-1 0 1,14 3-1323,7 12-269,18 2-2879,73 14 4138,-2-14 0,-12-5 0,1-1 0,16 5 0</inkml:trace>
  <inkml:trace contextRef="#ctx0" brushRef="#br0" timeOffset="13730">15756 9702 23184,'-43'-9'2968,"4"0"-2698,7 0-180,9-4 0,49-6 0,17-2-913,5 7 0,12 0 868,-8 2 0,8 1 0,2-1 0,-3 1-682,-7 1 0,-1 1 1,0-1-1,4 1 619,3-1 0,5 0 0,1 0 0,-1 0 0,-3 2-50,-1 0 1,-3 1 0,-1 0-1,1 1-348,-2 1 1,0 0 0,0 1-1,-1 0 266,13 0 0,-2 0 0,0 1-504,-6 1 0,0 1 1,-2 0 383,-6 0 0,-2 0 0,-2 1-270,14-1 1,-2 2 577,8 2 1,-5 4 0,-1 5 0,-25 0 0,-1-1 0</inkml:trace>
  <inkml:trace contextRef="#ctx0" brushRef="#br0" timeOffset="14026">15999 10674 24085,'-57'23'450,"0"0"0,5-2 0,2-1-406,8-6 1,3-1 45,-22 7 0,24-11 90,24-3 224,30-6 136,39-8-181,-3 0 1,14-2 0,6-2-960,-22 4 1,3-1 0,4-1 0,0 0 0,2 0 0,-1 0 599,2 0 0,1 0 0,0 0 0,1-1 0,1 1 0,2 0-201,-3 0 1,3 0 0,2 0 0,-1 0 0,0 0 0,-1 1-1,-3 0 201,1 1 0,-3 0 0,0 1 0,-1 0 0,0 1 0,1-1-252,1 0 1,0 1 0,1 0 0,0 0 0,-1 0 0,1 1 251,-3 0 0,0 0 0,0 0 0,0 1 0,1 0 0,2 0-145,0 0 0,2 1 0,2 1 0,0-1 1,-1 1-1,-3 0 0,-3 0 55,5-1 0,-5 1 0,-1 0 0,0 1 0,2 0-75,-4 0 0,2 1 0,0-1 0,0 2 1,-5-1-1,-5 1-255,7 0 0,-6 0 0,-4 2-300,7 1 1,-7 3-155,1 6-1735,-55 5 2609,-18-5 0,-11-3 0,-19 5 0,-8-1 0,15-3 0,-1 0 0,0-1 0</inkml:trace>
  <inkml:trace contextRef="#ctx0" brushRef="#br0" timeOffset="14238">16365 11362 19765,'-56'17'593,"1"1"1,-1-1-1,6-2 1,1 0 0,4 1 362,-9 5 1,10 1-867,17 5 0,68-11 0,28-5-90,-20-7 0,2-2 0,6-1-537,-8-1 0,5 0 1,3 0-1,0-1 0,-2-1 537,11 0 0,-1-2 0,0 0 0,2 1-180,-10-1 0,1 0 1,0 1-1,1-1 1,0 0 179,2 0 0,0 0 0,1 0 0,-1-1 0,1 1-209,0 0 1,1 0 0,-1 0 0,0 0 0,0 0 154,-1 1 0,0-1 0,-1 0 0,0 1 0,0-1-36,-3 1 0,-1-1 0,1 0 0,-2 1 0,0-1-285,10 0 1,-2 0 0,0 0-1,-2 0 127,-6 0 1,-1 1 0,-1 0 0,1-1-464,3 1 0,2 0 0,-2 1 1,-5-1 710,-3 1 0,-3 1 0,-2-1 0,25 0 0,-9 0 0,-11 2 0</inkml:trace>
  <inkml:trace contextRef="#ctx0" brushRef="#br0" timeOffset="14470">16454 12596 25612,'-35'27'1169,"-1"0"1,-7 13-990,41-20-90,60-16-1903,-5-8 1,9-5 1812,-6 2 0,5-2 0,2 0-513,-7 1 1,2-1-1,2-1 1,2 1 512,-7 0 0,1-1 0,1 1 0,1-1 0,0 0-159,5 0 0,1 0 0,1 0 1,0 0-1,0 0 159,-9 2 0,1-1 0,0 1 0,0-1 0,0 1 0,0 0-118,-1 0 1,0 0 0,-1 0-1,1 1 1,2-1 0,1 2-38,0-1 1,3 1 0,1 0 0,0 1 0,0 0-1,-3 0 1,-2 0-167,4 1 0,-4-1 0,-1 2 0,0-1 0,2 1-3,8-1 0,2 1 1,1 0-1,-5 0 0,-6 2-366,-1 0 1,-7 1 0,-2 1-4227,11 1 1,-6 2 4752,11 5 1,-47 11 0,-29 3 0</inkml:trace>
  <inkml:trace contextRef="#ctx0" brushRef="#br0" timeOffset="14660">16377 13537 16341,'-61'25'629,"1"1"1,-1-1 0,8-3 0,2-1-1,3-1 527,-4 3 0,8-1-1066,9 5-45,76-19 0,26-6-15,-22-3 0,3-1 0,9-2-144,-7 0 1,8-2-1,6 0 1,2-1-1,1 0 1,-2 0-1,-4 0 114,-3 1 0,-2-1 0,-2 0 0,2-1 0,2 1 0,6-1-91,-10 2 0,3-1 0,3 0 0,2 0 1,2 0-1,1-1 0,0 1 0,0 0 1,-1 0-1,-2 0 0,-2 1-239,5 0 0,-2 0 0,0 0 1,-1 0-1,0 1 0,-1-1 0,1 1 1,-1 0-1,1 0 60,0-1 0,1 1 0,-1 0 0,1 0 0,-1 0 1,0 0-1,-2 1 0,0-1 0,-1 1 270,6 0 0,1 0 0,-1 0 0,-1 1 0,-3 0 0,-3 0 0,-4 1 0,7 0 0,-5 1 0,-3 0 0,0 1 0,12-1 0,-1 0 0,1 1 0</inkml:trace>
  <inkml:trace contextRef="#ctx0" brushRef="#br0" timeOffset="14854">17189 14636 19229,'-53'17'281,"0"0"0,0 0 0,0 0 0,0 0 0,-7 2 0,0 0 1,2 0-1,3-2-281,-7 2 0,3-1 0,5 0 0,-6 2 0,11 0 2530,16 5-2530,84-11 0,-12-12 0,7-3 0,3 0-408,1-2 1,3 0-1,3-1 1,1 0 407,-3 0 0,3-1 0,0 0 0,2-1 0,1 1-105,-5 0 0,0 0 0,1-1 0,1 1 0,3-1 0,3 1 35,-6 0 0,4-1 0,3 1 0,1-1 0,1 1 0,0-1 0,-1 1 0,-2-1 0,-2 1-275,4 0 0,-3 0 1,-1 0-1,0 0 0,0 0 1,2 0-1,2 0 45,-5 0 0,3 1 0,2-1 0,1-1 1,-1 1-1,0 0 0,-2 0 0,-2 0 0,-3 0 244,5-1 1,-2 1-1,-3 0 1,-1-1 0,0 0-1,0 0 1,9-1 0,-1-1-1,0 0 1,-1-1-1,1 1 1,-4-1 0,1-1-1,0 1 1,0 0 0,0 0-1</inkml:trace>
  <inkml:trace contextRef="#ctx0" brushRef="#br0" timeOffset="15455">21506 10068 11850,'-39'-11'1529,"2"-1"-449,5 5 719,2 3 1169,3 2-1079,-1 2-990,1 0-179,-1 0-180,-2 4-270,1 1 359,-9 4-269,15-4 270,2-1-1,32-4 91,53-4-585,-24 1 0,5-1-725,0-1 0,4 0 0,0-1 679,4 0 1,1-1 0,1 0 0,-6 1 0,1-1 0,2 1 0,0 0 0,5-1 0,0 0 0,4 1 0,7-1-34,-11 1 0,5 0 0,5 0 1,3-1-1,1 1 0,-1-1 0,-1 1 1,-4 0-433,-2 1 1,-2-1 0,-1 1 0,-1-1 0,0 1 0,2-1-1,2 1 376,0-1 0,3 0 0,1 0 0,1 0 0,-1 0 0,-2 0 0,-4 0 0,-3 1-243,4-1 1,-2 0 0,-4 1-1,-3-1 1,-6 1 242,21-4 0,-8 0-387,-11 0 0,-4 0 387,-10-1 0,-5-1 870,13-11-1140,-19-5-90,-14-7 1894,-14-3-2434,-7-1-269,-7 1-1,-3 6 1675,1 2-505,-4-9 0,8 9 0,-1-8 0</inkml:trace>
  <inkml:trace contextRef="#ctx0" brushRef="#br0" timeOffset="16174">24129 9123 23184,'18'-41'3148,"1"-8"-2302,-10 17-486,0-7-134,-7 29-46,4 10 179,0 57-359,-3-24 0,-1 6-559,-1 5 1,0 9 0,0 2 0,-1-2 558,-1 2 0,-1-1 0,0 4 0,0 1 0,0 4 0,0 1 0,-1-4 0,-1 4 0,0-3 0,0 3 0,0-3 0,0 3 0,1 0 0,0-4 0,0 0 0,1-4 0,0 1 0,0-6 0,1 2 0,-1-2 0,1-6 80,1 6 1,0-4-81,1 0 0,0-4 0,5 5 0,8-10 0,12-45 0,17-20 0,-13 5 0,4-2-470,8-6 0,4-1 470,-9 7 0,2 1 0,2 0-457,5-2 0,1 2 1,3 0 456,4 0 0,1 0 0,2 3 0,4 1 0,1 1 0,0 3 0,2 1 0,0 2 0,0 1-246,2 3 0,-1 3 1,1 0 245,-2 3 0,0 1 0,-1 2 0,0 2 0,0 2 0,0 1-198,-3 1 0,-1 1 0,3 2 198,-4 1 0,3 3 0,-1 0 0,-3-1 0,0 1 0,-4 1 0,2 0-182,-6-2 1,2 2 0,-1 0 0,-6-2 181,11 6 0,-6-1 0,-6-3 0,-3-1 432,-6-2 1,-1-1-433,26 6 2174,-22-9-2174,2-14 0,-13-41 0,-10-4 0,-1-6-40,0-2 0,-1-4 40,-3 11 0,-1-4 0,1 2-183,-2 6 0,-1 2 1,1-1 182,1-3 0,-1 0 0,1 0 0,-1 1 0,0 0 0,-1-3-195,0 4 1,0-3 0,-1-1 0,0 4 194,0 1 0,-1 1 0,-1-2-427,0-2 0,0-5 0,-1 2 0,-1 6 427,0-4 0,-2 4 0,-2-10 0,-1 2 530,-5-6-530,-3 28 0,-5 2 0,-6 4 0,-4 2 0,0 1 0,-6 5 0,-9 6 0,-7 6 0,1 1 582,-10 1 1,-1 3-583,0 2 0,-5 2 0,1 0-65,8 0 0,1 2 0,-6 0 65,5 0 0,-4 2 0,-4 0 0,-2-1 0,0 0 0,4-1 0,-3-2 0,0 1 0,-2-1 0,1 1 0,0-1 0,-1 1 0,1 0 0,-1 0 0,0 0 0,0 0 0,0-1-168,-1 0 0,0-1 1,0-1-1,1 1 0,-1-1 1,1 0 167,2 1 0,0-1 0,0 0 0,1 0 0,2-1 0,2 1 0,-11 0 0,4-1 0,0 1 0,-3-1 0,5 1 0,-3-1 0,0 0 0,1 0 0,3 0 0,1-1 0,2-1 0,2 1 0,2 0-388,-5 0 0,2 0 1,2 0-183,3 0 0,1 0 1,5 0-646,4 1 1,9 2 1363,13 3 1,20 5-1,11 5 1</inkml:trace>
  <inkml:trace contextRef="#ctx0" brushRef="#br0" timeOffset="20577">6834 4342 21385,'-20'-36'1979,"0"2"-2340,-1 7 451,3 4 177,0 5-88,-9 8 1,1 12 90,-12 15-180,-1 12 90,5 5 0,-2 3-45,7-5 0,-1 1-632,-12 16 0,0 1 632,9-5 0,3 0-1,-4 7 1,1 2-75,10-13 0,1 0 0,0 2-521,-1 4 0,0 1 0,1 2 491,0 2 0,-1 2 0,2 1 30,-1 2 0,1 1 0,1 1-30,-1 0 0,0 1 0,2 0 0,0 1 0,0 0 0,2 0-30,-1-2 0,1 0 0,1 0 30,2-1 0,0-1 0,1 0-405,1-3 1,0 0-1,2-1 405,1-2 0,2-1 0,0 0 0,2-2 0,1-1 0,1 0-30,0-1 0,1-1 0,2 0-208,0 0 1,3 0 0,-1 0 237,0 0 0,1 0 0,1 1-30,1 0 0,1 1 0,1 0-282,0 1 1,1 1 0,1-1 311,1 0 0,1 1 0,0-1-30,2 1 0,0 0 0,2 0 276,0-2 0,1 0 1,4 1-277,1 0 0,3 2 0,1 0 0,0-3 30,2 2 0,0-3 0,2 2-18,-1-3 1,3 1-1,0-1 1,-1-3-13,2-2 0,0-3 0,0-1 0,0 1 0,1-1 0,0 0 0,0-2 0,0 0 0,2 2 0,9 9 0,3 2 0,1-2 0,1-2 0,2-2 0,-1 0 0,-1 0 0,0 0 0,0-3 0,-3-7 0,0-1 0,-2-5 0,6 0 0,-2-5 197,1 0 1,3-2-168,-1-3 0,4-2 0,-3-1-75,9 3 0,3-1 266,-13-4 1,6 0-1,0 0 1,-5-1-222,12 2 0,0 0 22,-13-3 1,4 0-1,1 0 1,-6-2-23,11 0 0,-1-1 0,-9 0 0,2-1 0,-3-1 0,4-2 0,-2-2 45,1 2 0,-1-2-45,0 1 0,2-2 0,-4-1 0,2-3 0,-1 1 0,6-2 0,3-2-456,-12 1 0,4-1 0,1-1 0,-5 1 456,13-4 0,-2 0 30,-8 3 0,3-1 0,-3 2 181,3-1 0,0 2-181,-5 0 0,4 1 0,-1 0-30,2 0 0,-1 0 0,1 0-107,-1 0 0,1-1 0,1 0 137,11-2 0,2 0 0,-5 0 8,-3-2 1,-1 0-39,-5 1 0,2 0 0,-3-1 0,7-3 0,0-1 0,-4-1 0,4-1 0,0-2 0,0 1 0,1-1 0,-1 0 0,-1 0 0,1 0 0,-2-1 0,-4 3 0,-2-1 0,-4 2 0,4-1 0,-4 0 0,1 0 0,-1 0 0,0-1 0,0 0 0,-1-2 0,1 1 45,0-2 0,-1 1-45,0-1 0,2-2 0,-4 3 0,2-3 0,-2 2 0,6-2 0,0-1 0,-9 4 0,2 0 0,-1 1 43,13-4 0,-4 3-43,-16 7 0,1 1-621,16-6 0,-2 2 621,-1 4 0,14-4-4,-21 8 94,4 0 1665,-1-2-1755,3 1 0,0-1 280,-2 2-235,-14 5 0,0 1-135,19-6 135,-18 7 0,0-1 2852,19-5-2897,-11 3 0,2 1 0,-10-1 0,2 0 536,11-1 1,2-1-537,-12 1 0,1 1 134,21-3 1,6 0-650,-17 2 1,0 0 0,1 0 514,2 1 0,0 0 0,-1 0 30,0 1 0,-1-1 0,1-1-346,4 0 1,0 0 0,-1-1 360,11 0 0,1-1-45,-8 0 0,2 0 0,-4 0 0,10-2 0,-4 1 0,2 1 0,-2 0 0,0 0 0,-2 1-1184,-1 1 0,-2 0 1184,-3 1 0,0 1 0,-4 1 0,-1 0-311,-1 0 0,-1 1 311,-2 0 0,0 0 0,-1-2 0,1 1 0,-2 1 0,1-1 240,1-1 0,1 0-240,1-1 0,1 0 0,4 0 0,0-1 0,2-1 0,2 0 0,0 1 0,0-1-380,1 0 0,-1 0 380,-2 0 0,0 1 0,-1-1 0,0 0 820,-6 0 1,1 0-821,14-1 0,2-1-548,-5 1 1,0 1 547,0 0 0,-1 1 0,-7 0 0,-2 1 167,-15 2 1,0-1-168,15 0 0,2-1 0,4 0 0,0 1 0,0 1 0,-1-1 737,-3 0 0,-2-1-737,-15 2 0,1-1 0,15-3 0,3-1 0,-10 1 0,1 0-175,16-2 0,2 0 175,-12 0 0,3 0 0,2 2 0,5 1 0,-2-1 0,-12 1 0,0 1 0,1-1 0,15-1 0,3 0 0,-3 1 0,5 0 0,-2 1 593,2-1 1,0 1-594,-1 0 0,0 1 0,0 0 0,0 1-1171,0-2 0,0 1 1171,0 1 0,0 1 0,0 0 0,0 0-219,-2-1 0,4 2 219,-7 0 0,5 1 0,1 0 0,-15 0 0,0-1 0,0 0 0,1 1 0,-1 0 0,1 0 0,-1 0 0,-1 0-172,14 0 1,-1 0 0,-4 0 171,4 0 0,-3 0 0,2 0 0,0 0-317,1 0 0,0 0 317,2 0 0,0 0 0,-21 1 0,1 1 0,0-1 290,0-1 1,1 0 0,-1 1-291,1 1 0,0 1 0,0 0 0,0-1 0,0 0 0,0 1 0,0 1 0,0 0 0,0 0 0,-1 0 0,0 0 0,3 1 0,1 0 0,3 0 0,1 0 0,-4 0 0,4 0 0,-4 1 0,4 0-88,-3-1 1,3 1 0,-1-1 0,-3 1 87,-1 0 0,-3 0 0,3 0 0,2 0 0,4 1 0,1 0 0,-3-1 0,3 2 0,-3-1 0,3 0 0,-2 0 0,3 0 0,-1-1 0,-3 1 0,-2 0 0,-2 0 0,2 1 0,-1 0 0,3 0 0,1 0 0,-1 1 0,-2-1 0,0 0 0,0 1 0,0-1 0,16 4 0,-1 0 0,-2-1 120,-7-2 0,-2 0 0,-5-1-120,1 1 0,-4-2 0,1-3 0,1-1 0,-2 3 0,3-2 0,3-2 0,5-3 0,-1 1 0,-9 2 0,-1-1 0,2 0 263,1 0 1,4-1 0,0 0 0,-3-1-264,7 1 0,-2 0 0,0 0-368,4 0 0,0 0 1,0 0 367,1 1 0,0-1 0,1-1 0,0 1 0,1-2 0,-1 0-10,1 0 0,0 0 1,-1-1 9,2 0 0,0-1 0,0 0 0,1-1 0,-1 1 0,1-1 0,1 1 0,1-1 0,0 1 0,-16 0 0,1 0 0,0 0 0,0 0 0,0 0 0,1 1 0,0-1 0,0-1 0,1 0 0,1-1 0,-1 0 0,0-1 0,1 0 0,-1 0 0,0 0 0,1-2 0,-1 0 0,1-1 0,0 0 0,0-1 0,-1-1 0,0 1 0,0-2 0,-1 1 0,1-1 0,-2 0 0,1-1 0,3 0 0,0-2 0,2-1 0,1 0 0,-1 0 0,-3 1 0,-1 0 0,-3 0 0,0 1 0,1-2 0,11-3 0,2-2 0,-2 1 0,-5 0 0,-7 2 0,-5 1 0,2-2 0,11-8 0,2-3 0,-4 1 0,-12 6 0,-2 1 0,0-2 0,11-7 0,1-2 0,-3 1 35,3-4 0,-2-1-35,0 0 0,1 0 0,1-2 0,0 1 0,-18 12 0,0 0 0,-1-1 0,1 0 0,0-2 0,-1 0 0,0-1 0,-1 0 0,0-2 21,-2-1 0,-1-1 0,0-2-21,-1 0 0,-1-2 0,-1 0 0,-1-2 0,-2-2 0,0-4 0,-2-4 0,0-5 0,-2-1 0,-1 2 0,1-4 0,-2 2 0,-1-2 0,-1 2 0,-1-2 0,0-2 0,-3 2 0,-2 3 0,-3 0 0,0 1 0,-1 3 0,0-1 0,-1 2 0,-1-1 0,1-12 0,0-2 0,-3 6 0,-4 1 0,-2 4 0,-1 3 0,-4 0 0,-3 3 0,-4 1 0,-3 3 0,-3 0 752,-4 1 1,-5 0-753,-2 4 0,-4-1 0,-1 2 0,-8-9 0,-2 1-48,4 7 0,-2-1 0,1 2 48,8 9 0,2 1 0,-2 0 0,0 0 0,-2-1 0,1 1-70,-2-1 1,-1-1-1,1 2 70,-1-1 0,-1 0 0,0 1 0,0 0 0,0-1 0,-3-1 0,0 1 0,-2-2 0,-2-1 0,0-1 0,-2 0 0,0-2 0,-1 1 0,0 0 0,0-1 0,0 1 0,0 0 0,0 0-131,2 1 1,-1 1 0,2 0 0,2 2 130,-3 0 0,3 2 0,-2 1 0,-1-1 0,-1 1 0,-1 1 0,0 0 0,-1 1 0,-5 0 0,10 6 0,-4-1 0,-2 1 0,0-1 0,3 3-318,-1-2 1,1 2 0,1 1 0,-4-1 317,0 0 0,-2 0 0,-2 0 0,2 1 0,2 1 0,3 1 0,1 1 0,2 2 0,-1-1 127,0 1 1,1 0 0,-2 0 0,-2 0-128,-5 0 0,-3-1 0,-2 0 0,0 0 0,3 1-211,-1 0 0,1 1 1,0 0-1,-3 0 211,0-1 0,-5 1 0,0-1 0,0 1 0,4 0 0,-2 2 0,3 0 0,1 1 0,-1 0-15,-2 0 0,-1-1 1,0 1-1,0 0 15,1 0 0,-1 0 0,0 0 0,-4 0 0,9 1 0,-2 0 0,-3 0 0,1 0 0,1 0 0,2 0 0,2 0 0,2 1 0,1-1 0,-1 0 0,-2 0-98,-1 0 1,-3 0 0,-1 0-1,0 0 1,2 0 0,4 0 97,-9-1 0,5 1 0,-1-1 0,-4 0 75,9 1 0,-3-1 0,-2 0 0,0 1 1,-2-1-1,2 0-75,-2 0 0,1 0 0,-1 0 0,0 0 0,-2-1 0,-2 1 0,9 0 0,-3 0 0,-1 0 0,0 0 0,-1 0 0,1 0 0,2 0 0,1 0-3,-6 0 0,2 0 1,2 0-1,0 0 0,-2-1 1,-2 1 2,9 1 0,-3 0 0,-2-1 0,0 0 0,1 1 0,1 0 0,2 0 0,5 0 0,-8 0 0,5 1 0,2-1 0,-1 1 0,-3 0 0,-2-1 0,-2 0 0,-3 0 0,1 0 0,2 0 0,4 0 0,-8 0 0,3 0 0,2 1 0,-1-1-44,0 1 0,-1 0 0,1-1 0,0 1 44,-1 0 0,1 0 0,0-1 0,-1 2-5,0-1 0,0 1 0,-1 0 1,1 0 4,-2 0 0,0 0 0,0 0 0,0 0-51,-1 1 1,1 0-1,-1 0 1,0 0 50,0 0 0,0 0 0,0 0 0,0 0 0,2 1 0,0-1 0,0 1 0,0 0 133,2 0 0,1 0 1,-1 0-1,-3 0-133,12 1 0,-2-1 0,-2 0 0,0 1 0,0-1 0,-1 1 0,0 0 0,-1 0 0,0 1 0,0-1 0,0 1 0,0-1 0,0 0 0,0 1 0,0-1 0,0 1 0,1-1 0,0 1 0,-9 0 0,-1 0 0,2 0 0,1 1 0,4-1 0,-1 0 0,3 1 0,2 0 0,-1-1-23,-1 0 0,1 0 1,-1 0-1,-5-1 23,9 1 0,-3-1 0,-3-1 0,0 1 0,2 0 0,1-1 0,1 1 0,2 0 0,1-1 0,-2 1 0,-2-1-20,-1 0 0,-4-1 0,-1 1 1,0 0-1,2-1 0,2 1 20,2 0 0,4 0 0,0 1 0,-1-1 0,-4 0 0,3 0 0,-3 0 0,-2 0 0,-1 1 0,-1-1 0,0 0 0,0 0-71,0 1 0,-1 0 0,0 0 0,0 1 0,0-1 0,0 1 0,-1-1 71,1 0 0,0 0 0,-1 0 0,0 1 0,1-1 0,1 1 0,0 0 0,-5 0 0,-1 1 0,1-1 0,2 2 0,2-1 0,3 1 0,-7 0 0,5 1 0,-1 1 0,-3 0-28,10 0 1,-3 1-1,-2 1 1,-1 0 0,1 0-1,0 1 28,0 0 0,0 1 0,0 1 0,0-1 0,0 1 0,1 0 10,0-1 0,1 1 0,-1 0 0,1 0 0,1 0 0,1 1-10,-5 1 0,-1 0 0,2 1 0,3-1 0,4 1 0,-10 3 0,6 0 0,-4 1 113,3 0 1,-4 0 0,0 1-1,4-1-113,-4 1 0,4 0 0,-3 0 63,4-1 0,-2 0 1,0 0-1,4-1-63,0-1 0,4-1 0,0-1 0,-2 0 0,1-1 0,-1 1 181,0-1 0,0 1 0,0-1-181,-1 0 0,0 0 0,0-1 0,1 2 0,0-1 0,-4 1 0,2 0 0,-3 0 0,-1 1 0,0 0 0,1 0 0,-1 0 0,1 1 0,-1-1 0,1 0 0,0 0 0,0-1 0,2 1 0,5 0 0,2-1 0,1 0 0,-1 1-31,-14 2 0,1 0 0,0-1 31,14-2 0,1-1 0,0 0 0,-1 0 0,-15 4 0,-1 0 0,2-1 82,6-1 0,1-2 1,5 1-83,-4 1 0,4 1 524,3-2 1,-2 3-525,7 0 0,-2 1 0,2 1 0,-8 2 0,1 2 24,7-3 1,-1 2 0,2-1-25,-4 4 0,1 0 0,0-1 0,0 1 0,1-1 0,-1 0 0,4 0 0,-1 1 814,-13 9 0,1 2-814,16-8 0,2 2 302,-10 6 0,3 2-302,16-10 0,1 1 171,-12 13 1,-2 3-172,-1 3 0,-1 1 0,1 0 0,0 0 341,4-1 1,4-3-342,11-13 0,2 1 0,-5 12 0,2 1 371,6-11 0,0 1-371,-4 11 0,2-1 0,6-11 0,1-1 0,-1 1 0,-2 2 0,-9 17 0,-2 0-78,5-12 1,0-1 77,-8 12 0,-1 0 0,9-17 0,0-1 46,-6 10 1,0 1-47,2-1 0,1-1 0,2-1 0,1-1 0,3-5 0,1-3 0,-6 8 635,-5-1-635,-1-2 0,8-11 0,-1 0-1170,-18 21 91,1 0-448,13-11-1351,19-15 2878,2 0 0,8-4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4:20.829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7598 2886 22284,'-51'-42'247,"1"-1"1,14 17-1,-1 1 1,-1 2-99,-4 2 1,-1 2 0,-2 4-1025,-4 1 1,-1 4-1,-2 2 1085,-4 3 0,-1 4 0,-2 3-559,-4 3 1,-2 5-1,0 3 506,12 1 1,0 1-1,-1 3 1,1 3-24,-3 2 1,0 3 0,0 3 0,1 2-9,9-3 0,0 1 0,0 3 0,1 1 0,1 0 0,-2 4 0,1 1 0,1 1 0,0 1 0,1 1-244,-1 4 1,0 0 0,0 2 0,2 1 0,-1 1 117,7-7 0,0 2 0,0 1 0,1 0 0,0 1 0,0 0-231,0 4 0,-1 1 0,2 0 0,-1 2 0,1 0 0,1 1 231,3-6 0,0 2 0,0-1 0,1 2 0,0 0 0,0 1 0,1 0-79,-1 3 1,0 0 0,1 2 0,0 0 0,1 0-1,-1 0 1,1 1 78,0 2 0,0 0 0,1 0 0,0 1 0,0 0 0,0 0 0,1 0 0,3-6 0,1 0 0,-1 1 0,1 0 0,1-1 0,-1 1 0,1 1 0,1-1 0,0 0 0,0 0 0,0 1 0,1-1 0,1 1 0,-1 0 0,2 0 0,-1-1-26,1 1 1,1 0 0,-1 0-1,2 0 1,-1 0 0,1 0-1,1 0 1,0 0 25,-1 7 0,1 0 0,0 0 0,1 0 0,1 0 0,0 0 0,2 0 0,0-2 0,2 0 0,0-1 0,0 1 0,2-1 0,0 0 0,1 0 0,1-2 0,0-1 0,1 0 0,1-1 0,1 0 0,0 1 0,2-2 0,2 8 0,0 0 0,2-1 0,2-1 0,0 0 0,2 0 0,1-2 0,1-1 0,1-1 0,1 0 0,2 0 0,1-1 0,1 0 0,2-1 0,1 0 0,2-1 0,0 0 0,2-1 0,1-1 0,0-1 0,2 0 0,1-1 0,4 1 0,4 0 0,-4-8 0,2 1 0,2 0 0,2 0 0,3 0 0,1 0 0,3-1 0,3-2 0,2 0 0,-5-8 0,4-1 0,1 0 0,3-1 0,2 0 0,1-1 0,1-1 0,2 0 0,0-1 0,0 0 0,1 0 0,0-1 0,-1-1 0,-2 0 0,1-1 0,1-1 0,0 0 0,1 0 0,1-1 0,-1 0 0,1-1 0,1-1 0,-1 0 0,1 0 0,0-1 0,0-1 0,0 0 0,-4-1 0,1-1 0,1 0 0,0 0 0,0-1 0,1 0 0,-1-1 0,1 0 0,-1-2 0,0 1 0,0-2 0,-1-1 0,0 0 0,-1-2 0,-1-1 0,6 0 0,0-2 0,0-1 0,-1-2 0,0 0 0,-1-1 0,0-1 0,-1-1 0,-1 0 0,-1-1 0,-1 0 0,-2-1 0,13 0 0,-3-1 0,-3 0 0,-1-2 0,1-1 0,0-1 0,3-1 0,2-2 0,-11 2 0,2-2 0,1 0 0,1-1 0,1-1 0,0-1 0,1 0 0,0-2 0,0 0 0,0 0 0,-1-2 0,0 0 0,1-2 0,-1-2 0,1 0 0,-1-1 0,1-1 0,-1-1 0,1-1 0,-1 1 0,0-1 0,0-1 0,-1 1 0,1 0 0,0 0 0,-1 0 0,1 0 0,0 0 0,0 0 0,0-1 0,-1 0 0,0-1 0,-2-1 0,1 0 0,-2-2 0,-1-1 0,2-2 0,0-2 0,0 0 0,-1-2 0,-1 0 0,-1-1 0,-1-1 0,-2 0 0,-1 0 0,-3 0 0,-2 0 0,4-6 0,-3 0 0,-3 0 0,-1-1 0,-2 0 0,-1-1 0,-1-1 0,1 0 0,-1-2 0,0 0 0,-2-1 0,0 0 0,0-2 0,-2 1 0,-1-2 0,0 0 0,-1 1 0,-1-1 0,-2 0 0,1 0 0,-2-2 0,-1-1 0,0-2 0,-1-3 0,-5 6 0,0-3 0,0-2 0,-1-2 0,-1-1 0,0 0 0,-1-1 0,-1 1 0,0 1 0,-2 2 0,0 1 0,2-7 0,-2 2 0,0 2 0,-2 0 0,0 0 0,-2-2 0,-1-3 0,-1-4 0,-3 11 0,0-3 0,-2-3 0,1-2 0,-2-2 0,0 0 0,-1-1 0,-1 1 0,0 0 0,-2 2 0,0 3 0,-1 2 0,-1 4 0,-2-8 0,-1 3 0,-2 4 0,-1 1 0,-1 1 0,-1-1 0,-1-1 0,0-3 0,0 4 0,-1-3 0,-1-2 0,0 0 0,-2 0 0,0-1 0,0 2 0,-2 2 0,1 1 0,-2 4 0,-4-8 0,0 3 0,-2 2 0,0 2 0,-2 1 0,0-1 0,0 0 0,-1-2 0,-1 1 0,0 0 0,-1 0 0,0 0 0,-2 0 0,1 1 0,-2 0 0,0-1 0,0 1 0,-1 1 0,-1-1 0,0 1 0,-1 1 0,-1 0 0,0 0 0,0 1 0,-1 0 0,-1 0 0,0 2 0,-2 0 0,0 1 0,-1 0 0,-1 1 0,0 1 0,-1 0 0,-1 2 0,-1-1 0,0 2 0,-1 1 0,0 0 0,-1 1 0,-1 1 0,-1 0 0,0 2 0,-1 0 0,-1 2 0,0 0 0,-1 0 0,0 2 0,-2 1 0,1 0 0,-1 1 0,-1 1 0,0 1 0,-1 1 0,-1 0 0,1 2 0,-2 0 0,1 1 0,-1 1 0,-1 2 0,0 0 0,-1 1 0,1 1 0,-2 1 0,1 0 0,0 2 0,0 0 0,-1 2 0,-1 1 0,-3 1 0,-2 2 0,6 4 0,-2 0 0,-3 2 0,-2 1 0,0 1 0,-1 1 0,0 1 0,1 0 0,2 1 0,3 1 0,-5-1 0,3 2 0,1 0 0,0 2 0,1 0 0,-1 1 0,-2 1 0,-2 1 0,8-1 0,-1 2 0,-2 0 0,-1 0 0,-1 1 0,0 1 0,1 1 0,0 0 0,2 1 0,3 1 0,1 1 0,-6 3 0,3 1 0,2 2 0,0 0 0,2 1 0,0 2 0,1 0 0,-1 1 0,-1 0 0,1 2 0,1 0 0,-1 1 0,1 2 0,1 0 0,0 1 0,1 0 0,-6 6 0,0 0 0,1 2 0,1 1 0,1 1 0,1 1 0,1 0 0,2 1 0,1 1 0,0 1 0,2 0 0,1 2 0,1 0 0,1 1 0,2 0 0,1 0 0,1 1 0,2 1 0,0 0 0,2 1 0,1 1 0,-3 6 0,1 0 0,2 2 0,2 0 0,1 1 0,3 0 0,2-1 0,2 0 0,2 1 0,2 1 0,1 0 0,4 0 0,1-1 0,3 0 0,1 1 0,3 0 0,3 0 0,2 0 0,3-1 0,0-1 0,4 1 0,3 0 0,5 1 0,6 0 0,4-8 0,5 2 0,4 1 0,4 0 0,2 1 0,3-2 0,0-1 0,0-1 0,-2-3 0,2 0 0,1-2 0,0-2 0,1-1 0,1-1 0,2 0 0,3 1 0,1 0 0,-2-3 0,3 1 0,1 1 0,3-1 0,0 1 0,2-1 0,0 0 0,1-2 0,-1-1 0,0-1 0,-1-2 0,1-1 0,0-3 0,0-1 0,-1-1 0,2-1 0,-1 0 0,1-1 0,0 0 0,1 0 0,0 1 0,-2-1 0,1 0 0,0-1 0,1 1 0,0-1 0,1 1 0,-1-1 0,1 1 0,0-1 0,0 1 0,0-1 0,3 2 0,-1-1 0,1 1 0,-1 0 0,1-1 0,1 1 0,-1 0 0,0 0 0,1 0 0,-1 0 0,1 0 0,-5-1 0,1 0 0,0 0 0,1 0 0,-1 0 0,0 0 0,1 1 0,-1-1 0,0 1 0,0 0 0,0 0 0,0 1 0,0-1 0,-1 1 0,1 0 0,0 1 0,-1-1 0,1 1 0,-1 0 0,0 0 0,1 0 0,-2 0 0,1 1 0,0-1 0,-2 0 0,0-1 0,-1 0 0,0-1 0,0 1 0,-1 0 0,1 1 0,1 1 0,0 1 0,1 2 0,1 2 0,1 3 0,-9-6 0,2 3 0,0 1 0,2 2 0,1 2 0,0 0 0,1 1 0,0 2 0,0 0 0,1 0 0,-2 0 0,1 1 0,-1-1 0,-2 0 0,0-1 0,-1-1 0,-2 0 0,-2-2 0,-2-1 0,9 7 0,-3-2 0,-3-2 0,0 0 0,-3-1 0,1 1 0,-2-1 0,1 1 0,0 1 0,1 2 0,0 1 0,3 2 0,-6-4 0,3 2 0,1 1 0,1 1 0,1 1 0,1 2 0,-1 0 0,1 0 0,-1 1 0,-1 0 0,-2-1 0,-1 0 0,-2-1 0,-2 0 0,-3-2 0,-4-1 0,-3-1 0,8 16 0,-5-1 0,-5-2 0,-4 0 0,-2-2 0,-1 1 0,-1 1 0,0 1 0,-1-1 0,-1 1 0,-1 0 0,-1 0 0,-2 1 0,-1-1 0,-1 1 0,-2 0 0,-1-1 0,-1 0 0,-1 0 0,-1-1 0,-2 2 0,-3 0 0,-1 2 0,-3 2 0,-2-7 0,-2 3 0,-2 1 0,-2 1 0,-2 1 0,-1 0 0,0 0 0,-2-1 0,1-1 0,-1-1 0,1-3 0,-3 8 0,0-2 0,0-2 0,-1-2 0,-2 1 0,-2 1 0,-2 1 0,-5 3 0,6-13 0,-3 2 0,-2 2 0,-2 1 0,-2 1 0,0 1 0,-2 0 0,-1 0 0,1-1 0,-1-2 0,0-1 0,1-2 0,1-3 0,0-3 9,-9 11 0,2-4 1,-1-4-1,1-2 1,-1-1-1,-3 0 1,-2 2-1,-4 3-9,10-11 0,-2 1 0,-3 2 0,-1 1 0,-1 0 0,-2 0 0,0 0 0,-1 1 0,-1-2 0,1 0 0,0-1 0,1-2 0,0-2 0,2-1-162,-8 4 0,-1-2 0,1-2 0,0-1 0,1-1 1,-1-1-1,1-1 0,-1 0 0,1 1 0,-1-1-36,1 1 0,0-1 0,-1 1 0,1-1 0,-1 0 1,1-1-1,0 0 0,1-2 0,1-1 0,0-2-106,-4 2 1,0 0-1,-1-2 1,2 0-1,1-3 1,2-2-1,2-2 1,3-4 303,-12 2 0,4-4 0,3-5 0,0-3 0,-6-4 0,2-4 0,3-5 0,8-7 0,-1 0 0,1 0 0</inkml:trace>
  <inkml:trace contextRef="#ctx0" brushRef="#br0" timeOffset="487">17806 1127 20418,'20'-49'419,"0"1"1,-6 8 0,-3 7 1631,-6 7-1062,-25 57-450,1 12 1,-4 11-900,2-4 0,-2 6 0,-4 10 360,8-18 0,-2 6 0,-2 5 0,-2 3 0,0 2 0,0 1 0,1-2 0,0-3-197,1-3 0,1-2 0,1 0 0,-1 0 0,0 0 0,-1 2 1,0 3-1,-2 2 197,4-7 0,-1 2 0,-1 3 0,0 1 0,-1 1 0,0 1 0,0 1 0,0 0 0,0-1 0,0 0 0,1-1 0,0-2-117,0 1 0,1-1 0,-1-1 1,1 0-1,0 0 0,0 0 1,0 0-1,0 0 0,0 0 0,0 1 1,0 1 116,1-1 0,-1 0 0,1 0 0,0 1 0,-1-1 0,1 2 0,0-1 0,-1 1 0,1 0 0,0 0 0,0 0 0,0 0-90,1-3 0,0 1 1,0 0-1,1 0 1,-1 0-1,0 0 1,1 0-1,-1 1 0,1 0 1,-1-1-1,1 1 1,0 0-1,0 0 90,-1 0 0,1 1 0,0 0 0,0 0 0,1 0 0,-1 0 0,0 0 0,1 1 0,-1-1 0,1 0 0,0 0 0,0 1 0,0-1-24,0 0 1,0 0 0,1 1-1,-1-1 1,1 1 0,0-1 0,-1 1-1,1-1 1,0 0 0,0 1-1,1-1 1,-1 0 0,0 0 23,1-1 0,0-2 0,1 1 0,-1-1 0,1 0 0,0 0 0,-1 1 0,1-1 0,0 2 0,-1-1 0,0 2 0,1 1 0,-2 1 0,2-3 0,0 0 0,-1 2 0,0 1 0,0 0 0,0 1 0,0 0 0,0 1 0,0 0 0,0 0 0,0 0 0,0 0 0,0-1 0,0 0 0,1-1 0,-1 0 0,1 0 0,-1 1 0,1-1 0,0 0 0,0 0 0,-1 0 0,1-1 0,0 1 0,1-1 0,-1 0 0,0 0 0,0 0 0,0 0 0,1-1 0,-1 1-33,0 2 1,0 0 0,-1 1 0,1-1 0,0 0 0,-1 1 0,1-2 0,0 1 0,0-1 0,1-1-1,-1 0 1,1-1 0,0-2 0,1 0-140,-2 5 0,1-1 1,-1 1-1,1-1 0,0-1 1,1-2-1,-1-1 0,2-1 1,0-3-1,0-2 0,2-2-248,-3 10 0,1-3 1,2-4-1,0-2 0,0-1 1,0-1 419,-2 16 0,0-3 0,1-2 0,2-3 0,0 1 0,1-3 0,2-3 0,-1 8 0,1 1 0</inkml:trace>
  <inkml:trace contextRef="#ctx0" brushRef="#br0" timeOffset="853">21364 2185 23454,'33'-19'854,"0"0"1,20 3 44,-27 40-404,-20 13 0,-8 10-1820,-3 1 0,-4 6 1,-3 8 1362,1-10 1,-3 7-1,-2 6 1,-2 2-1,0 2 1,0-2-1,1-1-223,0-4 1,1-1 0,-1 0 0,0 0 0,0 2 0,-2 2-1,0 2 185,3-10 0,-1 1 0,-1 3 0,0 1 0,-1 1 0,0 1 0,0-1 0,0 1 0,0-1 0,1-1 0,-1-2-52,1 1 1,-1 0-1,1-2 1,0 0 0,-1 0-1,1 0 1,0 0 0,-1 0-1,1 1 1,0 0 51,0-2 0,1-1 0,0 0 0,-1 0 0,1 0 0,-1 1 0,1 1 0,-1 0 0,0 2 0,0 1 0,0 3-67,2-10 1,1 2 0,-2 2-1,1 1 1,-1 1 0,0 1 0,0 1-1,1 0 1,-1 0 0,0 0 0,0 0-1,1-1 1,0 0 0,0-2 0,1-1-1,0-2 67,-1 7 0,-1-1 0,2-1 0,-1-2 0,1 0 0,0 0 0,1-1 0,-1 1 0,0 0 0,0 1 0,0 2 0,0 1-7,0-5 1,1 2 0,-1 1 0,0 1 0,0 2-1,0-1 1,0 1 0,0 0 0,0-1 0,1 0 0,-1-1-1,2-2 1,0-1 0,0-2 0,1-3 6,-2 15 0,0-5 0,2-1 0,-1-2 0,2-1 0,-1 0 0,1 0 0,0 2 0,0 1-50,0-5 1,1 2 0,0 1 0,-1 1 0,1-1 0,0 1 0,1-1 0,-1 0 0,1-3 0,0-1 0,1-2-157,-3 11 1,2-4-1,0-1 1,0-2-1,1 0 1,-1 1-1,1 1 1,0-3 0,0 2 0,-1 2 0,1-1 0,1-2 1,0-2-1,1-5 0,2-5 205,-2 22 0,4-9 0,3-12 0,10 1 0,14-63 0</inkml:trace>
  <inkml:trace contextRef="#ctx0" brushRef="#br0" timeOffset="1188">21096 2737 16701,'-2'-48'144,"1"1"0,-1 0 0,8-7 0,3 0 0,3 5 159,4 1 1,5 5-214,12-3 0,8 14 621,-3 27 0,3 16-374,-5 11 0,2 12 1,1 5-1,-3 0-225,-2-1 1,-3 1-1,1 3 1,0 4-134,-2-3 1,1 4-1,1 3 1,0 1-1,-1 0 1,-2 0 49,-2-3 1,-2 0 0,-1 0 0,0 2 0,1 3 0,2 3-30,-4-6 0,2 4 0,0 2 0,1 2 0,0 2 0,1 0 0,-1 1 0,0-2 0,-1-1 0,-1-1 0,3 5 0,-1-2 0,-1-2 0,-1 1 0,1 0 0,0 1 0,1 2 0,1 3 0,-5-12 0,1 3 0,0 1 0,1 1 0,0 1 0,0 1 0,0 0 0,0-1 0,0 1 0,-1-2 0,-1-2 0,-1 0-38,2 6 1,0-3 0,-2 0 0,0-2 0,0 1 0,-1 0 0,1 1 0,0 3 0,2 2 37,-4-8 0,0 2 0,1 1 0,0 2 0,0 0 0,0 1 0,1 1 0,-1 0 0,0 1 0,1-1 0,-1 1 0,0-2 0,0 0-59,0 0 0,0 1 1,0-1-1,0 0 1,0 1-1,0-1 0,0 0 1,0 1-1,0-1 1,0 1-1,-1-1 1,1 0-1,-1 0 59,1-1 0,-1 1 0,0 0 0,0 0 0,0 0 0,0 0 0,0 0 0,0-1 0,0 0 0,0-1 0,-1 0 0,1-1 0,-1-1 0,1 3 0,1 0 0,-1-1 0,0 0 0,0-1 0,0 0 0,0-1 0,0-2 0,-1 1 0,0-2 0,-1-1-12,3 8 1,0-1 0,0 0 0,-1-2 0,0-1-1,-1-2 1,0-2 0,-1-2-27,3 12 0,0-5 0,-1-2 1,0 0-1,0 1-178,2 6 0,1 2 0,-1 0 0,-1-5 1,-5-9-1035,4 10 0,-8-17 1250,-9-24 0,-31-69 0,5-5 0,0 0 0</inkml:trace>
  <inkml:trace contextRef="#ctx0" brushRef="#br0" timeOffset="1555">19890 6699 25522,'-55'0'1530,"22"0"-1261,58 1 1,20 2-45,9-3 0,12 1-1079,-13-1 1,10 1-1,6-1 1,2 0 0,1 1-1,-6-1 854,-9-1 0,-2 1 0,-1-1 0,1 0 0,3 0 0,6 0-98,-8 0 0,4 0 0,4 0 0,2-1 0,2 1 0,1 0 0,0-1 1,0 1-1,-3-1 0,-3 0 0,-3 1 98,10-1 0,-5 1 0,-2-1 0,-1 0 0,0 0 0,4 0 0,5 0-37,-14 0 0,3 0 1,3-1-1,2 1 1,2-1-1,0 1 0,0-1 1,-2 0-1,0 1 1,-4-1-1,-2 1 0,-4-1 37,17 0 0,-6 0 0,-4 1 0,0-1 0,1 0 0,4-1-127,-4 1 0,3-1 0,4 0 1,-1 0-1,0 0 0,-4 0 1,-4 1-1,-6-1 127,6 0 0,-7 0 0,-2 1 0,0-1 0,5 0 0,1-1 0,-3 1 0,-8 0 0,-2 0 0,-7-1 1014,9-4-1014,-29 0 1517,-31 0-2596,-20 4-675,-6 2 0,-5 2 360,8 2 0,-1 2 1634,-16-1 0,0 3 1,12 2-1,2 1 1,-1 2-1,-1-1 1</inkml:trace>
  <inkml:trace contextRef="#ctx0" brushRef="#br0" timeOffset="2388">6217 16888 25275,'-37'16'839,"0"-1"1,5-2 0,1-2-840,-14 1 0,28-10 0,35-21 0,11 0 0,10-3 0,0-1 0,4-3 0,4-1-1264,0 0 1,2 0 0,3-1 0,3-1 1263,-2 0 0,3 0 0,2 0 0,1-1 0,2-1-142,-10 6 1,1 0-1,1 0 1,2-1 0,0 0-1,1 0 1,2 0 141,-1 1 0,0 0 0,2-1 0,1 1 0,1-1 0,0 1 0,2-1 0,0 0-41,-7 4 0,0-1 0,1 1 0,1-1 1,1 1-1,0-1 0,0 0 0,2 1 1,-1-1-1,1 0 41,-5 3 0,0-1 0,1 1 0,0-1 0,0 1 0,1-1 0,0 1 0,1-1 0,0 1 0,1-1 0,-1 1 0,1-1-74,0 1 1,1-1-1,-1 1 1,1-1 0,1 1-1,-1-1 1,1 1 0,1-1-1,0 0 1,0 1 0,0-1-1,1 1 1,0-1 73,-5 2 0,1 0 0,0 0 0,0 0 0,1 0 0,-1 0 0,1 0 0,1 0 0,-1 0 0,1 0 0,0 0 0,1 0 0,-1 0 0,1 0 0,0 0 0,-4 1 0,0 0 0,1 1 0,-1-1 0,1 0 0,0 1 0,0-1 0,1 0 0,-1 1 0,1-1 0,0 1 0,0-1 0,1 1 0,-1-1 0,1 1 0,0-1 0,0 1 0,-1 0 0,1-1 0,0 1 0,0 0 0,0 0 0,0 0 0,1 0 0,0 0 0,-1 0 0,1 0 0,1 0 0,-1 0 0,0 0 0,1 0 0,0 0 0,0 1 0,0-1 0,0 0 0,-1 1 0,1 0 0,-1-1 0,1 1 0,0 0 0,0 0 0,0 0 0,0 0 0,1 0 0,-1 0 0,1 0 0,0 0 0,0 0 0,0 0 0,0 0 0,0 1 0,0-1 0,1 0 0,-1 1 0,-1-1 0,0 1 0,0 0 0,0 0 0,0 0 0,0 0 0,1 0 0,-1 1 0,1-1 0,0 0 0,-1 0 0,1 1 0,0-1 0,0 0 0,0 1 0,0-1 0,0 1 0,1 0 0,-1-1 0,0 1 0,-2 0 0,0 1 0,1-1 0,-1 1 0,0-1 0,1 1 0,-1-1 0,1 1 0,-1 0 0,1 0 0,0-1 0,0 1 0,-1 0 0,1 0 0,0 0 0,0 0 0,0 1 0,-1-1 0,1 0 0,0 0 0,0 1 0,0-1 0,0 1 0,0-1 0,1 1 0,-1-1 0,0 1 0,0-1 0,1 1 0,-1 0 0,1 0 0,-1 0 0,0 0 0,1 0 0,-1 0 0,0 0 0,1 0 0,-1 1 0,0-1 0,0 0 0,0 1 0,1-1 0,-2 1 0,0 0 0,1 0 0,-1 0 0,1 0 0,-1 0 0,1 0 0,-1 0 0,0 1 0,1-1 0,-1 0 0,0 1 0,1-1 0,-1 1 0,0 0 0,0 0 0,0-1 0,0 1 0,0 0 0,0 0 0,-1 0 0,3 0 0,-1 0 0,1 0 0,-1 0 0,1 1 0,-1-1 0,1 0 0,-1 1 0,0-1 0,0 1 0,0-1 0,0 1 0,0 0 0,0 0 0,0 0 0,0 0 0,-1 0 0,0 0 0,1 0 0,-1 0 0,1 1 0,0-1 0,0 0 0,0 1 0,0-1 0,0 1 0,0 0 0,0-1 0,-1 1 0,0 0 0,1 0 0,-1 0 0,0 0 0,0 1 0,0-1 0,-1 0 0,1 1 0,-1-1 0,0 1 0,4-1 0,0 1 0,-1-1 0,0 1 0,-1 0 0,1 0 0,-1 0 0,0 0 0,0 0 0,0 0 0,1 1 0,-1-1 0,2 1 0,0-1 0,0 1 0,1-1 0,1 1 0,-6 0 0,0 0 0,2 0 0,0 1 0,1-1 0,0 0 0,1 1 0,1-1 0,-1 1 0,0-1 0,1 1 0,-1-1 0,0 1 0,-1 0 0,0 0 0,-1 0 0,-1 0 0,0 0 0,-2 0 0,-1 0 0,-1 0 0,13 0 0,-3-1 0,-1 1 0,-1 0 0,-1 0 0,-1 0 0,-1 1 0,0-1 0,0 0 0,1 0 0,0 1 0,0-1 0,2 0 0,1 1 0,-7-1 0,2 1 0,1 0 0,1-1 0,1 1 0,0-1 0,0 1 0,0-1 0,0 1 0,-1 0 0,-1 0 0,0-1 0,-2 1 0,-1 1 0,-3-1 0,-1 0 0,-2 1 0,17-2 0,-3 1 0,-3 0 0,-2 1 0,-1-1 0,-2 0 0,0 1 0,0-1 0,0 1 0,1-1 0,0 0 0,-1 0 0,-1 0 0,0 0 0,0 0 0,1 0 0,0 0 0,3 0 0,2 1 0,0-1 0,1 0 0,-2 0 0,-1 0 0,-2 0 0,-4 0-152,11 0 0,-5-1 0,-2 1 0,-1 0 0,2-1-244,4 1 0,2 0 0,0-1 0,-6 0 1,-8-2 612,14-8 1,-15-3 0,-12-8-1,-32-13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4:49.643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10022 3429 24983,'-12'0'3598,"0"0"-3598,1 0 0,1 12 0,7 29 0,5 13 0,2 9 0,2 4-546,-2-14 0,1 2 1,0-1 545,2-2 0,1 0 0,-1-4 0,1 4 0,-2-4 0,0-1 0,-1-1-405,-2-4 0,0-2-1805,-2 26-309,-1-17 2519,-5-23 0,-2-18 0,-5-16 0</inkml:trace>
  <inkml:trace contextRef="#ctx0" brushRef="#br0" timeOffset="126">10119 2642 20963,'-1'-52'150,"-1"1"0,-1 4 0,-1 3-780,0 8 1,0 2-1017,-2-15 1646,2 15 0,4 18 0,0 8 0</inkml:trace>
  <inkml:trace contextRef="#ctx0" brushRef="#br0" timeOffset="615">10643 3139 22734,'17'34'1199,"-1"0"0,-2 2 1,-1 0-840,-2 0 0,-2 3 134,-4 22 1,-2 3-1625,0-14 0,0-1 1175,-2 17 0,-2 2 0,-3-8 0,0-4 205,4-16 0,-1-1-205,-5 5 0,1-3 421,4 4-466,-3-25 0,13-28 0,1-26 0,-1 2 0,2-4 0,2-12 0,1-1 661,-4 14 1,1 1-662,5-9 0,2 8 241,4 20-241,8 19-3392,-2 28 3392,5 9 0,3 5-1634,5-1 1634,3-10 0,5-14 0,-9-26 0,0-9 0,-9-2 0,0-5-356,11-14 0,-2-8 356,-12 0 0,-3-7 0,-3-5 0,0-7 0,-1 2 0,-6 12 0,-1 2 0,0-2 0,3-14 0,0-3 0,-3 5 0,-2 3 0,-2 5 0,-1 7 0,-1 4 0,2-20 2231,-2 31-2231,1 74 0,0 21 466,-4-25 1,-1 6 0,1 2-467,2 12 0,0 5 0,0 0-135,-1-15 0,-1 0 0,0 1 0,1 0-770,2 15 0,-1 0 0,1-2 275,-1-9 1,-1-1-1,0-7-494,0-6 0,-1-5 1402,1 18 0,-10-32 0,-5-16 0</inkml:trace>
  <inkml:trace contextRef="#ctx0" brushRef="#br0" timeOffset="742">11593 3777 22824,'-20'-42'1469,"0"0"0,0 3 0,1 1-1244,0 3 0,1 2 45,-10-22-90,6 13-90,17 4-1619,42 8-2576,5 14 1,6 3 4104,2 2 0,3 3 0,-9 3 0,2 2 0,-2 0 0,8 1 0,0 0 0</inkml:trace>
  <inkml:trace contextRef="#ctx0" brushRef="#br0" timeOffset="1143">15244 3180 24263,'-21'-57'1484,"-4"24"0,-4 4-854,-28-3-450,15 18 0,-1 8-485,7 14 1,1 11 334,2 7 0,1 9 0,2 0-315,-3 9 0,4 7 285,9-7 0,1 6 0,2 3 0,4-3 0,4 5 0,6-1 0,1 0-192,0 0 1,2-1 0,2-2 191,4 13 0,6-9 0,14-3-290,3-24 290,6-22 0,-10-30 0,-1-11 0,-5 4 0,-2-6 0,2-17 0,-1-10 0,-3 4 0,-3-3 0,-3 2-172,-2 6 1,0-3-1,-2 5 172,-3 5 0,-1 3 1,0-1 1,-2 4-2,1-4 826,2 15-826,8 83-180,3 10-720,-2-9 1,2 3-541,0-8 1,2-1 1439,3 2 0,1 0 0,1-4 0,3-2 0,0 0 0,1-1 0</inkml:trace>
  <inkml:trace contextRef="#ctx0" brushRef="#br0" timeOffset="1308">15744 3741 22036,'32'-16'3148,"-3"4"-1620,0 18-1528,-13 13 0,2 21 0,-14 15 582,-8 10-582,-4-11 0,-3 2-585,2-16 0,-1-1-405,-3 12 1,0-2 1065,-3 9 1,9-30-1,2-4 1</inkml:trace>
  <inkml:trace contextRef="#ctx0" brushRef="#br0" timeOffset="1695">16093 3202 23004,'14'-52'899,"1"0"1,-1-1-1,0 5 1,-1 0-1,0 1-629,3-13 0,-1 3-586,-2 10 0,0 3 406,7-19-115,-2 27 25,2 29 265,1 29-265,-2 23 0,-3 11 0,-5-9 0,-2 3 0,0 1-1038,2 0 0,-1 0 1,-1 1 1037,-1 0 0,-2 1 0,0-6 0,-1-5 0,0-2 162,0 1 1,0-3-163,1 7 201,4-15-201,15-58 0,-1 1 0,2-2 0,-1-2 0,3 3 0,15-5 0,1 14 0,-12 29 0,-1 9 0,-1-3 0,-4 5 1536,-5 20 1,-9 6-1537,-7-9 0,-7 0 0,-9 14 0,-8-1 0,4-15 0,-6-1 0,-21 14 0,-10-9 0,-4-27 0,-1-9-225,10 4 0,2-7-585,-2-13 1,8-12-1575,23-9 0,9-5 2384,-2-25 0,11 19 0,3 0 0,3 11 0,1 0 0</inkml:trace>
  <inkml:trace contextRef="#ctx0" brushRef="#br0" timeOffset="1882">17352 3252 23274,'35'20'4677,"-3"5"-4047,-10 9-630,-7 11 0,-12-3 0,-8 7 0,-6-4 0,-5 4 0,0-2-540,0 11 0,-3-1-150,1-14 1,-3 1-1,1-6 690,-16 15 0,19-27 0,-1-4 0</inkml:trace>
  <inkml:trace contextRef="#ctx0" brushRef="#br0" timeOffset="2184">18176 2967 23993,'17'-34'2879,"-3"2"-2610,-8 5-89,-1 3 0,-2 1-90,-1 0 0,0 1 0,-2-15 0,0 11 0,-8-11 270,-4 17-90,-14 4-270,-11 7 0,-10 21 0,4 16 0,0 10-395,10-2 1,1 6 394,7-2 0,-1 7 0,1 2 0,5-3 0,6-2 0,3-2 0,3 2-1044,-4 14 1,1 3-1,6-3 1044,11 3 0,6-4-315,3-1 1,5-3-918,5-6 0,8-4 1232,4-11 0,7-3 0,0-5 0,12-1 0,3-5 0,-6-7 0,0 0 0,1 1 0</inkml:trace>
  <inkml:trace contextRef="#ctx0" brushRef="#br0" timeOffset="2366">19272 3212 25073,'5'-30'3508,"-2"5"-3508,-3 5 0,0 8 0,2 6 0,2 54 0,-1-5-190,-2 0 1,-4 5-351,-6 6 1,-3-3-586,2-10 1,-3-1 1124,-12 22 0,-2-3 0,10-29 0,0-3 0,-7 6 0,1 1 0</inkml:trace>
  <inkml:trace contextRef="#ctx0" brushRef="#br0" timeOffset="2798">20275 2167 26422,'12'-32'1079,"-1"-1"1,9-23-1080,-4 15 0,-3 14 0,-3 18 0,-1 18 0,5 26 0,3 27-433,-6-20 1,0 6 432,0 8 0,0 6 0,-1-2-386,-2-12 0,0-1 1,1 4 385,0 7 0,0 7 0,1 0 0,-2-6 0,0-5 0,-1-4 0,0-1 0,-1 0 0,0 0 0,-1-4 0,4 4 0,-9-17 0,-24-33 0,-5-21 0,2-7 0,-3-5-182,0-1 1,-2 1 181,-2 0 0,0 0 0,0 2 0,-1 3 0,-10 1 0,-1 6 0,-15 4 0,23 15 0,4 8 0,1 29 0,15 16 0,14 9 0,18 5 0,-1-33 0,4-1 0,4-2 0,3-2-180,6-2 0,1-2-899,2-4 0,2-2-406,1-5 1,1-4 1484,-1-1 0,-1-4 0,31-8 0,-4-4 0</inkml:trace>
  <inkml:trace contextRef="#ctx0" brushRef="#br0" timeOffset="2998">21087 2904 22914,'11'-5'5667,"1"-1"-5667,-6 3 0,2 9 0,-4 13 0,-2 45 0,-8-18 0,-2 3 0,1 1 0,-1 1-921,-6 5 1,-2-3-160,4-17 1,-2-1 1079,-3 5 0,-2-3 0,-8 6 0,-6 1 0</inkml:trace>
  <inkml:trace contextRef="#ctx0" brushRef="#br0" timeOffset="3309">21392 2746 24443,'27'-40'2519,"-1"7"-8000,-2 10 5661,2 8 1356,8 4-1446,9 2-90,16-3 287,-24 5 0,3-1-287,3-2 0,2-1 0,1-3 0,0-3 0,-1-1 0,-1-3 135,-5-2 0,-2-3 180,-4-2 0,-4-1-315,-5 0 0,-7-3 0,-11-8 0,-9 2 0,-19-9-85,-3 23 0,-6 8 85,-2 16 0,-2 9 0,-3 7 0,1 4 524,-4 8 0,2 4-524,2 6 0,2 5 0,3 3 0,3 4-361,5 2 0,5 2 361,7 0 0,4 1 0,3 0 0,5-1 0,5-4 0,5 0-270,2-4 0,3-2-855,3-5 1,6-3 1133,16 2 0,6-7 0,-8-12 1,2-5-1,15 0 0,-1 0 0</inkml:trace>
  <inkml:trace contextRef="#ctx0" brushRef="#br0" timeOffset="3477">23037 2284 26962,'9'-44'539,"1"0"1,-3 3 0,0 0-540,-4 3 0,-1 2 0,0-28 0,-2 8 0,2 10 0,2-2-450,1 20-2518,0 3 2968,-2 18 0,-1 17 0,-2 5 0</inkml:trace>
  <inkml:trace contextRef="#ctx0" brushRef="#br0" timeOffset="3647">23288 2899 23027,'23'40'0,"-1"-1"0,1 2 0,1 0 0,0 1 0,1 0 0,-1 0 0,-1 0 0,-2-3 0,-2 3 586,-3 13 1,-6 1-587,-9-12 0,-7 1 0,-9 16 0,-11-2-573,-12-9 0,-13-2 573,12-17 0,-6 2 0,-3 1 0,-1-1 0,2-2 0,-4 3 0,1-3 0,-1 1 0,-3 1 0,4-4 0,-1 0 0,1 0 0,0 0 0,-1 0 0,1 0 0</inkml:trace>
  <inkml:trace contextRef="#ctx0" brushRef="#br0" timeOffset="8951">8751 7291 24983,'-63'0'629,"0"0"1,3 0 0,1 0-1376,6 0 0,3 0 791,6 0 0,4 0 45,-21 0 90,32 0 498,38 4-498,54-3-45,-6-1 0,9-2-574,-20 0 1,3-2-1,2 1 1,3-1 474,0-1 0,2 0 0,2 0 0,2 0 0,1-1-415,-1 1 0,0 0 0,1 0 0,3-1 1,4 1-1,6-1 385,-22 3 1,2-1 0,3 0 0,2 0 0,1 0 0,2 0 0,2 0 0,1 1 0,0-1 0,1 0 0,1 1 0,0-1 0,0 1-84,-7 0 0,0 0 1,1 1-1,1-1 1,0 1-1,1-1 1,0 1-1,1 0 1,1-1-1,0 1 1,1 0-1,1 0 1,0 0-1,1 0 1,1 0-1,1 0 1,1 0 76,-12 0 0,1 1 0,1-1 0,1 0 0,1 1 0,1-1 0,0 1 0,1-1 0,1 1 0,0 0 0,0-1 0,1 1 0,0-1 0,-1 1 0,1 0 0,0 0 0,0 0 0,0-1 0,-1 1 0,0 0 0,0 0 0,-1 0 0,-1 0 0,0 0 0,-1 1-53,3-1 1,0 0 0,-1 0 0,0 1-1,0-1 1,0 0 0,-1 1 0,0-1 0,0 1-1,0-1 1,0 1 0,0-1 0,-1 1-1,1 0 1,-1 0 0,1-1 0,-1 1 0,1 0-1,0 0 1,0 0 0,0 0 0,1 1 52,0-1 0,1 0 0,0 0 0,0 1 0,1-1 0,0 0 0,0 1 0,0-1 0,0 1 0,0 0 0,0-1 0,-1 1 0,1 0 0,-2 0 0,1 0 0,-1 0 0,0 0 0,-2 0 0,1 0 0,-2 0 0,0 0 0,-1 1-17,9-1 0,-2 1 0,-1 0 0,-1-1 0,-1 1 0,-1 0 0,0 0 0,-1 0 0,0 0 0,1 0 0,1 0 0,0 1 0,1 0 0,2 0 0,1 0 0,3 0 17,-14 0 0,3 0 0,0 1 0,1-1 0,1 1 0,1-1 0,1 1 0,0 0 0,1 0 0,0 0 0,1 1 0,0-1 0,-1 0 0,1 1 0,-1-1 0,1 1 0,-1-1 0,-1 1 0,0-1 0,-1 1 0,-1 0 0,0-1 0,-2 0 0,0 1 0,7 0 0,0 0 0,-2 0 0,0 0 0,-2 0 0,0 0 0,0 0 0,-1 0 0,0 0 0,-1 0 0,1 1 0,1-1 0,-1 1 0,2-1 0,0 1 0,1 0 0,1 0 0,1 0 0,-7-1 0,2 1 0,0 0 0,2 0 0,0 0 0,1 0 0,1 0 0,0 1 0,1-1 0,-1 1 0,1-1 0,-1 1 0,0-1 0,0 1 0,0 0 0,-2-1 0,1 1 0,-2 0 0,-1 0 0,-1-1 0,-1 1 0,-1 0 0,-2 0 0,12 1 0,-2 0 0,-2 0 0,0 0 0,-2 1 0,-1-1 0,0 0 0,-2 1 0,1-1 0,-1 1 0,-1-1 0,1 1 0,0 0 0,0-1 0,1 1 0,2 0 0,0 1 0,-1-1 0,1 0 0,-1 1 0,0-1 0,0 1 0,0-1 0,-1 1 0,1 0 0,-1-1 0,-1 1 0,1 0 0,-1 0 0,2 0 0,-1 0 0,0 1 0,0-1 0,0 0 0,-1 1 0,1-1 0,-2 1 0,1-1 0,-1 1 0,1 0 0,-2-1 0,1 1 0,5 1 0,0 0 0,-1 0 0,0-1 0,-1 1 0,0 0 0,1 0 0,-1 0 0,1 1 0,1 0 0,1 0 0,-6-1 0,2 1 0,1 0 0,1 0 0,0 0 0,0 1 0,-1-1 0,1 1 0,-2-1 0,0 0 0,-2 0 0,-2 0 0,-1-1 0,6 1 0,-3 0 0,-1-1 0,-1 0 0,-2 0 0,1 0 0,-1 1 0,2-1 0,1 1 13,4 1 1,2 0 0,1 1 0,1-1 0,-1 1-1,-2 0 1,-1-1 0,-4-1 0,-3-1-14,13 4 0,-4-1 0,-3-1 0,-4-2 0,-3 0 200,9 0 0,-6-2 1,0-1-201,0 3 0,-1-1 0,-10-8 1169,1-18-1169,-31-20 0,-24-29 0,-5 18 0,-3-5 0,3 8 0,-1-3 0,-1-2 0,-2-9 0,0-4 0,0-2 0,2 9 0,1-3 0,-1-1 0,1-1-45,2 5 0,0-2 0,0 0 0,0-1 0,0-2 45,2 3 0,0 0 0,0-1 0,0-2 0,1 0 0,0-1-116,1 3 1,0 0 0,0-2 0,1 0 0,0-1 0,1 0 0,-1-1 115,2 4 0,-1-1 0,1-1 0,0 0 0,0-1 0,0 0 0,1 0 0,1-1-108,-1-3 0,1 0 0,0-1 0,1 0 0,0 0 1,1-1-1,0 0 0,0 0 108,1 6 0,0-1 0,0 0 0,1 0 0,0 0 0,0 0 0,1-1 0,0 1 0,0 0 0,1-1 0,0 0 0,0 1 0,1-1 0,0 0 0,0 0 0,1 1 0,0 0 0,0-1 0,1 2 0,0-1 0,0 1 0,1 0 0,-1-1 0,1 1 0,1 1 0,-1-1 0,1 2 0,0-6 0,1 1 0,0 0 0,0 0 0,1 1 0,-1 0 0,1 1 0,0 1 0,0-5 0,1 1 0,0 0 0,1 1 0,-1 0 0,0 1 0,0 1 0,1-4 0,0 0 0,0 1 0,-1 1 0,0 1 0,0 1 0,0-4 0,0 0 0,0 2 0,-2 1 0,0 1 124,-1-6 0,0 1 0,-2 2 1,-2 2-530,-1 9 0,-1 2 0,-3 1 1,-7 2 404,-13-16 0,-9 2 0,-5 9 0,5 17 0,-4 7 0,-4 1 0,-17 1 0,1-1 0,-1 1 0</inkml:trace>
  <inkml:trace contextRef="#ctx0" brushRef="#br0" timeOffset="10016">12418 9865 24083,'-37'-2'2699,"1"-5"-2160,3-3-89,4-3-270,11-1 0,12 1-90,19-5 0,27-2-45,-5 6 0,5 0-852,14-2 0,4-1 807,-12 5 0,2 0 0,5-1 22,7-1 1,6-1-1,2-1 1,-4 2-498,-12 3 0,-2 0 0,0 1 0,3-1 475,-1 1 0,1-1 0,2 0 0,-1 0 0,-2 2 0,3-1 0,-1 2 0,-2 0 0,-3 1-270,-2 0 0,-3 0 1,0 1 209,5 0 0,0 0 0,-6 1-570,13-2-359,-25 1-541,-21 1 196,-26 0 1334,-25 3 0,-20 2 0,24 0 0,0 0 0</inkml:trace>
  <inkml:trace contextRef="#ctx0" brushRef="#br0" timeOffset="10516">12670 9525 24083,'-27'-13'2159,"4"1"-2069,5 3 0,6 5 539,5 30 1,4 14-450,1-6 0,0 3-1538,-1 9 1,1 5 0,-1 1 1417,1-4 0,0 0 0,0 1-30,-1 4 0,0 2 0,-1 0-111,-1 2 1,1 0 0,-1-1 80,0-1 0,0 0 0,0 1-152,1-6 0,-2 1 0,1 0 0,1-3 152,-1 6 0,0-3 0,1 0 0,0-3 0,0-1 0,0-5 0,2 0 0,1-9 0,1-15 2501,5-20-2501,7-23 0,14-25 0,7-2 0,6-4 0,-6 11 0,4 0 233,-3 3 0,4-1 1,0 4-234,10-3 0,2 6 0,4 3 0,2 5 0,-1 3 0,4 9 0,-3 12 0,4 8 0,-2 2 0,-14 1 0,-2 2 0,2 6 0,5 8 0,4 8 0,-2 2 0,-8 0-73,-9-1 1,-5 0 0,-2 4 72,5 11 0,-1 5 0,-8-2 0,-12 6 0,-10-1 0,-7-1 0,-7-1 0,-5-1 0,-10-2 0,-6-11 0,-6-2 0,-1-3 0,-8 2 0,-3-4 0,8-7 0,-4-1 0,0-7-374,-16-9 0,2-8 374,20-1 0,2-6 0,-10-12 0,10-7 0,19-13 659,23-16-659,27 19 0,16 4-1620,4 7 1955,15 7 1,-23 13 0,4 6 0</inkml:trace>
  <inkml:trace contextRef="#ctx0" brushRef="#br0" timeOffset="11232">10266 10642 23094,'-46'0'1979,"6"-6"-1799,20-3-90,13-9-1,28-3 1,24-5 60,-7 10 0,9 0 0,3 0-989,-3 2 1,2 0 0,2 1 0,0-1 860,0 0 1,0 0-1,1 1 1,0 0-23,2 0 0,0 1 0,0 1 0,-5 2 54,17-4 1,-4 3-55,-16 3 0,1 0 0,-3 1 0,1 0 0,-3 2-45,4-1 0,-4 2-135,-5 3-1619,-11 0 629,-21 4 1647,-10 5-477,-25 7 0,-11 9 0,-10 2 0</inkml:trace>
  <inkml:trace contextRef="#ctx0" brushRef="#br0" timeOffset="11475">10379 10968 23454,'-36'18'929,"1"1"1,3-3-1,2-1-749,-18 10 0,17-9-90,15-7 449,43-15-269,18-6-135,-2-2 0,6-1-637,1 0 1,4-2 531,1-1 0,5-2 0,0 1-30,-4 1 0,0 0 0,0 1 30,0-1 0,-1 1 0,-4 1-30,10-3 0,-8 4-180,-4 1-989,-6 1-90,-20 6-168,-4 0-1272,-16 5 2699,-3-2 0,0-1 0,0-4 0</inkml:trace>
  <inkml:trace contextRef="#ctx0" brushRef="#br0" timeOffset="12156">16312 9494 22554,'-24'-62'1259,"-2"4"-1169,-9 5-2354,-4 4 2714,-5 4-270,20 21 0,-1 1 0,-2-2 0,-1 0-90,-1-2 0,-2 0-1,-3-2 1,-2 1-47,-1-3 1,-3 1 1,-3 0 0,-3 1-45,-5-3 0,-3 1-198,15 10 1,-3 1-1,-4 0 216,0 1 0,-4 1 0,-4-1 0,-2 0 0,-1 0-304,2 2 1,0-1-1,-3 1 1,-1-1-1,-2 1 1,-2-1 285,5 2 0,-4-1 0,-1 0 0,-2 0 0,0 0 0,0 0 0,1 1 0,2 1-161,-2-1 0,0 1 0,2 1 0,0 0 1,0 0-1,-1 1 0,1 0 161,-2 0 0,0 0 0,-1 1 0,1 0 0,0 1 0,2 1 0,1 1-188,3 1 0,3 1 0,1 0 1,-1 2-1,-1 0 0,-5 1 188,1 0 0,-5 2 0,-1 0 0,-2 0 0,-1 1 0,1 0 0,2 1 0,3-1-67,1 1 0,3 0 0,2 0 0,0 1 0,-1 0 0,-2 1 0,-1 0 87,3 0 0,-3 0 0,-1 1 0,-1 0 0,0 1 0,0-1 0,2 2 0,1-1 0,3 1-5,-11 2 1,3 1-1,1 0 1,2 1-1,0 1 1,-1 0 59,0 1 0,0 0 0,0 1 0,0 1 0,1 0 0,-1 2 41,2-1 1,1 0 0,0 1-1,0 2 1,-1 2 0,-2 3-16,5 1 0,-1 4 0,-2 1 0,-1 3 1,1 0-1,1 1 0,3 0 0,2 0-101,2-1 0,3-1 0,2 1 0,1 0 0,0 2 0,0 1 0,-2 3 0,4-3 0,-1 1 0,-1 2 0,0 0 0,0 2 0,1 1 0,1 2 0,3 0 0,2 3 0,2 2 0,1 2 0,2 3 0,1 0 0,2 2 0,1 0 0,2-1 0,0-1 0,1-1 0,-2 3 0,3-2 0,1-1 0,1 1 0,1 0 0,0 2 0,0 2 0,0 2 0,-1 4 0,0 1 0,1 1 0,2 0 0,1-1 0,3-1 0,3-4 0,3 2 0,4-2 0,2-1 0,2-2 0,1 1 0,1 0 0,2 1 0,1-1 0,1 0 0,2 1 0,1-1 0,2-1-20,3 11 0,2-1 1,2 0-1,1 0 1,3-2 19,2 0 0,2-1 0,2 0 0,2-2 0,2-1 0,2-1 0,2-2 0,2 0 0,2-2 0,2-2 0,-4-8 0,2-2 0,2 0 0,1-2 0,1-1 0,2-1 0,2-1 0,2-1 0,2-1 0,1-2 0,1-1 0,2-1 0,1-1 0,2-1 0,0-1 0,3-2 0,3-2 0,4-1 0,-10-6 0,4-1 0,3-2 0,2 0 0,1-2 0,1 0 0,0-1 0,0 0 0,-2-2 0,-3 1 0,6-1 0,-2-1 0,-2 0 0,0-2 0,1 0 0,0-2 0,3 1 0,2-1-14,-7-1 0,2 0 0,2-1 0,2 0 1,0 0-1,1-1 0,-1 0 0,0-2 0,-2 0 1,-1-1-1,-2-1 14,1-1 0,-2-1 0,-1-1 0,-1-1 0,0 0 0,-1-2 0,0 1 0,0-2 0,1 1 0,0-1 0,-1 0 0,1-1 0,-1 1 0,0-2 0,1-1 0,1-1 0,1-2 0,1-1 0,-5 0 0,2-1 0,0-2 0,2 0 0,0-2 0,0 0 0,1-2 0,-1 0 0,0-1 0,-1-2 0,0 1 0,-2-2 0,-2 0 0,0-2 0,0-1 0,-1 0 0,0-2 0,-1 0 0,0-1 0,-1 0 0,1-1 0,-1 0 0,0 1 0,-1-1 0,1 0 0,0 0 0,0 0 0,0 0 0,0 0 0,-1-1 0,0-1 0,-1 0 0,-2 0 0,0-2 0,-3 0 0,-1-1 0,4-6 0,-1 0 0,-1-1 0,-2-1 0,-1-1 0,-2-1 0,-1 0 0,-3-2 0,-2 0 0,-2-2 0,-4 2 0,-3-1 0,-1-2 0,-2 0 0,-2-1 0,-2-1 0,-1 0 0,-1 0 0,-2 0 0,-1 1-250,0-5 0,-2-1 0,-2 1 0,-2-1 0,-1 0 1,-2 0-1,1 0 0,-2 0 0,1 1 0,0 1 0,0-1 0,1 0 0,-2 0 1,-1 0-1,-1 2 0,-2 0 0,-4 1 0,-2 2 250,-4-9 0,-4 1 0,-2 0 0,-4 2 0,-2 3 0,-2 4 0,-3 4 0,-8-2 0,-4 6 0,-3 4 0,-2 1 0,-1 0 0,-5 1 0,0 0 0,0 0 0,0 0 0,0 0 0</inkml:trace>
  <inkml:trace contextRef="#ctx0" brushRef="#br0" timeOffset="12694">8162 10864 21025,'0'-11'2878,"0"-1"-2428,0-3-90,0 1 90,0-2-91,-3 1 451,-11-15-450,-7 4-180,-21-11 0,-15 14-334,18 12 0,-5 3 244,-10 4 0,-5 3-602,13 3 0,-2 1 1,-2 2 631,-7 1 0,-2 2 0,0 1-488,9-1 1,0 1 0,-1 0 0,0 1 367,-2 0 0,0 1 0,-1 0 0,0 0 0,-1 0 0,0 1 0,0-1 0,0 1 0,3-1 0,-1 0 0,2-1 0,-1 1-267,-11 2 1,0 0 0,2-1 266,7-2 0,2 0 0,2 0 0,-14 2 0,4 0 0,4 1 0,5 1 248,-7 5-428,13 5 580,41-8-1659,10 2 1890,7-6-631,8-3 0,-3-11 0,6-5 0</inkml:trace>
  <inkml:trace contextRef="#ctx0" brushRef="#br0" timeOffset="13095">6432 10149 23813,'9'-50'1440,"-12"11"-1350,-24 27-90,-27 30 179,14 5 1,-4 6-1507,9-3 0,-2 2 0,-1 2 1417,-3 5 0,-1 3 0,0 0-31,-1 3 1,0 0 0,-1 5-368,4 0 1,-2 4 0,2 0 0,4-2 307,0 2 0,4-3 0,1 3-40,3-7 0,-1 2 1,5 1-1,7-2 70,12 5 0,8-1 0,5-3-30,5 5 0,8-2-89,3-8 1,4-1 0,4-4 88,18 2 0,4-6 387,-14-8 1,1-2 0,1 1-388,1-2 0,2 0 0,1 1 0,13 5 0,2 1 0,-1-1 89,-9-4 1,-1 0 0,-1-1 90,-1 0 0,-2-1 0,-3-2 1317,0 0 0,-8-5-1227,-8-9 286,-15-40-556,-14-8 0,-3 3 0,-3-3-168,-2-3 0,-2-3 168,-2-8 0,-1-2-70,5 15 0,-1-1 0,0-1 40,-1-3 0,1-1 0,-1 0-90,0-1 0,-1 0 0,0-3-105,0 1 0,-1-3 0,0-1 0,1 4 15,0-1 0,1 2 1,-1-1-91,-3-11 0,0-2 0,1 6-698,2 7 0,2 4 188,1 9 1,1 3-1800,-1-16 2609,5 23 0,10 22 0,2 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25:16.504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FFFF"/>
    </inkml:brush>
    <inkml:brush xml:id="br2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12714 1778 24533,'-16'9'1709,"2"4"-1349,0 7-90,1 14-1,1 17-224,6-18 0,0 3 0,2 6 0,1 2-585,-2 2 1,1 3 539,3-1 0,2 3 0,-2-2-135,-2 7 0,-1 0-75,4-9 0,0 2 1,-1-4-376,-3-2 0,-1-2-1419,3 4 1,-1-3 2003,-7 0 0,6-8 0,0-42 0</inkml:trace>
  <inkml:trace contextRef="#ctx0" brushRef="#br0" timeOffset="133">12706 1529 23004,'5'-43'299,"0"-1"1,0 5 0,0 1-749,4-23-2790,4 8 3239,-2 23 0,7 7 0,-4 19 0</inkml:trace>
  <inkml:trace contextRef="#ctx0" brushRef="#br0" timeOffset="669">13076 1746 23813,'10'32'1440,"-4"1"-1081,0 3-44,-5 3 0,0 4-225,2-5 0,0 1-2419,-1 21 1,0 2 2373,2-9 0,0 0-45,-1 3 0,0 0 548,2-2 1,0 1-504,3 6 0,0-3-45,-2-19 0,0-3 90,9 26 677,2-84-767,-1-23 0,-2 1 0,0-4-372,-1 3 0,0-1 462,2-2 0,1 0-45,-1 5 0,1 2 912,-3 5 0,0 2-867,11-14 0,0 23 70,3 23-160,5 25 45,-5 9 0,1 7-45,3 6 0,1 3-204,0-1 0,1-1 204,-1-4 0,-1-7 0,12-5 1060,1-21-1060,-3-24-90,2-24-27,-23 8 0,-2-4 117,2-8 0,-1-4-612,0-10 1,-2-4 611,-5 17 0,0-1 0,-1-4 67,-1-3 1,1-5 0,-1 0-1,-1 4 23,0 0 0,-1 3 0,0-2-60,1-11 0,0-3 0,-3 8 256,-3 4 0,1 18 74,-1 30-360,-6 29 0,1 19 0,3 18 0,-1 1 0,-1 2 0,1 2 0,1 0-214,1 1 1,0 1-1,2-1 214,0 0 0,0-2 0,2-5-135,4 0 0,1-4-270,-1-4 1,2-3-271,0-6 0,1-2-225,-2-7 1,0-3-706,9 13 1605,-5-24 0,-5-22 0,-4-16 0</inkml:trace>
  <inkml:trace contextRef="#ctx0" brushRef="#br0" timeOffset="817">14001 2122 23813,'-35'-25'809,"-1"0"1,3 1 0,3 0-540,-17-23-887,22 2 617,25-1 0,33 14 0,20 3-1282,-2 10 0,10 4 1,3 0-1,-3 1 1121,-11 0 0,-1 1 1,-1 0-1,4 2 1,2 1-1,5 2 0,0 0 1,-3 2-1,-6 0 1,-4 3-1,0 1 0,-1-1 1</inkml:trace>
  <inkml:trace contextRef="#ctx0" brushRef="#br0" timeOffset="1135">16933 1497 23274,'-14'-16'2788,"-2"3"-2158,-2 4 89,-5 40-449,4 9-180,8-1 0,3 6-190,3-3 0,3 4 100,0 4 0,0 6 0,1-3-611,0 9 1,2 1 400,-2-7 0,1 3 0,1-4-330,-1 1 1,1-1-1170,4 11 0,0-2 1664,-2-22 0,1-3 0,2 4 0,-2-7 0,0-10 1</inkml:trace>
  <inkml:trace contextRef="#ctx0" brushRef="#br0" timeOffset="1500">16730 1760 15352,'-4'-51'629,"-1"0"1,3 7 0,0-2-1,4 2-103,12-12 0,5 2-436,-4 5 0,6 6 754,10 19 1,3 11-665,30 34-135,-28 1 0,-1 6 458,3 6 0,-1 7-503,-2 3 0,1 6 0,-2-1 484,-8-9 0,-2-1 0,0 1-484,7 12 0,0 3 0,-3-4 0,-2 1 0,-4-2 0,0-4 0,-1-2 1158,-3-6 1,0-1-1114,3 2 0,0-3 45,6-1 28,2-11-118,-17-51 90,-4-31-590,-5 8 0,-2-10 1,1 0 499,0 8 0,0 0 0,0-4 0,-1-1 0,1-5 0,-1 0 0,1 3 30,1-5 0,0 3 0,-1 0-60,1 2 0,0 0 0,-1 2 295,1 5 1,0 1 0,0 0-446,0-3 0,0 0 1,1 5-271,-1 1 0,0 4-180,0-5 1,2 13-3689,3 28 4318,-5 21 0,2 29 0,-5 9 0</inkml:trace>
  <inkml:trace contextRef="#ctx0" brushRef="#br0" timeOffset="1844">18976 1312 24443,'-19'-9'2429,"1"0"-2249,4-5-91,5-3-89,6 4-719,10 2-2519,17 7 3238,-3 10 0,8 2 0,-11 5 0</inkml:trace>
  <inkml:trace contextRef="#ctx0" brushRef="#br0" timeOffset="2017">19053 1728 22734,'26'35'1199,"-1"1"0,12 11 1,1 6-1080,-8-2 0,0 4 0,-1 0-1564,-2-6 1,-1 1-1,-4 1 1444,-4 5 0,-3 1 0,-4-1-180,-6-11 0,-3-1 1,-5 3-763,-4 3 1,-5 4 0,-3 1 0,-1-3 941,-5 3 0,-2-4 0,-4 3 0,-2-2 0,-3 2 0,-3-2 0,-1-4 0,-8-3 0,-1-1 0,0 0 0</inkml:trace>
  <inkml:trace contextRef="#ctx0" brushRef="#br0" timeOffset="3556">13084 4401 23004,'-22'-52'1889,"-3"4"-1709,-3 1 0,-5 10-90,-5 8 89,-7 11 1,-6 9 0,-4 15 0,0 14-90,4 17-90,23 1 0,6 8-2081,11 5 1,6 4 2080,0 0 0,7 1 0,12 0 0,8-5 21,1-14 0,4-4-21,2-1 0,2-3 0,2-1 0,0-1 0,0-2 0,1-1-138,-2-1 1,-1-1 137,-2-2 0,-1 1 0,2 7 0,-2 1 0,4 11-140,-8 14 140,-34-13 0,-14 0 0,-17 0 0,7-18 0,-3-2 0,-20 7 0,20-15 0,0-3-180,-10-4 2242,-10-8-3951,11-12 1889,8-16 0,28-8 0,17-9 0</inkml:trace>
  <inkml:trace contextRef="#ctx0" brushRef="#br0" timeOffset="3811">13502 4501 22104,'-7'-41'1979,"-6"0"-1439,-9 2-180,-5 3 0,0 7-1,-11 6-89,8 21-90,-7 19-90,11 24 0,5 18-252,11-24 0,2 2 162,3 4 0,1 0-1007,1 4 1,1 1 1006,3 0 0,3 1-90,1-1 0,2-1-180,2-2 0,5 0 270,8-4 0,6 1 0,0-4 0,0-6 0,3-3 0,18 11 0,1 0 0</inkml:trace>
  <inkml:trace contextRef="#ctx0" brushRef="#br0" timeOffset="4150">14347 4442 22914,'-27'-39'1889,"-10"5"-1529,-15 13-181,9 18 1,-2 5 0,-19 11-685,21 1 0,4 5 595,-4 25-90,25-6 0,5 4-270,1 22-89,15-13 0,9-1-226,3-17 1,4-6 279,7-4 1,2-6 124,16-6 270,-5-36 180,-16-13 90,-7-10 90,-8-5 89,-4 1-269,-4 7-90,0 10 423,0 11-603,0 12 205,10 22-205,4 6-45,7 10 0,2 2-315,14 10-45,-11-9 1,3-1-4512,1-2 1,1-3 3752,16 10 0,10-5 0,-21-20 1</inkml:trace>
  <inkml:trace contextRef="#ctx0" brushRef="#br0" timeOffset="4468">14627 4532 23364,'-12'-25'2158,"-1"4"-1888,3 2-270,4 11 90,2 8-180,8 14 180,6 27-90,5 19 0,-2-6 90,-4-10-90,-5-34-90,0-21 180,6-10-90,6-10 0,7-6 0,5-4 90,4 5-90,3 6 90,4 14-90,19 24 90,-12 14-231,-16-2 1,-2 5 140,7 29-461,-19-23 0,-2 2 236,-1 2 0,-1 0-180,-1 0 0,0-2-944,9 29-1079,4-18 2428,3-22 0,7-26 0,3-16 0</inkml:trace>
  <inkml:trace contextRef="#ctx0" brushRef="#br0" timeOffset="4685">15727 3623 22824,'-2'-63'1139,"-1"0"1,-1 6-1,-1 1-1004,-2 9 0,-2 4 135,-8-21 359,-13 52-359,7 44-180,6 10 0,2 9-529,3 9 1,2 7 460,4-12 0,1 7 1,0 0-1,1-2-670,-1 5 0,2-3 0,-1 4 558,1-3 0,1 5 0,-1-2 0,2-3-120,2-3 0,0-3 0,1 2-442,1-4 0,0 3 0,1-1 0,0-3 22,-1-1 0,1-3 1,1 1-181,0 8 1,1 1-1,-2-8 810,0-11 0,-2-8 0,-3 4 0,-4-19 0</inkml:trace>
  <inkml:trace contextRef="#ctx0" brushRef="#br0" timeOffset="4854">15451 4767 23184,'-18'-45'749,"-1"0"1,-2-16-1,4-3-704,9 5 0,3 1-2001,2 1 0,6 3 1776,8 9 0,8 6-450,30-4 481,-5 22 0,14-1 0,3 2 1,-7 1-1,-10 2 0,-4 1 0,6 0 1,5 0-1,0-1 0,0 1 1,0 0-1,0 0 0</inkml:trace>
  <inkml:trace contextRef="#ctx0" brushRef="#br0" timeOffset="4993">16698 3383 22003,'7'-59'2698,"-15"15"-1198,-15 30-870,-20 36-271,16 6 1,1 6-667,-3 11 1,1 5 306,9-10 0,0 2 0,2 1-864,0 4 1,1 1-1,2 2 864,2 2 0,1 1 0,3 1 0,2 0 0,2 1 0,3-1-195,3 0 0,2-1 0,5 3-8,4-1 1,4 2 0,4 1 0,1-1-473,3-2 0,3-1 1,2-1-1,0 0 90,-1-1 1,2 1-1,0-3 1,2-3 453,11 7 0,1-5 0,0-10 0,3-9 1,0-8-1,-1-6 0,1 0 0</inkml:trace>
  <inkml:trace contextRef="#ctx0" brushRef="#br0" timeOffset="5457">17384 3610 25073,'-4'22'449,"0"5"-359,11 31-90,0-11 0,0-14 0,0-1 0,7 9 90,8-3-90,-2-18 0,6-14 0,-4-26 90,0-19 450,-6-1 0,-2-3 179,6-19-494,-8 19 0,-2 1 45,-2-11-180,-2 23-360,1 33-450,-2 22-449,5 35-360,-4-5 1529,2-13 0,1 0 0,7 18 0,-4-22 0,0 1 0</inkml:trace>
  <inkml:trace contextRef="#ctx0" brushRef="#br0" timeOffset="5942">19061 3700 24983,'-14'0'1349,"-2"8"-1079,-4 8-90,1 12 0,-1 8-135,-5 15 0,0 5-1692,-1 3 1,0 1 1616,8-15 0,1 2 0,1-3-105,0 6 1,2 0-1635,-4 14 0,2-1 1139,5-18 1,0-2-496,-1 10 1,1-4 1057,-1-3 1,0-15 0,1-12 0</inkml:trace>
  <inkml:trace contextRef="#ctx0" brushRef="#br0" timeOffset="6086">18582 3976 23544,'-6'-34'569,"0"0"1,2-9 0,1 2-480,-2-14-90,8-5-360,5 32-540,9 10 900,18 9 0,-4 15 0,13 7 0</inkml:trace>
  <inkml:trace contextRef="#ctx0" brushRef="#br0" timeOffset="6252">19211 4288 23094,'21'41'1709,"10"7"-1529,-1-13-990,17-8-539,-8-19 1349,-6-19 0,-1-7 0,12-18 0,-14 7 0,0 0 0</inkml:trace>
  <inkml:trace contextRef="#ctx0" brushRef="#br0" timeOffset="6617">20036 3361 24173,'2'-35'1259,"0"-1"1,2-27-1080,-4 10-90,0 21 179,2 25-179,5 30 90,6 31-135,-2-16 0,0 4-522,1 7 1,1 2 476,2 4 0,0 1 0,1 0 0,1 0 44,-1-2 1,1 0-45,0-4 0,0-2 0,-2-5 0,1 0 0,-3-7 0,0-2-89,7 22-1,-4-17-90,-9-15-180,-11-27 270,-14-12 90,-19-25-45,13 18 0,-3 0-681,-3-2 1,-1 0 769,-2 2 1,-1 3 0,0 2 0,-1 4 90,-13 8 0,0 7-90,14 4 0,1 5 0,-8 7 0,4 5 834,3 29-789,17 7-90,21-15 0,7 0 45,1-12 0,5-1-135,10 10 0,4-6-314,0-14 0,1-5-136,3-3 0,2-4-1394,16-5 1,2-7 1933,-15-3 0,-1-4 0,13-8 0,-3-5 0,-17-3 0,-1 1 0</inkml:trace>
  <inkml:trace contextRef="#ctx0" brushRef="#br0" timeOffset="6986">20876 2945 23537,'0'-35'2248,"0"8"-2064,0 11-4,0 8-89,4 22-1,4 7-90,6 20 90,9 7-2090,0-5 1,5 7-1,-2-6 1821,8 7 268,4 14 1,-6-22 360,-24-51 1079,-2-32-630,-4 7 1,0-2-585,0-1 0,0-1-135,0-8 0,0 2-180,4 1 0,8 13 0,-1 29 0,11 24 0,-4 12-630,5 12-539,-3 9 1778,-11-25 0,-1 1-1959,-2 0 1,0 1 1349,-2-1 0,0-1 0,4 29 0,-2-4 0</inkml:trace>
  <inkml:trace contextRef="#ctx0" brushRef="#br0" timeOffset="7268">22253 3772 22824,'0'9'2968,"0"0"-1888,4 13-721,2-4 1,4 12-180,1-3 0,-1 19-180,-10-8-540,-8 14-629,-16-13-1170,-6-9 1,-4-1 2338,7-7 0,-2-1 0,-8 7 0,-1-2 0,-12 8 0</inkml:trace>
  <inkml:trace contextRef="#ctx0" brushRef="#br0" timeOffset="7934">23812 3302 21924,'15'-9'2789,"-1"0"-2519,-6 4-90,-2 1 809,5 36-719,-3 0 0,1 4-225,0 5 0,0 2-330,0 10 1,-3-1 329,-1-12 0,-4 0-45,-10 10 0,-6-1 45,3-16 0,-3-2-45,-8 8 0,-8-10 0,-24-27 0,-3-20-45,14-13 0,5-13-1043,4-6 0,2-9 0,8-1 1088,9 3 0,8-1 0,4-1 0,5 9 0,3-2 0,3 0 0,0 4-292,2-4 1,2 3 0,2 0 291,1 1 0,2 0 0,0 1 0,2 4 0,0 0 0,1 2 0,12-16 0,2 3 0,-2 7 0,1 2 0,-1 6 0,-1 3-789,-5 5 0,-1 1 789,15-17 0,-15 9 0,-12 8 2049,-21 10-1960,-43 21 1,-5 18-45,12 2 0,1 7 295,8 4 0,4 8-310,3 6 0,0 8 0,4-2 853,7-10 0,2 0 0,3 4-883,1 9 0,1 6 0,4 2 0,6-5-330,12 5 0,8-4 1,2-1-550,-2 1 0,1 0 0,5-5 189,6-7 1,4-3-1,2-8 690,5-6 0,2-7 0,0-6 0,1-5 0,0-6 0,-1 0 0</inkml:trace>
  <inkml:trace contextRef="#ctx0" brushRef="#br0" timeOffset="8468">24527 2741 23634,'-5'-43'2068,"3"6"-1888,-7 8 90,8 15 0,-2 22 90,-1 24-91,3 21 1,1 8-950,-2-9 0,1 3 710,0-2 0,1 4 0,1-2 15,-1 10 0,0-1-45,-1 1 0,2-1 0,-1-4 0,1 1 0,0 6 0,1-2 45,-1-21 0,0-3-45,0 4 0,0-6-90,-1-16-90,-4-49 90,0-24-469,1 1 1,1-5 513,0-5 0,0-4 45,2 16 0,0-2 0,0-1 30,0-3 0,0-1 0,0 0-495,0 0 1,0 0 0,0 1 524,0 2 0,0 1 0,0 1 30,0-17 0,0 3-1,0 8 1,0 4 351,0 9 0,0 2-441,0-18 90,8 28-90,6 34 0,10 34 0,0 17 45,-2-7 0,0 5-12,-1-2 1,2 4 0,0 2-34,2 4 0,0 2 0,-1-3 221,-5-15 0,-1-2 0,0 1-221,5 9 0,1 1 0,-3-5 45,-1-8 0,-3-5 45,13 22 145,-7-21-235,-2-39 0,-7-28 0,-8-5 0,-3-6-518,1-10 1,-2-2 517,1-9 0,0-2 0,-1 19 0,1-1 0,0-2 0,4-12 0,0-3 0,1 2-180,-2 7 0,-1 1 0,2 1-240,-1 3 1,1 0-1,0 5-390,0-5 1,-1 8-566,-1 10 1375,0 9 0,-4 12 0,1 4 0</inkml:trace>
  <inkml:trace contextRef="#ctx0" brushRef="#br0" timeOffset="8719">25372 2126 24173,'12'-43'2339,"2"2"-1979,4 9 179,10 13-89,11 25-90,15 31-1616,-21 2 1,2 12 0,-3 1 1255,-4-4 0,-2 1 0,0 5 0,1 1 0,0 6 0,0 1 0,-4-1-307,-5-7 0,-3-1 0,-2 0 1,0 0 306,0 1 0,-1-1 0,-1 1 0,-2 5 0,-3-4 0,-2 4 0,0 3 0,-2 0 0,-1-2 0,-1-4-540,-1 8 0,-3-4 1,-1-1-1,0 2 72,0-4 0,1 3 1,0-1-1,-3-4 0,-2-8 468,-12 16 0,-3-17 0,-9-16 0,3-18 0</inkml:trace>
  <inkml:trace contextRef="#ctx0" brushRef="#br0" timeOffset="8909">26549 2506 22485,'11'-64'167,"-1"0"0,1 0 0,-2 29 0,1 2 0,9-29 0,1 0 0</inkml:trace>
  <inkml:trace contextRef="#ctx0" brushRef="#br0" timeOffset="9054">26854 2569 22914,'20'61'1574,"-9"-28"0,2 1-1124,3 5 0,0 2-2054,4 4 0,1 0 1783,0 2 1,1 2-90,-1-3 0,1 3 0,-2-3 16,1 7 0,-2 1-436,-4-9 0,-1 3 1,-4-3-706,-8 3 1,-8-3 1034,-8 3 0,-8-1 0,-12 2 0,-7-1 0,8-15 0,1-1 0,-1 1 0</inkml:trace>
  <inkml:trace contextRef="#ctx0" brushRef="#br0" timeOffset="9858">13185 7481 23454,'-7'-61'3328,"-2"4"-2789,9 7-179,-8 11-90,7 12 90,-8 22-90,8 25-1118,-1 23 0,-1 21 0,1 7 0,0-8 848,1-11 0,1-3 0,0 5 0,0 4 0,-1 6 0,0 3 0,0 0 0,1-6-698,-1-4 1,1-3 0,0-2-1,1-3 128,-1 1 1,1-3-1,-1 1-429,1 8 1,0 2-1,0-8 999,0-12 0,0-6 0,1 5 0,-2-19 0</inkml:trace>
  <inkml:trace contextRef="#ctx0" brushRef="#br0" timeOffset="10012">13043 6703 24803,'-2'-41'299,"0"0"1,-3-4 0,2 3-480,6-3-539,2 11-361,13 46-1168,8 22 2248,9 14 0,-16-16 0,-1 1 0,1 3 0,0-1 0</inkml:trace>
  <inkml:trace contextRef="#ctx0" brushRef="#br0" timeOffset="10587">13555 7201 22644,'22'27'2878,"-5"4"-2248,-7 5 90,-6 13-451,-4-16 1,0 2-135,-3 6 0,0 4-45,0 4 0,-1 5 0,1-3-600,-1 11 0,0-1 510,1-8 0,-1 2 0,2-4 0,2 0 0,0-5 45,0-6 0,0-2-45,2 23 356,4-25-356,6-22 0,8-28 0,6-24 0,0-11 0,-2 4 0,0-3-160,-1 1 1,1-5-1,0 0 160,4-4 0,0-2 0,-2 4 12,3-5 0,0 2-12,-5 14 0,1 0 0,-2 8 0,13-1 0,9 58 0,-22 10 0,-2 8 0,2 2 0,-1 2-285,-1 7 0,-1-2 285,-6-16 0,0-2 0,4 6 0,1-2 0,10 9 449,7-6-539,-10-32-180,22-49 180,-27 15 1,-1-5-2,10-21 1,-1-6 60,-13 18 0,-1-2 0,-1-1-388,1-6 0,0 0 0,-1-2 478,1 1 0,-2-1 0,1-6 119,-4 7 1,1-5 0,0-2 0,-1 2 0,-1 5-180,-1-4 0,-1 5 0,1-3 0,0-2 0,1-5 0,-2 3 0,-4 8 0,-7 3 0,-3 8 509,-3-9-509,-10 14 0,-2 84 0,13-19 0,3 6-445,1 6 0,1 10 0,1 2 1,1-3 444,0 2 0,1-1 0,2 3 0,0 1 0,1 4 0,1 0 0,1-3 0,0 3 0,2-3 0,0 0 0,2-1 0,1 0 0,1-1 0,-1-3 0,1-1 0,1-1 12,0-4 0,1-1 0,0-1-12,5 15 0,1-2 523,-3-10 1,0-1-1469,1-1 1,0-4-3824,4 0 4768,-4-20 0,-11-52 0,-5-19 0</inkml:trace>
  <inkml:trace contextRef="#ctx0" brushRef="#br0" timeOffset="10904">14537 6984 19935,'-45'7'2878,"8"-1"-1077,18-2-1397,46 0 1,17-1-225,22 3-1367,-23-4 1,6 0 0,-2 0 1231,4-2 0,-2 0-45,0-1 0,0 0-398,-5 0 1,-1-1 397,-6 0 0,-2 0-18,19-3-1961,-10-3-269,-24 0 2248,-13-5 0,-23 3 0,-11-1 0</inkml:trace>
  <inkml:trace contextRef="#ctx0" brushRef="#br0" timeOffset="13718">17534 6622 21565,'5'-38'2428,"-2"-3"-2158,-3 0 270,-5-18-270,-2 20-180,-3-8 90,-7 18-1,-9 14 1,-6 10 45,-7 20 0,-2 9-135,8-2 0,-1 4-183,-10 8 0,-7 6 0,2 1 153,7-3 0,2 0 0,-1 2-590,-4 8 0,-1 2 1,5-2 559,10-11 0,2-1 0,6 1 15,1 15 0,15-4-45,36 5 0,16-7 0,-11-33 0,2-5 0,-3-5 0,1-2 0,0-3 0,0 0 229,0-2 0,1 1-229,28-7 0,-5-3 1019,-5 1-1019,-6 1 0,-3 0 0,-5 6-279,-2 1 279,-7 4 0,-2 0 0,-5 0 0,4 14 90,-7-3 551,6 18-641,-3 16 299,-3-3-299,-6 0 0,-2 0 89,1 14-89,-8-20 0,0 0-89,-2 11 178,-3-2-89,-3-4 0,-9 11 0,-2-12 0,-6 10 0,-7 7 90,5-16-90,-10 13 0,10-22 0,-2-5 90,1-4-90,-5-3 0,-1-2 0,-7-2 0,-4-1 0,-7-7 0,-2-2 0,-15-6 90,11-16-90,5-2 0,23-18 0,18 0 90,25-21-90,-1 14 90,17-11 0,-6 30 0,1 4-90,14-4 0,13-1 0,-27 21 0,-13 4 0,-4 0 0,-2 6 90,0 11-180,-3 3-270,1 11-179,-4-6-271,1 2-269,2 0-91,1-1-808,0-4 1978,0-4 0,0-8 0,0-4 0</inkml:trace>
  <inkml:trace contextRef="#ctx0" brushRef="#br0" timeOffset="15636">18594 6391 21115,'2'-6'3058,"0"-4"-2518,-2-3 0,0-3-91,0-2-179,0 0-90,0 0-90,2-3-90,2 9 90,2 1 0,4 9 180,8 22-90,0 6 89,4 25-89,-4 10-135,-7-4 0,-1 9-644,-3-14 0,-2 3 0,1 1 599,0 1 0,0 2 0,0 0 0,-1 1 0,-1 1 0,1 0 0,0 4 0,0 0 0,0-3-132,0-14 1,-1-3-1,1 4 132,1 4 0,0 5 0,1 0 0,-1-7-305,1 5 1,0-3 304,2 12 0,1-5 0,0 1 90,2-2-90,-5-24 1660,-1-1-1480,-4-25 357,-2-5-447,1-4 784,9-12-874,5-3 0,11-16 0,6-5 0,3 5 0,4-1-350,-9 6 0,2 1 350,13-8 0,4 0-30,-8 11 0,2 0 0,-3 2-105,-2 0 0,1 1-375,3 0 1,4-2-1,-7 3-929,6-6-990,3-7 2429,-31 0 0,-11-4 0,-9-6 0</inkml:trace>
  <inkml:trace contextRef="#ctx0" brushRef="#br0" timeOffset="16000">18732 6228 21565,'-28'0'1979,"1"0"-1710,5 0 1,9-2 0,9-2 90,40-11-90,10 0-225,-6 3 0,4 1-1110,1 2 1,0 0 1064,5 0 0,0 0 0,-1 0 0,0 0-252,-1 1 0,-2 0 252,-5 1 0,-1 0 0,-6 3 0,-1-1-590,22-1 231,-15 3-361,-9-1-2698,-8-2 3915,-8-2 1,-3-1 0,-6 3-1</inkml:trace>
  <inkml:trace contextRef="#ctx0" brushRef="#br0" timeOffset="16351">20251 6138 23634,'-10'-14'2878,"-2"1"-2518,3-1-180,3 5-91,2 2-89,4 11 0,0 12 90,0 49-45,0-32 0,0 3-544,0 19 1,0 2 498,0-7 0,0 0 0,0 3 0,0 1 45,1-3 0,-2 4-199,0 4 1,-1 5-1,0-2 34,0-15 0,-1-1 0,1 1-90,0 8 0,0 2 1,-1-5-331,-2-4 0,0-8-809,3 4 1349,-7-13 0,8-25 0,-2-10 0</inkml:trace>
  <inkml:trace contextRef="#ctx0" brushRef="#br0" timeOffset="16836">20141 6405 22374,'-14'-26'2069,"2"2"-1709,5 3 180,11-7-181,7 10-89,11-4-90,3 15 180,5 3-90,1 12 269,23 25-404,-25-3 0,1 7-75,-1-3 0,1 3 0,-2 0-175,6 14 1,2 2 136,-7-11 1,4 5-1,0-2 1,-3-5-23,4 5 0,0-2 0,8 5 0,4 4 0,-5-9 0,-14-17 0,-1-5 45,7 5 0,-3-3-45,1-2 0,-5-9 90,-5-6-90,-5-8 0,-4-7 90,-4-7-90,-4-13 0,-4-3 0,-2-5 45,-3-11 0,-1-5-75,0 4 0,1-2 0,-1 0-252,-1 6 1,1 1-1,0 1 282,-3-25 0,0 4 45,3 18 0,0 2-45,0 1 0,1 0 0,2 4 0,0 1 0,1 4 0,1 0-45,1-2 0,0 1-135,-4-15-2248,3 5 899,-3 25-1080,4 14 2877,0 10 1,0 3-1,0 5 1</inkml:trace>
  <inkml:trace contextRef="#ctx0" brushRef="#br0" timeOffset="17386">21327 5749 22374,'-22'-27'2249,"1"2"-2159,7-5 0,6 3 0,9 2-90,12 3 90,13 3-90,11 6 0,-1 6 0,2 3 0,18-1 45,-18 2 0,0 0 764,17-2-359,-19-2 449,8-10-539,-28 4 90,-1-5-180,-11 7-180,-2 6 0,-2 1-90,2 4 0,0 6 0,4 8 90,2 15-90,3 10 0,1 6 0,-1-5 0,1 2-243,-1-1 0,1 3 0,0 2 243,3 11 0,1 3 0,0-2-1051,-3-10 1,1-2 0,-1 2 1050,5 15 0,0 3 0,-1-5 0,-2-16 0,-1-2 0,0-2-252,7 20 1,1 0 251,-3-9 0,2 1 0,0-2 0,1 4 0,1-2 0,-4-9 0,0 1 0,-1-4 0,-1-4 0,-1-4 0,14 26 0,-7-12 0,-5 2 0,-9-17 448,-15 6-448,-16-12 0,-21 3 0,13-13 0,-1-1 1162,-4 2 0,-2 0-1612,-4 2 0,-1-1-315,0 0 1,-2 0 764,3-4 0,-3 1 0,2-2 0,-6 1 0,-1 0 0,-13 1 0,-1-1 0</inkml:trace>
  <inkml:trace contextRef="#ctx0" brushRef="#br0" timeOffset="17814">23394 5749 23813,'-20'13'1440,"3"-1"-1350,3-5-1,4 1-89,6-7 90,0 3-90,4 0 90,0 1 0,0 0-90,0-3 0,0-8 0,0-6 0,0-4-90,0-6-449,0 7-361,0-2-809,0 12 1709,-4 1 0,-2 8 0,-4 1 0</inkml:trace>
  <inkml:trace contextRef="#ctx0" brushRef="#br0" timeOffset="18009">23386 6468 23274,'10'7'2968,"4"4"-2069,8-10 91,9 9-540,9-1-450,7 11 0,6 7-370,-2 10 370,-4 10 0,-27-19 0,-3 3 0,-4 4 0,-4 2 0,-5 6 0,-5 2-720,-4 6 1,-8 4 485,-6-11 1,-5 5-1,-3 0 1,0-2-1,-6 6 1,0-2-1,-3 2 1,4-11-1,0 1 1,0 0-1,0 0 1,0 0-1</inkml:trace>
  <inkml:trace contextRef="#ctx0" brushRef="#br0" timeOffset="49656">13534 9996 22914,'0'-21'3598,"0"1"-3058,0 4-91,-5 2-179,4 7-90,-8 3 0,8 4-180,-8 24 0,4 7 0,1 13 0,1 6-135,1-12 0,1 0-348,1 15 1,0 0-13,0-17 0,0-2-764,0 25-450,2-14-810,0-11 2519,0-17 0,0-13 0,-2-12 0</inkml:trace>
  <inkml:trace contextRef="#ctx0" brushRef="#br0" timeOffset="49805">13457 9385 22464,'-6'-40'509,"0"0"1,0 3 0,0 2-420,-4-24-5930,0 12 5300,5 11 1050,2 11-2849,3 11 2554,3 16 0,3 16 0,5 10 0</inkml:trace>
  <inkml:trace contextRef="#ctx0" brushRef="#br0" timeOffset="50320">13880 9973 24263,'18'30'2069,"-3"-3"-1889,-7-2 90,-5-1 0,-3 5-91,-7 7-89,-1 2 0,-2 2-90,1-8 0,0 0-347,-4 14 0,2 0 347,-1 13 0,6-7 0,2-13 169,4-14-169,4-24 0,18-48 0,3-10-257,-4 12 0,2-2 302,-7 2 0,9 13 44,22 37 1,20 23 0,2 7 0,-11-12-90,-10-17 0,-2 2-213,0 14 0,8 12 1,1 4-1,-4-5 1,-13-11 212,6-8 0,-1-23 378,0-29-408,-25 2 0,-2-8 0,-1 0 30,4-16 0,-2-6-333,-7 18 1,0-7 0,0-3 0,0 0 0,-2 2 422,-1-6 0,-1 1 0,0 0 0,-1 1-502,1-1 1,0 0 0,0 2 0,-2 1 411,0-7 0,-1 2 0,0 8 0,-2 11 0,-1 5 629,0-22-629,0 40 37,0 32-37,0 41 0,0 17 0,1-12 0,-2 11-507,1-17 1,-1 12 0,0 7 0,-1 3-1,1-2 1,0-4 0,0-10-214,1 11 1,-1-9-1,0 7-919,1-8 1,-2 9-1,1 3 1,0-2 0,0-9-1,1-14 1268,2 19 0,2-22 1,0-11-1</inkml:trace>
  <inkml:trace contextRef="#ctx0" brushRef="#br0" timeOffset="50520">14602 10127 16701,'28'-47'112,"-1"-1"0,0 1 1,0 0-1,0 0 1,5 6-1,4 3 1,11-2-1,0 0 1,0 0-1,0-1 1,0 1-1</inkml:trace>
  <inkml:trace contextRef="#ctx0" brushRef="#br0" timeOffset="50673">15975 9706 25882,'0'-9'2159,"-4"0"-1979,0 4 180,-1 1-360,2 16 0,7 22 0,3 8 0,-1 20-519,-1-17 1,2 8 0,-2-6-67,-1-9 1,-1-2-181,0 12 1,0-3-1305,-2 3 2069,-1-12 0,0-12 0,0-6 0</inkml:trace>
  <inkml:trace contextRef="#ctx0" brushRef="#br0" timeOffset="50832">15930 9118 25073,'-10'-32'404,"0"0"1,-8-22-855,4-1-179,9 23-2969,19 4 3598,9 25 0,18 15 0,-5 9 0</inkml:trace>
  <inkml:trace contextRef="#ctx0" brushRef="#br0" timeOffset="51111">16982 9751 25522,'-10'-13'3059,"0"-1"-3059,-1 1 0,5-1 0,2 5 0,4 0 0,0 5-1080,0-1 1080,4 3 0,-3 10 0,3 4 0</inkml:trace>
  <inkml:trace contextRef="#ctx0" brushRef="#br0" timeOffset="51288">17307 10353 24865,'22'30'0,"-1"-3"0,-7-3 0,-2-1 1649,-6-2-1649,-2 1 638,-2 2-638,-2 36 0,-7-4-972,2-13 1,-5 4 971,-15 12 0,-9-1 0,2-8 0,-4-2 0,2-4 0,0 0 0,-1 0 0</inkml:trace>
  <inkml:trace contextRef="#ctx0" brushRef="#br0" timeOffset="53330">14087 12592 22464,'-8'-45'809,"0"0"1,-1-3 0,-2 1-541,-5-2 1,-3 0-1299,-1 0 0,-3 0 1343,-1 4 1,-2 2-90,-1 5 0,-2 3-90,2 4 0,-2 4 942,-26-10-943,16 32 1,1 14-1329,2 30 1,3 15 1223,10-17 0,0 3 0,3 5-30,5-1 0,3 5 0,1 2 0,2 2-372,3 0 0,1 2 0,2 2 1,0-1-1,0-2 282,0-1 0,0-3 0,0 1 0,2 6-423,0 3 1,2 6 0,0 4 0,0 0 0,1-4 0,-1-7-867,2 11 0,-1-6 0,1 0 1379,0-6 0,1 2 0,-1-2 0,0-10 0,-2-3 0,-1-11 0,-4-11 0</inkml:trace>
  <inkml:trace contextRef="#ctx0" brushRef="#br0" timeOffset="53687">13206 13519 22374,'-26'-36'719,"1"0"1,1-1 0,1 1-675,1 1 0,3 0-601,3 1 1,3 0 555,-3-29 12,16 6-12,20 3 0,20 6 0,-10 25 0,5 1 0,6 3 0,7 1 0,1 0-30,9 1 0,3 2 0,2 0-409,-4 1 1,2 1 0,1 0 0,-3 1 438,6-1 0,-2 2 0,-1 1 269,2 0 1,-1 1 0,-9 2-229,-14 1 1,-4 2 138,1-2 0,-5 4 626,-14 10-537,-18 8 285,-16 15-464,-5 5 0,-2 4-45,6-9 0,-1 2 947,-5 13 1,3 2-993,11-4 0,4-2 0,5 18 0,10-19 0,7-5 0,25-8 0,2-7 386,-7-28-386,-23-15 0,-12-12-90,-12-12 90,-13-4-360,-11-4-133,13 27 1,-1 2-498,-23-21-359,2 8-810,8 8 2209,11 10 0,12 2 0,6 5 0</inkml:trace>
  <inkml:trace contextRef="#ctx0" brushRef="#br0" timeOffset="54056">14639 12786 25432,'17'-4'2069,"-2"1"-2069,-6 7 90,-1 8-90,-4 14 0,2 15 90,2 16-1422,-2-23 1,0 2 1331,0 3 0,1 0 0,0-1 0,0 1-169,-1 8 0,0-1 259,2 12 90,-2 2-90,-4-66-90,2-18 90,4-41-90,-1 27 0,2-1 45,2-4 0,2-1 1111,2-1 1,1 1-1157,1 5 0,3 1 45,7-4 0,2 5 401,17-7-446,-9 25 0,0 9 0,5 18 0,8 17 0,-23 5 0,-7-1 0,-6 0 242,-6 2-512,-4-8-540,-2-6-629,-2-11-630,0-6 2069,0 0 0,0-4 0,0-1 0</inkml:trace>
  <inkml:trace contextRef="#ctx0" brushRef="#br0" timeOffset="54314">16194 11886 24623,'21'-41'1109,"0"0"1,-3 4-1,-4 3-479,-8-9-630,-25 62 0,-7 19 0,-1 1 0,-1 8-1063,6-6 0,-1 5 0,0 3 0,2 0 1063,2-2 0,2 0 0,1 1 0,0 0 0,0 3 0,0 0 0,2 1 0,1 3-145,2 3 0,2 3 0,1 2 0,2-1 0,1-4 145,0 0 0,3-4 0,1 0 0,1 3 0,2-4 0,0 4 0,2 0 0,2-3 0,2-5 0,7 7 0,3-6 0,2-1 0,2-3 0,3-1 0,1-3-30,2-4 0,1-1 0,2-4-690,17 12 1,4-6-181,1-4 1,3-7-1232,1-7 0,0-5 2131,2-6 0,0-7 0,-1-6 0,0-5 0,0-5 0,0 0 0</inkml:trace>
  <inkml:trace contextRef="#ctx0" brushRef="#br0" timeOffset="54789">17660 12415 17348,'-12'-27'3598,"0"2"-886,0 9-2442,-1 7 1035,1 19-1035,-5 52-225,10-9 0,2 7-195,1-7 0,-1 4 0,2-1-103,1-9 1,1-1 0,1 1-917,1 4-1,1-1 1,0-6-8662,1 15 9354,5-6 0,-6-49 0,0-14 0</inkml:trace>
  <inkml:trace contextRef="#ctx0" brushRef="#br0" timeOffset="54929">17559 11714 24418,'-8'-35'719,"-1"-1"1,-5-27-1080,2 16 191,6 13-460,2 11-361,4 12-655,7 15 1645,6 12 0,8 20 0,3 8 0</inkml:trace>
  <inkml:trace contextRef="#ctx0" brushRef="#br0" timeOffset="55278">18160 12375 26152,'-17'-18'1799,"3"-2"-1709,5-6 0,4-3-90,12 0 0,13-3-90,16 11 0,13 1 0,-1 3-270,-1 1 0,5 2-758,-2 1 1,9 0 0,0 1-1,-7 4 308,2 6 1,-4 3-136,11 1 1,-7 6-945,-9 19 450,-33 14 989,-30 13 1332,-8-21 0,-9 2 1,0-1-119,-10 7 1,-3 0-346,4-5 1,-4 1 0,2-3-567,-5 0 0,2-5 462,5-3 0,2-2 26,6-4 1,1-2-162,-16 9-90,21-13-180,43-6-270,25-14 0,1 1 1,5-1-70,4-5 0,2-1-561,5-2 1,2-1 989,3-4 0,0-1 0,-1-1 0,0-1 0,0-2 0,0 0 0</inkml:trace>
  <inkml:trace contextRef="#ctx0" brushRef="#br0" timeOffset="56054">21380 11280 26422,'2'-22'1799,"0"1"-1709,-2 3 0,0 2-90,0 5 0,0 0-450,0 4-360,0 0-629,0 5 944,0 0 0,0 10 1,0 2-1</inkml:trace>
  <inkml:trace contextRef="#ctx0" brushRef="#br0" timeOffset="56232">21453 11950 26512,'18'25'1619,"2"1"-1169,1 5-450,1 8 0,1 7 0,-3 8 0,-12 2 0,-11 9-268,-13-13 0,-10 2 1,0 0-1,6-2 1,0-1-1,-5 0 0,-17 0 1,0 0-1,0 0 1</inkml:trace>
  <inkml:trace contextRef="#ctx0" brushRef="#br0" timeOffset="56863">22972 11131 23903,'8'-23'3418,"-2"1"-2158,-4-7-1260,-2 13 0,-4-1 0,3 21 0,-2 14 0,-1 18 0,0 13 0,0 7-1186,0-7 1,-1 1 1185,1 0 0,0 3 0,0-2 0,0 10 0,0 1-1349,1-7 0,1 3 1,-1-4 448,1 3 1,0-2-316,-1 10 1,2-7 1200,1-15 0,0-28 0,0-16 0</inkml:trace>
  <inkml:trace contextRef="#ctx0" brushRef="#br0" timeOffset="57010">22943 10579 23331,'-10'-48'569,"0"0"1,0 3 0,0 2-525,0 8 0,1 0-225,1-1 0,0 2-720,-1-9 341,4 7 559,16 43 0,0 18 0,12 21 0</inkml:trace>
  <inkml:trace contextRef="#ctx0" brushRef="#br0" timeOffset="57347">23841 10968 25792,'27'5'2429,"-5"-1"-2249,-8-4 0,-8 4-180,-8 5 0,-10 9 0,-14 13 0,-5 7 0,-4 4-586,5-6 0,-1 2 586,2-2 0,-1 3 0,2-2 0,-5 5 0,3-2 0,2-1 0,2-1 0,3-5 0,2-3-393,-10 20 393,15-10 0,12-10 0,20-5 0,15-13 0,17-4 0,17-10-476,-8-4 0,2-1 476,-13 2 0,1-1 0,15-4 0,-2-1 0,-20 3 0,-3 1 0,-3 0 0,-1-1 335,24-4-1774,-13 3-540,-11 1-236,-11-1 2215,-8-3 0,-8-1 0,-2-1 0</inkml:trace>
  <inkml:trace contextRef="#ctx0" brushRef="#br0" timeOffset="58156">25928 10606 14902,'0'-54'3958,"-4"4"-707,0 11-2801,-1 8 1318,-2 10-1768,3 40 0,-1 17 0,3 3 0,0 7 167,2 1 0,0 6-167,3 2 0,0 7 0,0-3 567,0-12 0,-1-2 1,1 3-568,2 12 0,1 3 0,1-5 0,0 0 0,0-3 0,0-6 0,1-1-180,-1-7 0,0-1-1061,0 2 0,0-4-378,2 7-2789,-2-15 4408,-5-42 0,-2-29 0,0-12 0</inkml:trace>
  <inkml:trace contextRef="#ctx0" brushRef="#br0" timeOffset="58521">25928 10611 22194,'-5'-50'1979,"2"4"-1439,3 8-90,0 8-91,2 10 1,3 9-90,9 15 90,13 14-180,11 18-45,-12-10 0,1 2-373,4 5 1,3 5 476,0 3 1,3 4 0,-2-1-150,-7-10 0,-1-1 0,2 4-18,3 6 0,5 7 0,0 3 0,-1-3 0,-6-7-1645,6 7 1,-2-1 1572,3 5 0,3 4 0,-10-13 0,-9-11 0,-6-13 0,-8-14 498,-1-18-498,-6-21 0,-6-26-395,3 17 1,-1-4 394,-2-11 0,-2-4 0,4 15 0,0-3 0,0 0 0,-1-2 0,0-2 0,1 0 0,0 0 0,0-1 0,1-1 0,1 3 0,1-2 0,-1 0 0,1 4 0,0 0 0,-1 3 0,2-1 0,-1-8 0,1-2 0,1 7 0,-1 9 0,0 3 0,0-22 2552,1 16-4351,2 13-630,-1 15 2429,3 8 0,0 14 0,3 4 0</inkml:trace>
  <inkml:trace contextRef="#ctx0" brushRef="#br0" timeOffset="58887">27747 10416 24623,'-14'-4'2878,"1"-5"-2158,-4-19-540,9 4-180,-1-10-180,9 13-540,0 3-719,0 7-1019,0 4 0,6 25 1,0 7-1</inkml:trace>
  <inkml:trace contextRef="#ctx0" brushRef="#br0" timeOffset="59062">27861 10973 23903,'21'27'1799,"-2"2"-899,-2 5-271,-3 6-269,-4 12-90,-4 13-829,-9-26 0,-4 2 379,-2 6 0,-4 1-701,-5 5 1,-4 0 115,-3 4 1,-1 0-495,-2 0 0,-2-1 1259,0-2 0,-2-3 0,1-3 0,-1-2 0,-1-3 0,1 0 0</inkml:trace>
  <inkml:trace contextRef="#ctx0" brushRef="#br0" timeOffset="59563">28864 10385 20935,'0'-23'3328,"0"-10"-2788,0 10 179,0-7 451,0 10-810,0 7-271,0 3 91,0 8 90,0 14 0,2 11-90,0 24 0,2 17-908,-2-24 0,0 2 728,0 2 0,0 2 45,2 18 0,0 2-45,-1-7 0,1-2-45,0-2 0,0-3-135,-2-15 0,0-5-630,1-3-449,-2-11-3238,1-19 4497,-6-17 0,-2-27 0,-5-13 0</inkml:trace>
  <inkml:trace contextRef="#ctx0" brushRef="#br0" timeOffset="59704">28783 9711 23544,'-16'-33'719,"1"-1"1,-12-24-720,5 10-180,8 12-450,6 7-3058,8 14 3688,8 18 0,8 20 0,5 14 0</inkml:trace>
  <inkml:trace contextRef="#ctx0" brushRef="#br0" timeOffset="59887">29136 10439 24357,'16'10'2249,"9"-6"-1889,16-15-180,5-4 0,3-3-923,-8 4 1,1 0 607,15-6 0,0 0-225,-17 8 0,-3 2-214,-2 1 0,-1 0-1855,23-9 2429,-10 2 0,-16 0 0,-8 0 0</inkml:trace>
  <inkml:trace contextRef="#ctx0" brushRef="#br0" timeOffset="60088">29497 10140 24533,'-14'-2'1439,"2"-2"-1259,5 3-90,4-1-90,6 6 90,7 9-90,9 13 0,7 14 0,7 13-180,-17-23 0,-1 5-630,6 18 1,-3 5-810,-4 3 0,-3 1 1449,1-2 0,-2-2 1,-5-7-1,-1-5 0,-2 5 1</inkml:trace>
  <inkml:trace contextRef="#ctx0" brushRef="#br0" timeOffset="60254">30106 10299 20629,'20'-37'629,"-1"1"1,2 0 0,0 2-540,0 3 0,1 1-90,3 2 0,2 1 45,2 4 0,1 1-135,3 4 0,2 2-180,-1 2 0,1 3-180,0 4 1,-1 1-1890,29-1 2339,-9 5 0,-16 8 0,-8 2 0</inkml:trace>
  <inkml:trace contextRef="#ctx0" brushRef="#br0" timeOffset="60437">30431 9801 19618,'-20'-32'2159,"0"3"114,7 14-2183,5 48-180,8 13-236,2 0 0,0 4-79,2-4 0,-1 1-135,-1 3 1,0 0-181,0 0 1,-1 0-361,0-5 1,1-1 1209,-1-5 0,2-1 0,3 22 0,0-8 0</inkml:trace>
  <inkml:trace contextRef="#ctx0" brushRef="#br0" timeOffset="60756">30992 9390 22194,'0'-60'2609,"-4"6"-1800,0 9-269,-1 9-90,1 7-180,4 8-180,0 3 0,13 11-1,14 1-89,25 14 90,-16-1 0,2 4-1329,6 6 0,0 6 1419,4 8 0,-2 5 0,-1 12 0,-4 6-486,-14-11 0,-3 2 1,-2 3 305,-2 6 0,-3 2 0,-3 2 0,-2 3 0,-3 3 0,-3-1-523,-3-13 1,-2 1 0,-2-1 0,0 1 522,-3 0 0,-1-1 0,-1 1 0,-2-1 0,-1-1 0,-2 0 0,-1 0 0,-1-1-462,-5 14 0,-3-2 0,-1-1 192,-1-5 0,-2-1 0,-1-1 179,2-6 1,-1-1 0,-1-1-1230,-5 3 1,-1-1 0,2-4 1319,0-2 0,1-4 0,-3 1 0,2-9 0,4-16 0</inkml:trace>
  <inkml:trace contextRef="#ctx0" brushRef="#br0" timeOffset="63106">14765 14672 22014,'-22'-13'2699,"-3"-1"-2519,-3 1 180,-17-1-91,11 2-89,-7 5 0,13-1-180,12 7 90,3-3-90,5 4 0,8 0-90,-4 0 180,-9 20-90,-1 2 90,-15 22 0,-6 1 135,2-7 0,-4 0-135,10-8 0,-2-1 0,-8 9 0,0-2-45,9-9 0,3-3-45,-7 6 89,5 6-89,27-24 0,16-1 0,11-1 0,8-8 0,0 10 0,3-1 0,-16 6 0,-3 7 0,-24 5 0,-10 10 0,-13 9 0,-5 2 0,-2 0 0,2-7 0,3 3 0,14-16 0,4 4 0,15-15 0,4 3 0,3-4 0,2 2 0,-1-4 90,0-2 0,-4-7 0,1 1-90,-4-7 90,0 3-90,-2-4-90,2 0-180,0 6-1349,11 8 0,1 1 1619,28 16 0,-10-6 0,17 11 0</inkml:trace>
  <inkml:trace contextRef="#ctx0" brushRef="#br0" timeOffset="64058">15727 18309 21565,'-12'0'2968,"2"0"-2788,3-2-90,7-3 0,12-4-90,14-5 0,17-2 0,1 4 0,6 0 45,-1 1 0,1 1 90,1-1 0,-3 3 404,-4 1 1,-13 8 359,-27 12-449,-14 2-180,-37 9-90,0-6-90,0 0-90,6-1 90,2-4-90,20-2 0,17-2 0,22-4 0,18 5 0,1-8 90,13 14 0,-16-14 0,1 12-90,-25-13 0,-12 10 0,-9-4 0,-14 11 0,-1-6 0,8 11 0,32-4 0,14 7 0,24 0 0,-8 1-275,3 7 275,-4 7 0,-6 8 0,-22-9 0,-4 1 0,-1 23 0,-11-24 0,-5-2 0,-19 9-270,-10-8-629,-7-9-2070,-21-10 2969,-3-23 0,3-8 0,9-16 0</inkml:trace>
  <inkml:trace contextRef="#ctx0" brushRef="#br1" timeOffset="91830">2006 4586 23723,'-24'-34'2069,"-1"1"-1889,3 5-90,3 7 0,12 10 90,16 19-180,19 17 45,-5-2 0,3 2-479,6 8 0,3 2 434,4 6 0,2 2-784,3 5 0,1 1 784,-15-15 0,-1 1 0,2 1-30,8 12 0,2 3 0,-3-3-150,4 3 0,-2 0-30,-8-11 0,0 2 1,-3-6-384,-6-6 1,-2-3-937,14 13-1079,-11-19 2608,-4-17 0,-4-24 0,0-10 0</inkml:trace>
  <inkml:trace contextRef="#ctx0" brushRef="#br1" timeOffset="92177">3098 4555 22104,'17'-37'2159,"-7"5"-1889,-4 12-90,-12 9 90,-8 21-180,-14 17 0,-4 16 0,-4 9-90,9-11 0,-1 2 0,0 2-799,-6 9 0,-1 1 1,3-2 828,6-10 0,2-1 0,1-3 60,-4 7 0,4-7 918,3-5-829,9-18 541,6-20 90,5-13-541,0-5-89,0 39-90,-5 23-90,1 2 0,1 6 422,-2 4 1,-1 2-423,3 8 0,0 1 0,1-18 0,-1 0 0,1 4-150,1 14 0,1 4 1,0 0-721,-1-5 1,1 0-1,1 0 870,2-11 0,0 2 0,2-2 0,-1-4 0,4 19 0,2-8 0,4-18 0,0 0 0</inkml:trace>
  <inkml:trace contextRef="#ctx0" brushRef="#br1" timeOffset="92480">3204 5401 15622,'-3'-21'1709,"-4"27"922,-13 37-2586,9-9 0,3 5 0,0 3 0,3 2 0,1 1 0,5 1-45,7 14 0,8-1 45,6-11 0,3-3-45,1-1 0,3-7 0,2-16 0,1-10 89,13-23-89,-10-28 45,-21 10 0,-4-4 399,-2-8 1,-4-2-400,-4-5 0,-5-2-45,-4 3 0,-4-2 0,0 3-45,-5-4 0,-3 2-225,-8-12 0,-3 8-225,7 26 1,-1 7-1215,-27-4-8122,4 12 9017,4 24 1,12 5 0,6 13 0</inkml:trace>
  <inkml:trace contextRef="#ctx0" brushRef="#br1" timeOffset="92859">3760 5174 24713,'15'-27'2069,"-3"6"-1889,-8 16-90,-2 21-90,0 22 89,2 26-89,0-24 0,2 2-684,2 4 1,2 1 683,2 2 0,2 0 0,3-2 0,3-1-45,0-4 0,3-3-45,-1-4 0,3-4 0,-1-6 0,2-4 0,25 1 45,-15-33 0,-1-14 45,0-25 0,-6-10-350,-8 18 0,-2-1 0,-2-3 470,-3-10 0,-2-4 0,-4 4 60,-2-8 0,-4 3 0,-4 4 0,-2 3-90,1 6 0,-1 3-45,-3 9 0,0 2 44,-3-16 91,0 33-90,2 33 0,3 43-90,3-16 0,1 7-308,4 9 0,2 7 0,1-2 278,-2-13 0,0-2 0,2 5-263,4 6 1,2 7 0,0-1-1,1-8-754,2 9 0,2-5 417,-2-13 1,1 2-1,0-7-809,-1-8 0,1-4 1439,12 15 0,-4-15 0,-2-13 0</inkml:trace>
  <inkml:trace contextRef="#ctx0" brushRef="#br1" timeOffset="93477">5474 4858 23184,'13'-64'779,"1"0"1,-4 13-1,-3-1-689,-4 6 0,-2-3 0,-4-2-1168,-4-9 0,-4-2 0,-5-2 1168,-1 7 0,-4-3 0,-1 0 0,-2 0-398,5 11 0,-1-1 1,0 0-1,-2 1 0,-2 0 308,-4-3 0,-3 0 0,-1 0 0,-1 2 0,-2 4 22,-4-1 1,-1 3 0,-3 3-1,-7-1-22,9 10 0,-4 0 0,-3 1 0,-3 0 0,-1 0 0,-1 2 0,-1 2-95,2 2 1,-1 3 0,-3 0-1,0 1 1,-1 1 0,0 0-1,0 1 1,0 0 105,-1-1 0,-1 1 0,1-1 1,-1 1-1,0 1 0,-1 2 1,0 0-1,0 3-151,0 1 1,-2 1 0,0 2 0,-1 1 0,2 1 0,0 2 0,1 1 0,3 1 154,-5 2 0,3 1 0,2 2 0,-1 2 0,-2 4 0,-4 4-12,12 1 0,-4 2 1,-2 4-1,-2 1 0,-1 3 1,-1 0-1,1 2 0,1-1 1,2 1-1,2-2 0,4 0 9,-9 3 1,4 0 0,3-1 0,1 1 0,0 1 0,-2 3 0,-3 2-19,9-4 1,-3 2 0,-3 2 0,-1 1-1,0 1 1,0 1 0,1 0 0,3 1 0,2-1-1,5 1 1,4-1 20,-7 11 0,6 0 0,4 0 0,3 1 0,1 4 0,-1 4-5,6-6 0,0 2 0,0 4 0,1 1 0,0 1 0,2 2 0,0 1 0,2 0 0,2-1-1,2-3 0,2 1 0,1 0 0,2 1 0,0 1 0,1 0 0,0 0 0,1 0 0,0 0 0,0 0-9,-2 6 0,0 1 0,0 0 0,1-1 0,0 1 0,2 0 0,1-1 0,2 0 0,2 0 0,2-4 0,1 1 0,1 1 0,2-1 0,1-1 0,2-1 0,1-1 0,1-2 0,1-3 38,4 8 1,0-4 0,3-3 0,2 0 0,3 1 0,3 1-28,2-3 0,3 1 0,2 1 1,3 1-1,1-1 0,1-2 1,-1-1-1,0-3-11,5 4 0,-1-3 0,1-1 0,1-2 0,3 0 0,2 1 11,-3-5 0,3 2 0,1 0 1,2 0-1,1-1 0,1-3 1,-1-3-1,0-4-11,5 0 0,1-5 0,0-3 0,1-2 0,0-1 0,1-1 15,1 0 0,0-2 0,1 0 0,1-3 0,3-1 0,3-2-15,-7-5 0,2-1 0,3-2 0,2-2 0,1 0 0,0-1 0,-1-1 0,-2-1 0,-3 0 0,5-1 0,-2 0 0,-2-2 0,0-1 0,1-1 0,0-1 0,3-1-26,-4 0 0,3-1 0,1 0 0,1-2 0,0 0 0,0-2 1,-3 0-1,-1-2 0,-4 0 26,8-6 0,-2-1 0,-3-2 0,-2-1 0,0-1 0,-1-2 0,-1 1 0,-1-2 0,0-1 0,-1-1 0,-2-1 0,-1-2 0,-1 0 0,-2-1 0,-1-2 0,0-1 0,-2-1 0,-1-1 0,-2-1 0,0-2 0,-2 0 0,-1-2 0,-1-2 0,-2 0 0,-1-3 0,-2-2 0,0 0 0,-3-2 0,0-1 0,-2-1 0,0-2 0,-2-1 0,-1-2 0,-2 0 0,0-1 0,-2 0 0,-1-3 0,0 0 0,-2-1 0,-2-1 0,0 0 0,-1 0 0,-2 1 0,0 0 0,-1 0 0,-2-1 0,-1-2 0,-1-3 0,-3 6 0,0-3 0,-2-2 0,-1-1 0,0 0 0,-1 2 0,-1 1 0,0 3 0,-1-4 0,-1 4 0,-1 1 0,0 1 0,-1-1 0,-2-2-116,0-1 0,-1-2 1,-1-2-1,-1 1 1,-1 1-1,-1 4 0,-2 5-118,-1 2 0,-2 5 0,0 2 1,-3 2-1,-3-1-614,-5-5 0,-4 0 1,-2 2-1,-1 2 1,2 4 847,-10-7 0,2 5 0,-5 3 0,6 10 0,-3 0 0,-1 4 0,3 8 0,-16 11 0,0 0 0</inkml:trace>
  <inkml:trace contextRef="#ctx0" brushRef="#br1" timeOffset="94513">2254 11452 16881,'-32'-13'899,"1"1"1,-29-9 1721,9 8-2531,11 4 1319,10 7-1409,11 0 860,9 2-860,10 0 3481,7 0-3481,3 0 0,2 0 0,0 0 0,-5-6 90,-7-6 0,-18-11 90,-16-4-90,-20-1-45,22 17 0,-5 6 135,-23 8 0,-4 14-590,16 8 1,1 9 0,0 3 409,-2-1 0,2 3 0,2 4 0,12-1 0,2 3 0,2 3 0,6-1 0,1 7 0,5 2 0,5 0-652,1 1 0,4 2 0,4-1 652,3 1 0,3-1 0,4 0 0,2-3 0,4-1 0,6 0-90,6-5 0,5 0 0,4-1 1,-1-4-241,1-2 0,1-3 0,8-3-457,9-3 0,9 0 0,2-5 0,-5-9-23,-6-10 1,-3-8-1,3-3 810,-2-1 0,3-3 0,-1-3 0,-4-4 0,0-10 0,-5-4 0,-1-2 0,1-4 0,0 1 0,0 0 0</inkml:trace>
  <inkml:trace contextRef="#ctx0" brushRef="#br1" timeOffset="94757">2834 11561 15763,'-17'-15'1978,"-8"19"751,-7 30-2595,12-5 1,1 6-45,0 5 0,3 4-45,-1 2 0,5 3 0,8 17 0,6 0 0,2-19 0,4-2 555,7 10 0,9-7-690,9-24 0,4-11 90,17-8 0,-18-15 0,-4-10 0,-3-40 215,-21 23 1,-6-3-216,-3-1 0,-8 0-270,-16-12 0,-8 3-225,7 15 1,-3 3-361,-12-6 1,-1 6 854,-16 7 0,10 14 0,6 5 0</inkml:trace>
  <inkml:trace contextRef="#ctx0" brushRef="#br1" timeOffset="95251">3216 11524 24263,'9'4'1619,"-3"7"-1439,-5 14-90,-1 16-45,0 3 0,0 3-45,0-11 0,0 3 45,0 23 0,0 0 0,0-23 0,0-5 45,0 19-90,0-40 0,4-48 0,2-27-586,0 21 1,0-2 630,2-6 0,1 0-45,1 0 0,2 0-82,-2 4 0,3 2 306,4 0 1,6 9 135,23 21-360,1 20 45,-21 22 0,-5 11-45,0 14 0,-4 2 0,-2-15 0,-1 0 45,0 10 0,-1-2 495,7 4-360,-9-28-180,2-17 1225,-3-33-1180,1-16 0,1-8-45,4-3 0,2-1-1551,4-9 0,3 4 1551,-4 17 0,2 9 0,22 10-311,-8 43 311,4 18-450,-1 13-1034,-13-7 0,-1 3 1484,0-2 0,-1 0 0,-1-1 0,-2-3 0,-3-11 0,-1 1 0</inkml:trace>
  <inkml:trace contextRef="#ctx0" brushRef="#br1" timeOffset="95657">4325 11316 23443,'6'-39'1979,"3"26"-1300,9 64-619,-6-13 0,2 8 0,0 0-571,-1 1 0,1 0 1,1 3 480,3 8 0,2 1 0,-1-3-677,4 8 1,1-3 301,-1-5 0,1-1-45,-2-5 1,1-3-181,2 1 1,1-5 179,6 1 322,1-19-7,-30-58 0,-7-19 180,-1 5 0,-3-4-422,-2-2 1,-1-4-1,-1 0 527,-1 5 0,-2 0 0,0 0 30,-1-2 0,-1 0 0,-1-4 44,1 1 1,-1-4 0,0 0 0,2 4-135,-1-1 0,1 3 0,1-2-23,2 6 1,-1-2-1,2 0 1,3 7 22,-2-10 0,8 5 45,11 1 0,7 5 831,16-1-921,10 43 0,5 18 0,-7 26 0,-5 15-45,-9-5 0,-1 5 0,-5 1 93,-5-6 0,-4-1 1,-5 1-124,-4-2 0,-4 0 0,-5-4-150,-5 1 0,-6-3-675,-7 6 1,-3-3 89,7-18 1,0-3-451,-3 4 1,1-11 1214,2-25 0,12-27 0,5-15 0</inkml:trace>
  <inkml:trace contextRef="#ctx0" brushRef="#br1" timeOffset="95825">4853 10692 22464,'35'-21'2789,"-3"16"-2160,-6 27-179,-3 28-360,-11-15 0,-1 3-454,1 6 0,-1 1 409,1 3 0,0 1-90,1 1 0,-1 0-270,-1-1 1,0 0-316,0-3 0,-1-2-494,-2-3 0,0-2 1124,2 24 0,-4-13 0,-4-13 0</inkml:trace>
  <inkml:trace contextRef="#ctx0" brushRef="#br1" timeOffset="95959">4877 9675 24083,'-18'-46'0,"-1"0"0,3 5 0,-2 3-1664,-2 3 0,0 5 1664,-3 0 0,2 12 0,18 26 0</inkml:trace>
  <inkml:trace contextRef="#ctx0" brushRef="#br1" timeOffset="96159">5283 9666 24083,'6'28'2069,"0"14"-1619,-2 22-3056,0-22 1,0 4 2740,1 7 0,2 5-105,3 2 0,3 6 0,1 0-203,-2-15 0,1 1 0,1 0 0,1-1-120,-1 1 1,1 0 0,0-1 0,1-2-308,4 11 0,1-2 1,-1-7-841,2-4 1,-1-5 1628,-3-8 0,0-3 0,13 14 1,-3-14-1</inkml:trace>
  <inkml:trace contextRef="#ctx0" brushRef="#br1" timeOffset="96549">5628 10389 16039,'-18'-9'1889,"1"2"692,5 5-2401,6 8 1086,2 6-1176,6 6 611,6 5-701,21 8 0,0-11 2237,21 0-2327,-7-18 90,7-15 0,-13-13 0,-1-6 45,-7 6 0,-1-4 90,6-16 0,-4-5 224,-8-7 1,-6-2-453,-4 1 1,-2 0 182,-3 2 0,-3 3-45,-4 12 0,-4 6 45,-12 7 179,-27 42-179,16 24 0,1 11-45,-2 0 0,2 5-454,9-3 1,1 4-1,5-1 409,1 10 0,5-1 0,2 0 0,3 0 0,4-3 0,5-2-45,2-6 0,3-2-225,2-6 1,7-3-1156,14-2 0,5-6 480,-11-13 1,3-6-361,11-3 1,0-10 1304,-13-12 0,-3-8 0,-1-7 0,-1-5 0,-1-4 0,0 1 0</inkml:trace>
  <inkml:trace contextRef="#ctx0" brushRef="#br1" timeOffset="96942">6428 9833 22914,'-3'-64'2878,"-2"7"-2608,1 17-180,0 10 270,4 20-270,4 54 0,4 14-90,-2-4 0,2 3-361,1-3 0,2 1 391,0-3 0,1 3 0,-1-3-482,1 5 1,-1-2 451,4 12 0,-1-5 90,-2 1 0,-5-36 0,-4-22-90,-4-33 0,-3-22 30,3 3 0,2-5 0,-1-1-500,0 0 0,0-1 1,1-1 499,1-8 0,2-2 0,2 6 15,1-2 0,4 4 45,7-3 0,3 5 0,-4 22 0,2 3 45,4 0 0,3 10 751,17 25-886,-2 20 0,-14 2 0,-1 3 0,8 14 390,-13-14 1,-3-2-391,-4 2 0,-4-7 0,-6-6 1096,-2-5-4694,-9-5 720,-2-5 2878,-11-7 0,-1-2 0,-3-2 0</inkml:trace>
  <inkml:trace contextRef="#ctx0" brushRef="#br1" timeOffset="97991">8698 9720 21655,'-15'-33'839,"0"0"1,-1 0-1,-1 1-524,0 0 0,0 0-211,-1 2 0,1-1 166,0 2 0,0-1 179,-8-9 1,-1 0-270,6 10 0,-1 0 39,-5-8 0,-3-2-85,-9-6 1,-4 0-45,3 5 0,-1 0-352,8 9 0,-1-1 0,-1 2 352,-9-4 0,-2 3 30,7 9 0,-3 1 0,-2 1-120,-12-3 0,-4 1 0,0 1 0,-1-1 0,-2 1 0,-1 1-755,10 5 1,-2 0-1,0 2 1,2 1 754,-7 0 0,1 1 0,-1 1 0,-3-1 0,-2 1 0,-4 1-189,11 2 1,-3 1 0,-3-1 0,-1 1 0,1 1 188,7 0 0,1 1 0,-1 0 0,-1 0 0,-1 0 0,-2 1-244,-2 0 0,-3 0 1,-1 1-1,-2-1 0,2 1 1,0 0-1,3 1 244,0 0 0,1 1 0,1-1 0,1 2 0,0-1 0,0 1-154,0 0 1,-1 1-1,0 0 1,1 1-1,2 0 1,1 0 153,2 1 0,2 0 0,1 1 0,-1 1 0,-5 0 26,4 1 0,-4 0 0,-1 1 0,-1 0 1,-2 1-1,0 1 0,0-1-26,3 0 0,0 1 0,-1 0 0,-1 1 0,0-1 0,0 1 0,0 0 0,0 0-64,-1 0 0,1 0 0,-1 0 0,0 0 1,0 0-1,1 1 0,-1 0 0,0 0 64,1 0 0,-2 1 0,0 1 0,0-1 0,1 1 0,1-1 0,2 0 0,1 0 0,-5 1 0,2 0 0,1 0 0,1 0 0,0 0 0,0 0 0,-2 1 0,0-1 0,-1 1 0,1 1 0,0-1 0,0 0 0,1 1 0,-1-1 0,1 1 0,-1 0 0,1 0 0,0 0 0,1 1 0,0 0 0,0 0 0,0 0 0,0 1 0,1 0-25,1 0 0,0 0 1,0 0-1,1 1 1,0 0-1,0 0 25,1 0 0,1 1 0,0 0 0,0 0 0,1 0 0,0 1 56,0-1 1,1-1 0,0 0 0,0 2 0,3 2 0,2 4-57,-6 9 0,2 5 0,2 2 0,4 0 0,3 0 0,0-2 0,4 0 0,4 1 0,5 4 0,4 10 0,5 5 0,5 1 0,5-3 0</inkml:trace>
  <inkml:trace contextRef="#ctx0" brushRef="#br1" timeOffset="97991">0 13660 21982,'13'46'0,"6"0"0,7-7 0,20-2 0,11-10-73,-2-9 1,7-4-1,3-3 73,-9-3 0,3-2 0,1-1 0,0-2 0,-6-1 0,0-2 0,0-1 0,2-1 0,0-1-72,6 0 0,0-2 0,1 0 0,1-2 0,0 0 72,-6 0 0,0-1 0,0-1 0,1 0 0,1 0 0,-1-1 25,3-1 1,-2 0 0,2-1 0,0 0 0,3-1 0,3-1-26,-14 3 0,2 0 0,3-2 0,1 1 0,1-1 0,0-1 0,0 1 0,-1 0 0,-1 1 0,-3 0-108,4-1 1,-3 0 0,-1 1 0,0-1-1,-1 1 1,1 0 0,2-1 0,2 0 107,-3 0 0,2 0 0,2-1 0,1 1 0,1-1 0,-1 0 0,-1 1 0,-1-1 0,-2 1 0,-2 1-1,5-2 0,-3 1 1,-2 1-1,-1-1 1,0 1-1,3-2 0,1-1 1,-1 1 0,1-2 0,2 0 0,2 0 0,-1-1 0,0 0 0,-1 0 0,-1 0 0,-3 0 0,3 0 0,-3-1 0,-1 1 0,-1 0 0,1-1 0,0 0 0,3-1 0,2-2 0,2 0 0,2-1 0,0 0 0,-1-1 0,0 0 0,-4 0 0,-3 0-19,2-2 0,-4 0 0,-2 0 1,-1 0-1,0-1 0,0-1 19,0-1 0,0 0 0,0-1 0,-1 0 0,0-1 0,0 0 0,-1-2 0,-1 0 0,0 0 0,0-2 0,-1 1 0,0-1 0,-1-1 0,-1 0 0,1 0 0,-2-1 0,1 0 0,-1-1-33,-2 1 1,1-1 0,-1 0-1,-1-1 1,0 0 0,-1 0 32,8-6 0,-2-2 0,0 1 0,-1-1 0,-1 1 0,-1 0 0,-1 0 0,-1-1 0,0 1 0,-2 0 0,-1 0 0,-1 1 0,-1 0 0,0-1 0,-1 1 20,-2 1 0,0 1 0,0-1 0,-2 0 0,0 1-20,6-9 0,-2 1 0,0-1 0,0-3 0,-1 2 0,0-3 0,1-1 0,-2 1 0,-2 2 0,-1 2 0,-2 3 0,-1 0 0,1-3 0,-3 3 0,2-3 0,-2-1 0,0 2 0,-4 4 261,2-8 1,-3 4 0,-3-3-262,-5 3 0,-2-3 0,-1-1 0,-2 4 0,1-1 0,-3 2 0,-2-2 0,-1-11 0,-3-3 0,-4 6 0,-5-1 0,-4 4 0,-2 0 0,-1 2 465,-2 3 0,-3 0-465,3 6 0,-2 0 0,0 1 0,-3-4 0,-3 1-540,-4 0 0,-5-2 1,2 6-451,0 7 1,-2 6-405,-12-7 0,-2 7 1479,10 16 1,1 8 0,-3 6 0,1 4-1,-2 3 1,0 1 0</inkml:trace>
  <inkml:trace contextRef="#ctx0" brushRef="#br1" timeOffset="97991">0 10397 20730,'0'51'0,"0"-1"0,0 2 0,0-1 0,0 3 0,0 1 0,0 0 0,0 0 0,0 2 0,0 0 0,0 0 0,0 1 70,0 1 0,0 0 1,0 1-1,0 0-70,0 0 0,0 1 0,0-1 0,0 1 0,0 0 0,0 0 0,0 0 0,0 0 0,0-1 0,0 1 0,0-1 0,0-1 0,0 0 0,0 0 0,0 0 0,0 0 0,0-4 0,0 0 0,0 1 0,0 2 0,0-2 0,0 3 0,0 0 0,0 1 0,0-1 0,0-4 0,0 0 0,0 0 0,0-1 0,0 0 0,0 12 0,0-1 0,0-1 0,0 0 0,0 0 0,0 1 0,0-3 0,0-7 485</inkml:trace>
  <inkml:trace contextRef="#ctx0" brushRef="#br1" timeOffset="98991">7663 4957 23364,'-11'-36'2518,"1"2"-1978,0-4-360,5 12-180,0 10 180,5 25-180,7 33 45,-2-7 0,1 5-1741,3 12 0,1 5 1696,-3-13 0,0 1 0,1 2 0,-1 2 0,1 2 0,-1 3-568,1 2 1,-1 3 0,1 1 0,-1-3 567,0 0 0,0-2 0,-1 3-224,1 3 1,-1 5-1,1-1 1,-2-7-257,-1-8 0,0-6 0,-1 0-105,2 19 1,0-6-1035,-1 7 1619,-2-66 0,-2-19 0,0-25 0</inkml:trace>
  <inkml:trace contextRef="#ctx0" brushRef="#br1" timeOffset="99208">7293 5111 16593,'-33'-43'1620,"12"2"462,14 2-1992,22 4-90,14 5 0,20 1 253,-19 16 1,3 1-299,3 0 1,1 1-400,3 3 0,0 0 309,0 1 0,-1 1-90,-1 3 0,0 1-1179,7-1 1,-2 2 1403,14 9 0,5 4 0,-34 9 0</inkml:trace>
  <inkml:trace contextRef="#ctx0" brushRef="#br1" timeOffset="99476">7322 6608 22374,'0'23'1979,"0"-9"-1799,1-6-90,7-8 0,8-4-90,14-3 90,15-6-90,16-5-462,-23 7 0,1-1 462,4 0 0,2-1-150,-2 1 0,3 0 0,-3 1-30,4-3 0,0 1-135,11-4 1,-4 1-316,3-7-359,-11-1-720,-7-5 1578,-8-6 1,-5-5 0,-4-4-1</inkml:trace>
  <inkml:trace contextRef="#ctx0" brushRef="#br1" timeOffset="100190">8828 4822 21835,'1'-35'719,"0"1"1,1-31-630,-2 8 0,0 7 0,0 10-90,0 8 90,-3 5 179,-6 13-89,-1 3-90,-6 9 90,1 8-90,-6 6 90,-4 8-180,-9 12 45,5-3 0,-1 6 0,-2 12 0,2 7-577,5-5 1,0 4-1,3-1 532,4-5 0,2-2 0,3 2 30,0 2 0,3 1 0,2-3-282,2 4 0,3 0 252,0-7 0,1 2 0,2 0 0,5 18 0,3-2 0,-4-2 0,5-2 45,11-3 0,5-7-45,11-6 0,19-5 0,-6-29-90,6-18-8,6-13 98,-30 6 0,1-3 0,0-5 0,-1-4-328,-1-2 1,-1-3 327,-2-3 0,-1-6 0,-8 1 0,0-8 0,-1-3 0,-2 3 30,0-6 0,-2 1 0,0-4-96,-2 1 0,0-5 0,-1 1 0,-4 5 66,-2 8 0,-3 4 0,-3 3 0,-3-8 0,-4 5-134,-14-4 134,-5 11 83,-8 6-83,2 15 0,-2 3 90,-20 1-45,17 5 0,0 2-45,-14 6 90,19 7 0,1 4 90,-16 7-90,-6 20 90,27-2 610,13 7-700,11 9 0,18 9 618,-2-26 1,5 2-709,5 5 0,4 3 0,1-2-257,7 10 0,1 1 257,-3-6 0,2 4 0,-2-4 0,6 7 0,-2-3 0,-3 1 0,-1 0 0,-3-3 0,-3 0-234,-4-3 0,-3 3-531,-5 12 1,-8 2-1125,-15 0 0,-7 0 1889,1-3 0,-6-3 0,-13-4 0,-6-6 0,8-18 0,-1 1 0</inkml:trace>
  <inkml:trace contextRef="#ctx0" brushRef="#br1" timeOffset="101441">9701 4392 22014,'-4'0'1260,"-4"0"-1170,8 0 629,-4 0-449,0 0 0,3-2 0,-8-3 0,4-8-180,-1-3 179,2-19-179,8 5 0,4-9 0,8 7-90,7 2 0,7 3 0,7 5 0,-4 10 0,4 4 0,22-2 0,-14 9 0,7 4 0,-5 1 0,-9 1 0,-2 3-232,24 4 1,-3 3 321,-10 9-90,-11 4 90,-13 3-90,-12 7 90,-18 8 0,-10 8-90,1-24 0,-2 1-253,-2 3 0,-1 0 253,-3 3 0,1 0 0,-2 4 0,1 0 0,0 2 0,1 2 0,1 1 0,1 3 29,5-4 1,0 2 0,1-1-30,-1 8 0,1-1-30,3-9 0,1 0 1,1 2-985,2 1 0,1 2 1,2-5 1057,0-3 1,0-2-90,0 19 1,1-6 154,8-14-739,1-6-361,4-5-719,2-3 1709,1-3 0,-2 1 0,0-1 0</inkml:trace>
  <inkml:trace contextRef="#ctx0" brushRef="#br1" timeOffset="101615">9892 6513 23903,'-23'46'1260,"3"-7"-1080,6-8-91,6-7 1,4-7-1169,9 4-180,0-14-900,5 7 2159,-5-13 0,-2 3 0,-3-4 0</inkml:trace>
  <inkml:trace contextRef="#ctx0" brushRef="#br1" timeOffset="108288">10712 2158 16977,'-16'-5'5127,"-2"3"-4407,-1 0-270,1 0 89,2-1 361,-5-3-181,3 3-359,3-1 0,2 4-180,13 0 899,-4 0-809,15 6-90,4 1 90,44 17-90,-2-8-135,-14-4 0,5-1 45,14-3 0,6-4-374,-5-1 1,4-1-1,0 0 284,-17-1 0,0 1 0,0-2 0,1 1 0,3-1 0,1 0 0,-2 0 0,-5 0 0,11 0 0,-8 0 0,-13 0 0,-5 0 0,-3 0 0,-10 0 0,-7 0 0,-13 0 0,-7 0-2069,-11 0 1121,3-4-1571,-3-1 2519,6-6 0,2-1 0,0-1 0</inkml:trace>
  <inkml:trace contextRef="#ctx0" brushRef="#br1" timeOffset="109052">11744 1923 20935,'-11'-17'3058,"5"2"-2788,-1 3-90,6 3 0,-3 5 180,4 2 0,0 12-1,0 8-89,0 19-90,0 10-3302,0 12 3212,0 7 0,0-30 0,0 0-57,0 1 1,0 1 11,0 15 0,0 1-45,0-3 0,0-1 0,0-2 0,0-1 0,0-10 0,0-5 90,0-3-90,0-7 0,0-12 3381,0-8-3381,0-13 34,0-12-124,0-13 90,0-14 0,0-11 0,0 25 0,0 0-300,0-4 0,0 0 300,0-1 0,0 0 0,1-1 0,-2 1 0,0 2 0,-1 0 0,-1 4 0,-1 0 0,-3-6 0,-1 1 0,-2 7 0,1 1 0,-9-31 0,7 27 0,7 21 0,4 11 600,9 22-510,20 9-90,7 7 0,18 2 0,-5-11 0,-12-7 0,2 0-45,-1 0 0,1-1 90,0-1 0,-1-2-90,-6 0 0,-2-2 135,14 0-90,-17 1 0,-4-4 0,-17 4 0,-24 13 0,-1 1 0,-21 17 90,3 2-355,17-20 1,-1 2 264,1 0 0,0 1 45,-1 1 0,1 1-45,1-2 0,-1 1-108,2-2 1,0 1 107,-15 23 0,13-22 0,1-1 0,-6 9 90,-4 2-90,20-21 90,4-6 0,5-6 422,0-3-512,0-4 321,2-4-501,2-3-359,4-6-361,4-4-539,2-5-990,3-1 2429,-3-4 0,-2 0 0,-2 0 0</inkml:trace>
  <inkml:trace contextRef="#ctx0" brushRef="#br1" timeOffset="110415">6863 358 20485,'-19'-23'2429,"1"0"-2069,4 3 89,0 0 1,7 2 90,-2 2-90,8 2-1,-3 5-89,4 4-180,0 3 0,0 2 180,0 10 0,0 17-91,0 29-179,1-14 0,-2 5-679,0 11 1,-1 4 618,1-15 0,1 2 0,0 0-541,-1 4 0,-1 1 0,1 0 541,1 2 0,0-1 0,0 4-8,0-1 1,0 4-1,0 0 1,0-3-23,0 1 0,0-3 0,0 2 0,1-5 0,-1 2 0,1 0 0,-1-2-104,1 5 0,-1-1 0,1-2 104,1-6 0,0-2 0,0 0 0,0 21 0,1-5 45,-1-18 0,0-6 134,0 6 1,-2-19 891,0-5-1071,5-16 1871,4-12-1871,10-4 0,35-20 0,0 2-77,-14 9 0,7-2 1,2 0 76,9-2 0,4 0 0,0 1-580,-14 5 1,0 0-1,2-1 1,4 1 579,-2 1 0,5-1 0,2 0 0,1 1 0,-3 0 0,-3 2-601,4-1 1,-5 2-1,1 0 1,3 0 600,-1 0 0,4-1 0,0 0 0,1 0 0,-3 2 0,7-1 0,-1 1 0,-2 2 0,-1 1-258,-6 1 1,-1 2 0,0 0 0,-1 0 257,-2 0 0,0 0 0,-1 1 0,-3 1 4,1 3 1,-2 2 0,-5 1-5,-5 1 0,-3 2 1095,26 8-1095,-11 3 0,-5-2 0,-7 2 0,-5-3 2442,-5-1-2442,-7-5 1985,-4 1-1985,-4-7 619,-3-1-619,-11-31 0,-6-11 0,-2 5 0,0-4-275,-2-3 0,1-2 275,-3-10 0,0-1 0,5 14 0,0-1 0,1-1 0,-2-3 0,1-2 0,0 1-590,1-2 1,0-1 0,1 0 589,-1 0 0,1 0 0,1 0 0,0 2 0,0 0 0,2 0 0,1 3 0,0 0 0,2 1 0,-2-17 0,2 2 0,2 5 0,0 1-395,0-7 1,0 3 394,1 18 0,0 2-180,0-5 0,0 4-449,2 4-1440,-3 34 1909</inkml:trace>
  <inkml:trace contextRef="#ctx0" brushRef="#br1" timeOffset="110415">9231-1 18247,'-9'14'0,"-19"25"0,-7 14 0,16-21 0,-1-1 0</inkml:trace>
  <inkml:trace contextRef="#ctx0" brushRef="#br1" timeOffset="110825">7561 2596 22734,'-24'-6'2249,"1"3"-2069,5-1-90,7 10 89,6 11-89,12 48-45,-3-33 0,1 4-150,2 9 0,2 7 0,-1-1 105,-2-6 0,1-1 0,-1 1-1079,1-1 1,-1 1 0,0-1 1033,0 13 0,-3-6-405,-1 6-542,-2-12-627,0-12-8212,-5-16 8915,-4-7 1,-3-18 0,-2-2 0</inkml:trace>
  <inkml:trace contextRef="#ctx0" brushRef="#br1" timeOffset="111275">7569 2547 22374,'-8'-28'2429,"4"1"-1889,4 15-361,10 10 1,8 14-90,10 13 0,7 6 0,6 8-1422,2 8 1377,-21-23 0,2 2-26,9 13 1,3 3 159,1-1 1,2 1-90,-1-1 0,-1 0-45,-1-5 0,-3-3-45,12 6 90,-7-8 0,-3-8 270,-9-8 449,2-7-809,-14-4 1457,-1-13-1457,-11-31 0,-2-9 0,-4-11 0,-1-7 0,1 21 0,-1 0 0,1-1-140,-2 0 1,0-1-1,0 1 140,-2-21 0,-1 5 0,3 22 0,0 3 0,0 5 0,-1 1 0,-3-25 0,4 14 0,-1 9 0,6 8-809,-3 11-360,4 5-1620,0 8 450,0 12 2538,2-4 0,0 11 0,2-5 0</inkml:trace>
  <inkml:trace contextRef="#ctx0" brushRef="#br1" timeOffset="112593">11183 4256 23274,'-6'-7'2248,"-3"3"-2068,8 2 180,-3 2-360,9 8 90,26 16-90,3 4 0,-5-8 0,3 1 0,-3-3 0,1 0 45,22 10 0,2-1-45,-12-6 0,2-1-880,15 7 0,-1-2 880,-16-11 0,-2-1 0,10 4 0,-1-1-171,-8-3 1,-2-2 170,-2-1 0,-3-1-360,16 5-989,-36-19 90,-7-1-810,-17-14 2491,-13-9 0,-1-6 1,-5-5-1</inkml:trace>
  <inkml:trace contextRef="#ctx0" brushRef="#br1" timeOffset="113272">11975 4143 22914,'-12'-5'1979,"2"1"-1889,3 4 0,0 4 90,3 29-180,-1 6 0,3 12 0,0 5-660,2-16 0,0 1 660,0 17 0,0 0 0,0-15 0,0-2 0,0-1 0,0-1 0,0-3 0,0-1 0,0 26 0,0-14 0,0-11 0,0-9-449,0-15 359,-5-48 45,-2 1 0,0-5 45,-1-9 0,0-3-712,-2-6 1,-1 0 756,2 9 0,0 3 45,0-1 0,-1 0 628,-1 3 1,0 0-449,-3-7 0,0 1-135,0 9 0,0 2-135,4 4 0,1 2 0,-4-7 90,13 26-90,6 13 1754,8 7-1754,12 12 0,6 0 0,2 0 0,-5-3 0,3 1-217,7 3 1,4 1 0,-2-1 171,0-2 0,0-1 45,13 5 0,-2-1 0,-17-7 0,-3-1 0,25 8 0,-12-1 0,-5-6 90,-20-2 0,-3-2-1,-27 4 1,-8 5 0,-19 10 0,-12 8-859,21-14 1,-1 1 813,-2 3 0,-1 2 45,-1 1 0,1 1-242,-1 2 1,1 0 196,1-1 0,0-1 0,3-1 0,1-1-45,4-2 0,0 0 0,-14 15 0,9-7 90,8-10 2074,6-8-2164,7-7 505,4-5-505,3-4-90,0 0-179,3 0-1171,6-4 91,3 1-810,6-3 2159,1-1 0,-3 2 0,0-1 0</inkml:trace>
  <inkml:trace contextRef="#ctx0" brushRef="#br1" timeOffset="137412">24909 1769 20395,'-4'13'1889,"3"-1"-1619,-6-5-90,6 1 0,-6-7-90,6 3-90,-3-4 0,1 0 0,2 0 1079,-3 0-989,4-4 0,0-1-90,0-6 0,2-1 90,4-3-90,4-1 0,5-2 0,5-1 0,2-3 0,8 1 90,5-5-90,6 0 0,7-1 0,-5 7 0,3-1-397,-7 5 1,1-1 396,17-5 0,0 1 0,-10 4 0,0 2 0,2 0 0,1 0 0,4 0 0,0 1 0,4 1 0,1 1 0,3 0 0,4 2 0,-14 3 0,4 1 0,1 0 0,-2 0 0,6 1 0,-3 0 0,4 0-305,-3 1 1,4 0 0,1 0 0,-1 1 304,3 1 0,0 1 0,1 0 0,-1 1 0,0 0 0,-1 1 0,2 0 0,1 1 0,-5-1 0,2 0 0,0 0 0,-1 1 0,-4 0-383,0 1 1,-3 1 0,-2-1 0,-2 1 382,9 0 0,-1-1 0,-7 1 0,0 2 0,-4 0 0,-5-4 0,1 1 0,19 2 0,-2 2 0,-26-4 0,0 0 194,15 1 1,-4 1-195,-13-1 1049,-5 0-1049,-2 1 1496,-10 0-3025,-8-1 1529,-31 2 0,-10 1 0,-20 7 0</inkml:trace>
  <inkml:trace contextRef="#ctx0" brushRef="#br1" timeOffset="139778">24909 1393 14908,'-5'-11'6207,"2"0"-5667,3 2-181,0-2-89,0-1 0,0-3 0,0-2-90,0-1 0,0 0 0,0 2-90,0 1 0,0 3 0,0 3-90,0 4 0,0 3 89,0 19-89,0 13 0,0 28 0,0-2 0,0 5 0,0 4 0,0-16 0,0 13 0,0-23 0,0 13 0,0-6 0,0 6 0,0-16 0,0-13 0,0-12 0,0-7 0,0-4 90,3 0-90,2 0 0,3 0 0,4-4 0,4-5 0,-1 1 0,3-5 0,-1 6 0,-3 0 0,5 0 0,-4 5 0,5-2 0,0 1 90,6-1-90,1 1 0,5 1-90,1 2 90,5-2 0,-1 2 0,16-2 0,-16 0 0,9 1 0,-21-1 90,-5 0-90,-6 2 180,-2-2 0,-7 0-180,0-5 0,-5 0 90,0-4-90,-5 0 0,-4-1 0,-5-1 0,-13-13 0,-3-7 0,-3-2 0,1-3 0,6 11 0,-1 0 0,-3-1 0,4 5 0,-1 0-164,-6-7 1,0 1 163,-15-10 0,16 14 0,-11-8 0,2 5 0,-6-6 90,14 11-180,8 3 180,3 1-90,7 6 0,-5-4 327,10 6-327,-5-5 0,3-1 90,-2-3-90,8 10-90,2 2 180,4 8-90,0 0-90,0 10 90,0 3 0,0 7 0,0 1 0,0 11 0,0-5 0,0 13 0,0-8 0,9 13 0,-1-9 0,10 9-90,-4-11-270,4-2-2158,6 18 2518,-8-14 0,0 13 0,-13-14 0</inkml:trace>
  <inkml:trace contextRef="#ctx0" brushRef="#br1" timeOffset="148869">28685 670 20845,'-4'-14'2069,"0"1"-1889,4 1 0,7 1 90,8 2-91,13 0-89,15-2 0,8 1 0,10-1 90,0 2-416,0 0 416,-6-2-180,-8 2 90,-9-3-90,-7 5 0,-9 1 0,-4 3 0,-2 1 0,-3 2 326,-5 0-416,-2-2-630,-6 0-1079,0-3-359,-6 3 2158,-2 0 0,-10 2 0,-3 0 0</inkml:trace>
  <inkml:trace contextRef="#ctx0" brushRef="#br1" timeOffset="149662">28766 652 20395,'0'-14'3149,"0"-2"-1980,2-8-360,-1-2-539,0 3-180,-1 8-90,0 11 90,0 4 0,0 6 0,0 5 0,0 14 0,-3 11-90,-4 14 0,-3 11-268,4-26 0,0 0 268,0 3 0,0-1 0,1 0 0,-1 1 0,-2 10 0,1-1 0,1 18-151,-1-27 1,2-3 240,4 1-90,-3-8 0,4-8 0,0-11 0,0-3 519,0-6-429,0 0 228,9-4-318,15-11 0,7 0 0,14-10 0,-2 7 0,4 0 0,4 2 0,-15 8 0,2 1 0,2 2 0,2 2 0,9 1 0,0 4 0,-2 5 0,-2 6 45,-4 4 0,-5 4-45,-8 1 0,-5 2 0,11 31 45,-27-18 0,-4 2 45,1 24-45,-6-22 0,-3 1 45,-10 17 179,-3-21 1,-3-2 90,-11 13-135,10-20 0,-1-2 45,-9-5-270,-1-10 0,-10-6 0,4-12 0,4 2 0,12-4-810,15 3-4227,2 3 5037,-1 0 0,-2 2 0,-5 0 0</inkml:trace>
  <inkml:trace contextRef="#ctx0" brushRef="#br1" timeOffset="155419">29388 3745 19856,'-13'-18'2878,"1"0"-2518,-2 0-180,0 0-90,-2 2-90,1 4 90,-1 6 0,0 4 0,-4 6-1,-3 5 91,-3 9 0,-19 23-90,20-14 0,-1 2-90,-5 9 0,1 1 45,6-8 0,4 0 90,4 4 0,7-2-45,10 2 0,18 2-90,16-15 90,12-6-90,8-6 90,4 2-90,-18-6 0,0 0 90,18 8-90,-22-5 0,-4 0 90,4 6-90,-7 3 90,-9 5-90,-5 2 0,-10 2 90,-15 12-90,-5-8 89,-14 4-89,1-13 0,-1-6 0,1-6 0,3 2-89,4-11-271,2 5-180,3-2-1709,-6-3 2249,9 3 0,-2-6 0,11 0 0</inkml:trace>
  <inkml:trace contextRef="#ctx0" brushRef="#br1" timeOffset="155997">30512 3759 20126,'-12'-9'2968,"0"-2"-2698,2-1 0,-2-1-1,3 1-179,3 1 0,-1 6-90,2 1 0,-3 4 0,-2 4 90,0 5-90,-4 7 0,0 7 90,-8 18 0,12-6-90,-3 13 0,15-12 90,5-1-90,22 6 0,19-11 90,4-5-90,3-17 180,-18-15 90,2-21-90,-14-18-135,-14 13 0,-4-3-45,-10-21-90,-10 5 0,-14 17-270,6 15-1439,-19 7 1799,6 34 0,-1 9 0,1 17 0</inkml:trace>
  <inkml:trace contextRef="#ctx0" brushRef="#br1" timeOffset="156946">29501 5079 16438,'0'-9'5486,"0"0"-5036,0 0-180,0 2-90,0 1 90,0 1-180,-3 3 90,-4 0 0,-16 2-90,3 6 89,-10-1-179,10 8 90,-6 9 0,8-4-90,-5 12 90,8-3-90,3 7 0,6 7 90,-1 24-45,6-30 0,4 1 0,5 6 0,5-1-45,5-4 0,6-4-1651,7-6 0,2-5 1741,22 12-90,-6-10 90,-22-6 0,-5 0-90,-6 2 90,-8 3-90,-2 4 90,-22 13 0,-1-10 3302,-15 5-3392,2-17 0,3-5-90,-1-6-270,7-3-539,3-4-811,4 0 1710,2-10 0,-1-8 0,1-12 0</inkml:trace>
  <inkml:trace contextRef="#ctx0" brushRef="#br1" timeOffset="157497">29871 3709 18416,'-5'-12'3958,"-4"-1"-3508,8 4-180,-8-2-90,8 2 90,-3 2-1,4 2 181,0 3-90,0 2-180,0 8 0,0 10 0,0 16-90,0 18-359,0-19 1,0 2 313,1 4 0,-2 4-45,-1 1 0,0 5 0,-1-3 0,3 8 0,-2-1-267,-1-6 0,-2 2 0,1-4 267,1 1 0,-1-3 0,-1-3 0,0-1-49,1-3 1,1-2 48,-4 23 0,6-10 0,-2-3 572,3-16-572,0-7 930,9-15-930,6-8-247,11-4-383,8-8-359,3-9-900,6-6 1889,-2-9 0,0-4 0,-3-3 0</inkml:trace>
  <inkml:trace contextRef="#ctx0" brushRef="#br1" timeOffset="157697">29741 3673 20665,'4'-41'2069,"7"-2"-1979,14 2 0,15 1-180,-14 21 0,5 1-1349,21-2 0,3 3 844,-10 4 0,-1 1 0,16-1 0,0 2 0,-19 6 0,1-1 0</inkml:trace>
  <inkml:trace contextRef="#ctx0" brushRef="#br1" timeOffset="158098">30841 3456 21205,'6'-27'1079,"2"3"-899,9 2-90,5 6 90,6 3-90,7 6 0,6 3 180,3 4 90,1 0-1,0 0 1,-6 0 0,-5 0 90,4 14-270,-14 1-90,5 16-1,-14 5 1,-1 7-90,-2 12 0,0 6-266,-5-26 0,0 0 311,0 1 0,0 1-45,1 0 0,1 1 0,-1-2 0,0 0 0,0-3 0,0 2-90,2 8 0,-2-1-180,2 19 45,-8-24 1,-4-1-496,-19 5-539,-19-1-46,11-22 1,-3-2 1304,-6 1 0,-2-2 0,-5 1 0,-1-1 0,-3 0 0,0 0 0</inkml:trace>
  <inkml:trace contextRef="#ctx0" brushRef="#br1" timeOffset="158698">29887 5260 22194,'0'-29'2249,"2"4"-2069,0 4-90,0 8-90,0 6 90,0 9 0,0 15-90,2 20 0,-1 19 0,-2-19 0,-1 1-223,1 6 0,-2 1 223,0 1 0,-1 1 0,0 1 0,-1-1 0,1-3 0,0-1 45,0-5 0,0-1 45,2 23 0,0-14 90,0-13 0,0-8-90,2-13 0,16-4-90,7-10 265,21-5-714,1-4-631,4-9-899,-4-7 1979,-6-12 0,-11-4 0,-4-7 0</inkml:trace>
  <inkml:trace contextRef="#ctx0" brushRef="#br1" timeOffset="158867">29993 5183 21475,'-5'-38'1259,"3"0"-1169,10 5-90,8 6-450,11 5-1079,9 6 1529,7 0 0,8 9 0,2 1 0</inkml:trace>
  <inkml:trace contextRef="#ctx0" brushRef="#br1" timeOffset="159213">30764 5093 21924,'-14'-27'2429,"2"0"-1979,5 2-90,4 4-91,3 3-89,0 7-180,0 4 180,0 7-90,3 11 0,2 11 0,3 15 0,-2 14-90,0 13 0,-4-26 0,-2 1-127,1 3 0,0 0 172,-1 1 0,0 0-45,0-1 0,0 0 0,0 10 0,0-1 0,0-9 0,0-1 0,0-2 0,0-3-90,0 6-270,0-30-360,0-6-359,0-10-556,0-9 1635,4-14 0,2-16 0,4-10 0</inkml:trace>
  <inkml:trace contextRef="#ctx0" brushRef="#br1" timeOffset="159663">31361 4817 21205,'-10'-9'1709,"3"2"-1619,4 3 0,12 1-90,9 3 90,21 0-90,10 0 0,12 0 225,-20 0 0,1 0 134,-6 0 1,-2 0-90,29 0-90,-26 0-90,-23 0 0,-4 7-90,-4 6 90,-2 14-90,-4 16 0,0 14 0,0-23 0,0 2-229,0 3 1,2 1 228,-1 2 0,2 0-371,0 1 1,2-2 415,-1-1 0,0 0-45,2-4 0,0 0-214,3 27 214,1-8 0,-4-10 0,-2-5 232,-8-6-862,-8 0-809,-16-10 0,-8-2 1439,4-5 0,-2-1 0,-22 6 0,-3-1 0,8-7 0,-1-1 0</inkml:trace>
  <inkml:trace contextRef="#ctx0" brushRef="#br1" timeOffset="160574">29595 6690 20606,'0'-30'1799,"-6"3"-1104,0 4-336,-10 5 57,-1 4-146,-5 7-16,-2 3-165,-5 4 226,0 8-225,-1 5 90,5 7-90,-2 15 0,15-8-90,-1 27 90,13-7-90,9 14 0,2-14 0,13-6 0,3-16 0,3 0 0,1-4 0,3 5 0,-12-9 89,-3 5-89,-13-9 90,-7 3-90,-8 0 0,-5 0 0,-5 0 90,-1-5-90,3-4-90,3-3-179,8-4-271,3 0-360,3 0-269,1-6 1169,11-11 0,-1-3 0,9-9 0</inkml:trace>
  <inkml:trace contextRef="#ctx0" brushRef="#br1" timeOffset="161119">30062 6554 20215,'-8'-12'3059,"-2"1"-2789,5 2 89,-4 4 91,2 15-270,-1 32-90,3-5 0,0 4-45,0-2 0,2 2-137,0 3 0,1-1 181,-1 16-89,3-7 0,0-9 90,0 1 0,0-19 0,0 3-90,3-21 90,7 0-180,10-7 95,9 0-635,10-5-629,0-4-1170,2-9 2429,-7-9 0,-5-7 0,-5-5 0</inkml:trace>
  <inkml:trace contextRef="#ctx0" brushRef="#br1" timeOffset="161276">30184 6450 21565,'-11'-23'1349,"5"3"-1349,2 2-180,11 4-450,8 3-1438,13 4 2068,11 0 0,6 3 0,4-1 0</inkml:trace>
  <inkml:trace contextRef="#ctx0" brushRef="#br1" timeOffset="161664">30651 6545 20755,'-31'20'2159,"2"-1"-1799,-1-10-90,2 1 89,1-9-89,3 3 90,-2-4-270,14-4-90,1-3 0,19-4 0,8-3 0,11 0 90,9 3-90,5 0 90,17 6 0,-20 5 0,5 7-90,-27 20 0,-12-1 90,-8 14-90,-9-9 0,-12 13 0,7-13 0,-6 5-90,16-17-450,2-10 0,12-3 540,56-24 0,-10-3 0,-2 2 0,-1 0 0</inkml:trace>
  <inkml:trace contextRef="#ctx0" brushRef="#br1" timeOffset="162036">31256 6350 21565,'0'-20'1709,"0"2"-1619,1 0-90,16-2 0,5 9 0,40 1 90,-17 8 0,15 2 269,-18 6-89,-18 1-90,1 9 0,-18 18-180,0-1 90,-3 20 0,6-8-45,2-8 0,1 0-45,10 17 45,-5-18 0,2-1 0,-1-4 0,1-2-45,10 13 0,-1 8 0,-19-23 0,-19 0-360,-16-2-270,-20 2-719,-14-2-173,26-12 0,-1-1 1522,-3-1 0,-1 0 0,-2 2 0,0-1 0,-2 1 0,1-1 0</inkml:trace>
  <inkml:trace contextRef="#ctx0" brushRef="#br1" timeOffset="162980">29542 7689 19136,'0'-11'3148,"-4"-1"-2968,3 5 180,-2 1-180,3 3 2159,0 1-2160,-4 2-89,-4 0 0,-10 4 0,-9 7 0,-7 8-90,-3 8 90,0 3 0,5 4-90,7 16 0,18 4 45,18-19 0,7-2-45,19 16 0,3-16 0,1-3-90,7 9 90,-18-12 0,-3 2 0,-3 17 0,-12 1 0,-16-14 0,-4 0 90,-11 15-180,1-19 0,-2-2-360,-15 5-1169,-14-1-2338,11-15 3957,6-6 0,21-21 0,15-6 0</inkml:trace>
  <inkml:trace contextRef="#ctx0" brushRef="#br1" timeOffset="163921">30033 7662 21025,'11'-21'3328,"-1"1"-2968,-4 6-90,0 1-90,-2 12-90,2 8-90,-2 16 90,4 11-90,-2 11 0,2 9 89,0 6 1,1 1-45,-7-23 0,0-1-45,2 15 0,-4 4 0,0-16 90,0-9-90,0-2 0,2-13 0,0-10 0,2-6 0,-2 0 90,2 0-90,0 0 0,13 0-90,5-4-90,15-5-269,6-5-541,7-6-629,4-3-8212,1-6 9208,-2-5 0,-2-3 0,-5-1 0</inkml:trace>
  <inkml:trace contextRef="#ctx0" brushRef="#br1" timeOffset="164546">30890 7458 20755,'0'-11'1799,"0"2"-1709,-3 4 0,2 3-90,-7 2 90,8 0 0,-8 0-90,7 0 180,-2 0 0,-1 0-90,3 0 180,-2 0-270,3-10 179,0 2-179,1-8 90,5 3 0,14-3 0,9 0 0,12 4 0,-7 10 0,-7 11 90,-9 20 0,-11-4-90,1 10 90,-12-10 0,-10 8-90,-7-5-90,-1-2 0,7-7 0,9-14 0,6-1 0,6-4 0,4 6 0,9 0 0,5 7 0,1 0 0,1 3 0,-2 2 0,-3 0 0,-5 1 0,-8-1 0,-4 0 0,-11 0 0,-4 0-180,-8 0-270,-3-2-180,2 0-359,-2-5-630,3 0-720,3-6 2339,2-1 0,7-4 0,2 0 0</inkml:trace>
  <inkml:trace contextRef="#ctx0" brushRef="#br1" timeOffset="165016">31532 7268 20305,'-8'-18'2699,"3"2"-2519,1 3-90,4 4-90,2 4 0,8 3 0,6 2 90,29 0 90,-1 0-1,4 4 91,-15-3-90,-19 3 180,1-4-90,-4 12-180,1 1 0,-3 18 0,0 23-90,-2-1-112,-2-17 1,0 0 111,3 23 90,0 0-90,0-2 0,0-3 0,0-6 0,-1-6 0,-1-5-90,-4 2-269,-4-11-631,-8 0-809,-8-11 1799,-13-1 0,-11 4 0,-8 1 0</inkml:trace>
  <inkml:trace contextRef="#ctx0" brushRef="#br1" timeOffset="165631">29761 8702 22824,'-25'4'1349,"-2"3"-1169,0 7-90,-2 2 0,1 4 90,-2 11 0,16-8-180,3 7 90,23-14-90,8 0 0,15-5 0,6-4 0,4 3 0,14 2 0,-20 2 0,3 4 0,-26-4 0,-7-1 0,-11 3-180,-18 8-810,-8 2 181,-1-2-450,2-9-810,12-11 2069,7-4 0,2-4 0,6-1 0</inkml:trace>
  <inkml:trace contextRef="#ctx0" brushRef="#br1" timeOffset="166099">30236 8661 15538,'4'-9'6207,"-1"0"-5398,0 0-179,-2 0-1,2 2 451,1-1-451,-1 3-449,1 0-90,-4 3 0,0 2 0,0 10 0,0 5 0,0 14-90,0 7 0,0 5 0,2 23 0,0-3 0,0 0 90,0-14-180,0-19 90,-2 2 90,2-6-90,2-1 0,0-12 0,11-7-180,21-8-539,18-7-91,-2-2-629,0-4-900,-23 3 2339,-5-3 0,-5-2 0,-4-3 0</inkml:trace>
  <inkml:trace contextRef="#ctx0" brushRef="#br1" timeOffset="166263">30297 8657 22014,'-6'-20'990,"6"-1"-1080,12 1-180,12 2-450,14 2-1168,10 4 1888,9 1 0,2 2 0,2 0 0</inkml:trace>
  <inkml:trace contextRef="#ctx0" brushRef="#br1" timeOffset="166656">30894 8557 22464,'0'-7'1619,"0"1"-1439,0 3-90,0 1-90,2 10 0,2 4 0,2 9 0,4 2 0,1-1 90,1-1-90,0-3 0,0-2 0,2-9-90,13-1 180,-2-10-90,11-5 0,-8-7 180,1-7 450,12-16-540,-17 13-90,3-3 0,-22 27 0,-5 12 0,0 8-180,0 5-270,0 2-1799,0 12-89,0-11 2338,2 4 0,2-17 0,2-2 0</inkml:trace>
  <inkml:trace contextRef="#ctx0" brushRef="#br1" timeOffset="167098">31536 8268 21475,'10'-12'1169,"2"3"-1079,6 3-90,6 3 0,25 1 0,-10 2 90,14 0 270,-20 0 0,-7 0 179,0 4-269,-11 1-180,-3 4 90,-8 2-90,-3 1 90,2 6 0,1 2 269,3 27-449,2-6 45,2 0 0,1 2 45,6 10-135,-4-19 0,0 0 45,4 8 90,1-5-90,-3-6 0,0-6 90,-2-5-90,0-6 180,-3-7-90,-5 1 0,-2-7 90,-11 15-360,-21 3-450,-5 5-539,-22 3 684,13-15 1,0 0-1,7-3 1,-1-1-1,-12 3 1,0 0-1</inkml:trace>
  <inkml:trace contextRef="#ctx0" brushRef="#br1" timeOffset="170872">20320 5192 14369,'-5'0'6656,"2"0"-5037,3 0-1349,7-2-90,0-2 0,11-5-90,2-3 0,7-3-90,7-3 0,7-3 0,7 0-646,6 1 646,-1 6-180,-4 1 0,-11 6-89,-5 1-91,-11 3-2069,-2 1 270,-11 2 2159,-2 0 0,-7 0 0</inkml:trace>
  <inkml:trace contextRef="#ctx0" brushRef="#br1" timeOffset="171548">20357 5192 13559,'5'12'5217,"0"-1"-3598,3-6-809,-4 5-270,0 2-450,-2 2-1,-2 6-89,0-2 90,-5 5-90,3 2 0,-7 4 90,8-1-90,-2 11 0,3-12 90,0 4 0,0-13 90,0-11-180,0-1 90,1-6-90,4 0 0,3-6 0,2 1 0,2-6 0,-1 4 0,0 2 0,2 3 0,-1 2 0,11-2 0,-7 1 0,8-1 0,-8 2 0,2-2 90,8 2-90,-6-2 0,5 2 0,-8 0 0,-3 6 0,-2 0 0,-4 7 90,-2-2-90,-3 11 0,-2-5 0,-4 5 90,-13 4-90,-2-10 90,-10 8-90,4-13 90,-4 0-180,10-6 90,3-1-270,11-4-2428,4 0 2698,0-2 0,0-2 0,0-3 0</inkml:trace>
  <inkml:trace contextRef="#ctx0" brushRef="#br1" timeOffset="178031">6688 17038 23544,'-12'-19'1439,"1"4"-1349,5 3 0,3 7-90,3 1 0,12 2 0,17-6 0,11-4 90,-2 0-90,-11 3-90,-19 7-720,-4 2-3058,-18 0 3868,4 0 0,-11 6 0,9 2 0</inkml:trace>
  <inkml:trace contextRef="#ctx0" brushRef="#br1" timeOffset="186932">7537 692 21745,'-21'0'2068,"1"0"-1618,2 0-90,1-2-90,3 2-90,8-2 0,0 0-90,12-3-1,8-4 1,18-6 0,20-6-410,-15 7 1,2-1 319,7-1 0,2 0 45,5-3 0,1 0-45,3-1 0,-1 1-1059,-1 0 1,0 1 1058,-4 1 0,-1 0-45,-6 4 0,-2-1-277,3 1 1,-3 0-398,8-4-181,-8 4-2968,-60 15 3948,-14 5 0,0 1 0,-2 0 0,1 0 0,0 0 0</inkml:trace>
  <inkml:trace contextRef="#ctx0" brushRef="#br1" timeOffset="187483">7504 575 18866,'-3'-14'3688,"2"1"-3238,-3-1-270,1 2 90,-2 5-90,-5 9 179,-7 30-269,4 1 0,1 4-45,-2 2 0,0 2-382,-1 11 1,0 0 381,3-9 0,0 0-45,1 0 0,-1 0 0,2-1 0,0-2 0,1-3 0,2-1 0,-2 22 180,4-2-180,5-26 0,2-5 90,5-27 673,10-12-763,31-29 0,-3 6-213,-12 11 1,2 2 212,19-3 90,0 11-125,-2 7 125,-3 21 0,-4 12-46,-18 8 1,-5 7 45,-7 7 0,-5 2-262,0 0 1,-6-1 215,-10 2 1,-7-4 0,-2-14 0,-5-3 45,-11 6 0,-2-2 90,-16 13-90,18-20 0,0-3 90,-3-1 0,7-10 405,7-1-495,6-9 35,7 3-125,4-6 364,3-2-364,3-5-90,4-5-360,3 0-449,1 0-541,-2 3-1348,0 4 2788,-5 3 0,1 2 0,-2 2 0</inkml:trace>
  <inkml:trace contextRef="#ctx0" brushRef="#br1" timeOffset="190035">16020 15898 18956,'-13'-5'3508,"7"-1"-3238,-5-1-90,4-2-90,-3 2 0,0 0 0,2 5 0,3 0-90,-4 2 180,2 0 0,-7 0-1,-4 10 91,-4 4-90,-8 18-90,-5 4 0,-2 11-1359,0 4 1359,7 1 0,3-2 0,9-5 180,8 6-90,19-13-90,9-8 0,18-16-90,1-14 90,5 0-90,3 0 0,-12-1 0,1 0 0,17 1 0,16-2 0,-12 24 0,-16 3 0,-15 9 0,-4 6 0,-7 17 45,-5-18-1,-5-1-44,-14 19 0,-4-3 1269,-15-2-1269,4-20 0,-3-2 0,-2-5 0,-1-4 0,0-1 0,0-4 0,-24 0-90,14-16-89,13 0-181,0-4-90,18-3-90,6-4-179,5-3-720,0 1 1439,2-13 0,6 3 0,2-10 0</inkml:trace>
  <inkml:trace contextRef="#ctx0" brushRef="#br1" timeOffset="190389">16759 16052 21025,'0'-21'2159,"0"1"-1979,-6 2 0,-2 2-1,-7 4 1,-3 6 0,-2 4 0,-4 2 180,-5 6 90,-3 5-91,-3 14-89,-2 11-90,15-1 0,2 6-90,5 10 0,3 2-357,1 0 0,5 0 267,6 3 0,7-3-868,3-17 0,4-2 823,1-1 0,3-3-315,22 23-454,-9-26 1,1-2-267,18 5 46,-18-15 0,0-4 1034,13-9 0,-2-13 0,-1-6 0</inkml:trace>
  <inkml:trace contextRef="#ctx0" brushRef="#br1" timeOffset="190868">17384 16043 21115,'-18'-27'2249,"-2"3"-2069,-3 4-90,-1 7-1,-11 12 91,9 6-90,-5 15 0,15 8 90,2 8-90,2 9 0,5 7-45,4-11 0,1 1-45,2 19 0,-1-22 0,2-2 90,8 18-90,-2-20 0,11 0-90,0-24 90,5-11 0,3-7 0,3-9 0,3-18 90,-7-15 90,-14 16 0,-3 0 0,-3-22 0,-11 6-1,-6 19-89,-5-3-90,4 13 90,3-1-90,7 16 0,3 1 0,2 14 0,2 0 0,4 10 0,2 0-90,4 1-809,10 16-1,-2-9-629,8 9 1529,1-6 0,-8-11 0,4 3 0</inkml:trace>
  <inkml:trace contextRef="#ctx0" brushRef="#br1" timeOffset="191268">17636 16083 23454,'-11'-18'1529,"5"0"-1439,3 7-90,3 0 90,0 6-90,1 7 0,7 9 90,12 30-90,-2-1 0,8 20 45,-17-25 0,-2 0-45,2 13 0,-3-12 0,-5-3-90,-15-8 0,5-8 0,-11-28 90,14-19 0,2-15 0,4-8 90,6-6 0,1 5-1,1 20 1,3 2 90,5-5 180,20 16-360,-11 38 90,13 30-90,-8 13-359,-16-26 1,1 2 358,-1 0 0,0 1-135,-1-1 0,-2 0-135,0-4 0,-1 0-810,0 2 1,0-4-1259,1 2 2338,-2-8 0,-7-35 0,-2-6 0</inkml:trace>
  <inkml:trace contextRef="#ctx0" brushRef="#br1" timeOffset="191882">18956 15369 15863,'-20'-61'1529,"-3"0"-710,9 30 0,-2 0-459,-19-25 1124,-5 6-1304,-5 11 0,0 10 0,0 15 89,6 16 936,3 25-846,6 25-209,16-11 0,1 9 0,2-1 460,-3 12 1,1 3-581,3-5 0,0 5 0,1 1-262,3-12 1,0 1-1,1-1 1,1-1 231,0 2 0,0-1 0,2 3-45,-2 8 0,1 6 0,1-1 0,0-8-105,1-13 0,1-4 0,1 1-120,0 11 0,0 1 1,0-6-297,1-8 0,1-4-1548,2 3 1,0-3 2113,0 4 0,0-5 0,-5-32 0</inkml:trace>
  <inkml:trace contextRef="#ctx0" brushRef="#br1" timeOffset="192034">18119 16386 23903,'-41'-38'1440,"8"0"-1351,15 1-89,16 1 90,22 0-180,22 2-45,-9 15 1,3 2-777,9 0 0,2 2 326,6-1 1,2 0-1262,2 2 0,1 1 1846,-2 1 0,-1 0 0,-3 0 0,-2 1 0,-1 0 0,-1-1 0</inkml:trace>
  <inkml:trace contextRef="#ctx0" brushRef="#br1" timeOffset="192318">19597 15021 23454,'5'-48'2068,"-7"7"-1258,-18 17-270,-4 32-1,-14 36-404,20-6 0,3 6-900,-1 10 1,2 5 794,5-17 0,1 1 0,2 4-8,2 4 1,3 4 0,0 1-1,2-3-22,1 4 0,3-3 0,1 2-361,0-3 1,2 3 0,1-2 0,2-3 210,4-3 0,1-3 0,4 0-630,10 8 1,4 1 0,0-5-520,5 4 0,2-5 1299,-7-11 0,3-1 0,0-8 0,-1-11 0,1-7 0,-2-4 0,1 0 0</inkml:trace>
  <inkml:trace contextRef="#ctx0" brushRef="#br1" timeOffset="192682">20174 15188 23544,'-10'-32'1034,"0"0"0,-11-23-854,5 11-180,0 14 90,9 12-90,2 9 0,5 19 0,0 9 90,5 16-90,2 3 0,7 1-90,0-3 90,1-6 0,-1-6 90,1-7-90,-3-12 0,1-10 360,-5-32-90,-3 8-90,-2-19 0,-3 20-90,0 0-90,2 13 0,2 8 0,4 19-180,3 13-180,3 9-540,0 7-719,-2-10 0,1 1 1619,8 16 0,-8-17 0,1-1 0,7 8 0</inkml:trace>
  <inkml:trace contextRef="#ctx0" brushRef="#br1" timeOffset="192967">21278 14894 20333,'13'-55'1709,"-5"17"-1619,-4-1 2066,-4 28-1886,0 21 665,0 20-755,0 31-120,0-18 0,0 7 0,0-1-287,-2 11 1,-2 3 226,1-9 0,-1 5 0,-1 2 0,0-3 0,-3 3 0,-1-3 0,0 1-45,1-9 0,1 1 0,-1-1 0,0-3-105,0 0 0,-1-2 0,1-4-210,-1 6 1,1-6-57,-2 0-844,3-12-1078,0-15 2338,1-12 0,-7-15 0,-1-9 0</inkml:trace>
  <inkml:trace contextRef="#ctx0" brushRef="#br1" timeOffset="193167">20767 15251 16845,'-31'-24'1709,"3"-2"1013,-2-3-2722,15 8 1258,1 1-1618,14 13-886,14 7 1246,15 13 0,6 0 0,9 7 0</inkml:trace>
  <inkml:trace contextRef="#ctx0" brushRef="#br1" timeOffset="193348">21688 15518 25792,'15'0'1080,"-1"0"-990,2 0-630,-1 0-719,1 0 1259,10-10 0,-5-3 0,11-9 0</inkml:trace>
  <inkml:trace contextRef="#ctx0" brushRef="#br1" timeOffset="193828">22350 14528 24353,'8'-64'944,"-3"25"1,0 3-675,4-10 180,3 5 89,16 55-269,0 23-135,-6-2 0,-1 6-1709,-1 4 0,-3 3 1619,2 9 0,-1 4 15,-7-20 0,0 2 0,-1 2 6,0 1 1,0 3 0,-1 2 0,0 0-67,0 4 0,-1 1 0,-1 1 0,1-2 22,-2-4 1,0 0-1,0-2 1,-1-1-23,1 9 0,-1-3 0,-1-8 0,-2 13 0,-2-36-180,0-15 90,-9-15 90,-4-21-45,-9-2 0,-2-3 45,-18-19 992,12 17 0,-3 3-992,-21 0 45,8 24 0,-2 8-45,12 4 0,-1 4 0,-14 8 0,2 5 45,16 2 0,5 4 285,-5 11 0,6 5-330,11-2 0,9 3 45,10 5 0,10-2-280,8-11 1,8-6 144,11-5 0,4-8 0,-5-8 1,1-5-136,2 0 0,0-4-180,-1-3 0,-1-2-135,-2 0 1,-2-6 100,11-24 1,-4-8-1,-19 14 1,-4-3 0,8-21-1,0 0 1</inkml:trace>
  <inkml:trace contextRef="#ctx0" brushRef="#br1" timeOffset="194232">22980 14130 23544,'0'-51'1799,"0"8"-1710,0 9 91,0 14 0,0 9 90,3 43-225,4 2 0,0 5-45,0 4 0,2 3-1696,2 8 0,2-1 1696,-3-14 0,0-3 0,0-2 0,0-2 0,9 22 0,4-11-90,-5-25 90,3-21 0,-4-30 0,1-21 135,-7 4 0,0-2-90,-2 13 0,-1 0 45,4-21 0,-2 4-90,-1 10 3392,2 4-3392,-7 40-90,4 13-180,-2 18-495,2 6 1,0 4-91,-2-7 1,0 2-4062,2 14 1,1 1 4246,-3-14 1,-1 0 0,-1 0 0,0 0-1,-1-1 1,0 0 0</inkml:trace>
  <inkml:trace contextRef="#ctx0" brushRef="#br1" timeOffset="194651">23942 15052 24623,'-4'-4'1529,"0"-1"-1349,4 3 270,0 0-1,2 2-89,6 8-90,6 2-180,7 8 90,1-2 0,-1-1 90,-3-3-270,-13-5 0,-8-3 0,-15-4 0,-9-4 0,-2-1 0,3-4 0,4 0 0,11 0 0,4 0 0,7 2 0,30 6 0,0 15 0,2 5 0,4 0 0,1 3-404,7 14 0,-3 6 404,-12-6 0,-5 3 0,-4 4 0,-3 2 0,-5 0 0,-4 1-45,-6 1 1,-6 1-856,-4-1 1,-8 1 551,-9-5 1,-6 1 0,-2-2 0,-9 9 0,-4-3-1,2-6 1,-1-1 0,1 1 0</inkml:trace>
  <inkml:trace contextRef="#ctx0" brushRef="#br1" timeOffset="195843">25851 14491 21385,'0'-31'2608,"0"1"-2068,0 3-90,0 2-90,3 5-1,2 2 91,7 4 0,4 7 179,26 17-449,-3 14-90,-10-3 0,-1 7-1606,1 20 0,-6 6 1561,-5-9 0,-4 3 0,3 15 0,-5 2-218,-11-17 1,-8 1 202,-4-7 0,-6 2 0,-4-1-30,-7-3 0,-5-1 0,-1-1 0,1 1 0,-2-1 0,-4-4 0,-11-2 0,-5-6 0,0-7 0,-9-9 0,1-12-708,17-5 0,0-6 0,5-5 708,-5-12 0,11-9-45,12-13 0,12-6-331,12 3 0,8-1 376,4-8 0,5-2 0,-4 20 0,2-1 0,1 0-30,1-2 0,1 1 0,1 0 30,1 0 0,0 1 0,0 1-30,-1 2 0,1 0 0,0-1 518,5-10 1,1-2 0,-2 0-489,-3 5 0,-2-1 0,0-1-30,1-5 0,0-1 0,-3 3 30,-1-6 0,-6 6 0,-6 12 0,-5 6 0,-8-4 339,-21 5-339,-22 20 0,-1 14 1222,19 12 1,1 5-1133,-17 28-90,26-16 0,1 2 45,0 5 0,3 1 517,2 5 1,2 1-563,2 6 0,3 1 0,2 4 0,4 2 45,4 4 0,4 1-281,2 1 0,6 4 236,5-4 0,5 4 0,4-1 0,-2-16 0,3 0 0,1 0 0,0-1 0,0 1 0,1-1 0,0 0 0,2-3 0,13 8 0,1-3 0,0-7-45,6-1 0,0-6-90,-3-3 0,0-4-135,-4-2 0,-1-3-899,4-1 0,-2-2-990,11 0 2159,-5-6 0,-37-21 0,-8-4 0</inkml:trace>
  <inkml:trace contextRef="#ctx0" brushRef="#br1" timeOffset="198069">27646 13727 20126,'0'-18'3148,"0"0"-2878,-6 0-1,1 0-4340,-7 0 4251,4-1 859,-2 3-949,0 3 90,1 2-90,0 4 0,-3 2 180,-3 3 3571,-9 2-3301,-35 16-270,2 0-745,13 0 1,-1 2 564,9-4 0,0 1-90,0 1 0,-1 0 45,5-2 0,1 1 45,-3 4 0,2 0-90,-4 10 90,6 8-90,52 5 0,10-10 0,-2-12 0,6-2 0,-2-7 0,3-2 0,23 0 0,3-3-396,-14-2 1,0 0 395,14 2 0,-1 0 0,-21-2 0,-3 1 0,-3 3 0,-2 2 0,23 13-140,-24 1 1,-4 3 229,6 21-45,-17-13 0,-4 3-45,-9 27-988,-8-31 1,-4 1 1032,-1 1 0,-4 0-45,-4 0 0,-3-2-164,-1 0 0,-3-2 164,-1-1 0,-1-3 0,0-3 0,-1-2 0,-24 15 0,4-13 537,7-11-537,7-8 288,9-12-288,6-6 3206,9-11-3656,13-22 0,5 5-449,9-15-450,1 16-630,1 1 1979,4 2 0,3-1 0,1 1 0</inkml:trace>
  <inkml:trace contextRef="#ctx0" brushRef="#br1" timeOffset="198489">28092 13198 23454,'-5'-28'2068,"4"4"-1798,-9 7 180,10 8 0,-9 20 179,7 48-494,2-25 0,0 3-546,3 20 1,1 3 545,2-6 0,2 5-46,-3-13 1,1 5 0,0 2 0,0 0-68,2 4 1,1 1 0,-1 1-1,0-1-407,0 1 0,0 0 0,-1-1 0,1 0 385,0-5 0,1 0 0,-1-2 0,0-2 0,0 4 0,0-2 0,0-4 0,0 3 0,0-2 0,1 14 0,-1-4 0,-4-8 0,5-11 0,0-33 0,11-25 0,10-17-270,13-14 35,-16 20 1,3-1-81,3-4 1,1-1-181,3 0 0,1-3-345,-2 4 1,1-4 0,-1 2-286,3-4 1,-1-1 1124,-6 7 0,-1-2 0,-3 2 0,-4 2 0,-3 1 0,-2 0 0,0 1 0</inkml:trace>
  <inkml:trace contextRef="#ctx0" brushRef="#br1" timeOffset="198702">27950 13401 23454,'-29'-29'899,"10"0"-719,41-5-330,16 19 0,15 4 0,3 1-540,1-1 1,3 1-1,4 2 264,-2 0 1,4 0 0,1 1 0,-6 2 0,-2 1 0,-4 2 0,-3 0 0,11-1 0,-1 0 0</inkml:trace>
  <inkml:trace contextRef="#ctx0" brushRef="#br1" timeOffset="199040">29262 13451 23813,'8'-13'1889,"-2"1"-1619,0 1-180,-4 6 90,2 1 90,0 14-90,4 11 0,3 19 0,-1 19-135,-6-22-1,-2 3-1533,0 5 0,0 3 1489,-2 5 0,0 0 0,-2 2 0,0 2-98,0-7 1,-1 2-1,0-1-352,1 16 1,-1-3-91,-3-1 0,1-5-225,5-16 1,-1-9-2024,-8-12 2788,2-13 0,-3-23 0,0-7 0</inkml:trace>
  <inkml:trace contextRef="#ctx0" brushRef="#br1" timeOffset="199348">29120 13089 20868,'-17'-50'2068,"3"5"-1798,0 11 334,7 7-424,-2 9-2,14 14-178,3 8 90,11 14-90,7 1 90,-1-3 90,-2-3 455,-5-8-455,-6-1-91,-13-10-89,-28-8 0,-6-1-89,-20-2-91,14 9-360,3 4-180,7 8-2788,7 14 3508,13 0 0,13 10 0,11-5 0</inkml:trace>
  <inkml:trace contextRef="#ctx0" brushRef="#br1" timeOffset="199818">29566 12741 22554,'0'-30'1799,"0"1"-1619,4 0-90,2 1 0,21-9 180,18 6 134,-15 13 1,1 2 135,24-2 0,-11 5-181,-21 11-89,-5 0 0,-6 2 180,7 26-180,-3 5-180,9 29-90,-12-28 0,-1 1-373,2 3 1,2 3 372,10 20 0,1 2 0,-6-13 0,1 2 0,3 2 0,3 4 0,-1-2-105,-4-10 0,0-1 0,1 0 105,5 9 0,1 0 0,-1-2-282,5 8 0,-3-4 282,-3-8 0,-3-3 0,-3 11 0,-10-7 0,-13 1 0,-16-3 585,-15 0-2114,-4-10 0,-4-1 0,8-7 0,-2 0 1574,-15 8 1,0 0-1,12-10 1,2-1 0,-2 0-1,-1 0 1</inkml:trace>
  <inkml:trace contextRef="#ctx0" brushRef="#br1" timeOffset="200359">31308 12737 22554,'-8'-8'2519,"0"0"-2249,0 5-1,0 3-179,3 11 0,4 8 0,6 8-90,2 0 0,1 0 180,-2-4 0,-4-7 90,0-7-180,-2-13-90,0-6 0,0-10 0,0-1 0,0-5-990,0 8 1,0 3-8842,0 11 8398,0 24 1,-5 3-1,-2 20 1</inkml:trace>
  <inkml:trace contextRef="#ctx0" brushRef="#br1" timeOffset="200683">31231 13456 22374,'4'7'1889,"6"5"-1079,8-2-91,13 6-44,-3 1-1,2 2-314,20 12-225,-15-7 0,-1 2 45,11 15-90,-3 6-90,-9 1-360,-8 2-359,-13 2-721,-19 2-89,-16 1 1529,-14-14 0,-7 0 0,7-9 0,-2-1 0,2-3 0,-1-1 0,1 1 0</inkml:trace>
  <inkml:trace contextRef="#ctx0" brushRef="#br1" timeOffset="201832">29810 11873 20845,'-13'-16'1889,"5"0"-1619,5 4 0,3 3 179,-4 3-179,3 3 0,-3 1 360,4 2-180,6 0-91,2 4 1,12 5-90,12 10 90,17 10-61,-15-7 1,6 6 0,0 5-991,-1 3 1,2 4-1,0 4 1,0-1 757,2 2 1,0 0-1,-1 2 1,0 3-50,-4-3 0,0 4 0,-1 1 0,-2 0 0,-2-1-480,0 5 0,-3-1 0,-2 0 1,-1 2 461,1 3 0,-1 1 0,-3 1 0,-1 1 0,-6-12 0,-1 0 0,-1 1 0,-1 0 0,-2 0-288,-1 1 1,-1 0-1,-2 0 1,0 0-1,-3 1 288,0 11 0,-2 1 0,-2-1 0,-1-1 0,-3-1 0,-1-1 0,-1 0 0,-2-2 0,-2-3 0,0-2 0,-3 1 0,-1 0-93,-2-4 1,-2 1-1,-1 0 1,-1-2 0,2-2-88,-5 10 0,0-5 0,-5 3-954,0-10 1,-4 3 0,-3 0 0,1-4-1,4-8 1134,-7 4 0,-2-6 0,2-4 0,-4 0 0,4-10 0,-12-14 0</inkml:trace>
  <inkml:trace contextRef="#ctx0" brushRef="#br1" timeOffset="217171">27593 15491 20395,'-8'0'2069,"3"0"-1889,-2 0-90,6 0 3058,-3 0-2698,1 0-360,2 0 719,-3 0-719,21-6-90,6-2 0,29-7 45,-17 4 0,3 0-738,11-3 0,4 0 723,-12 2 0,3-1 0,5 0-552,-2 0 0,5 0 0,3-1 0,0 0 0,-2 0 544,2 0 1,-3 1 0,2-1-1,2 0-22,2-1 0,3 0 0,1 0 0,0-1 0,-1 0 18,-2 1 0,1-1 0,-1 1 0,-2 0 0,-3 0 4,0 0 1,-3 1-1,-1 0 1,2-1-285,9-2 0,3-2 0,-1 1 0,-7 0 322,-8 3 0,-4 0 0,-2 0-15,16-4 0,-2-1 89,-8 2 1,-3 1-45,-6 3 0,-3 0-90,21-13 0,-5 5 800,-22 5-800,-1 4 2590,-17 9-2590,-4 2 1745,-7 2-1745,-7 0 0,-4 0 0,-1 0-270,8 0-5307,0 0 5577,-1 0 0,-6 4 0,-7 1 0</inkml:trace>
  <inkml:trace contextRef="#ctx0" brushRef="#br1" timeOffset="218417">31629 3840 23184,'-16'-4'3778,"2"1"-3329,5-5-89,0 3 0,8-2-90,-3 3-180,8-1 0,8-2-90,14 0 0,17-2 0,16 2-485,7-1 485,-32 5 0,1 1 0,30-7 0,-4 2 0,-6-2 0,-5-2 0,-7 0 0,-6-1 0,-7 1 0,-8 2-90,-3 0-360,-7 2-449,-6 2-361,-2 3-2877,-4 2 4258,-9 6 0,-8 4 0,-10 6 1</inkml:trace>
  <inkml:trace contextRef="#ctx0" brushRef="#br1" timeOffset="218692">31613 4234 22284,'-21'0'3238,"3"0"-2788,10 0 180,2 0-360,30-4-90,7-1-91,31-4-44,-28 3 0,2 1-267,2 0 1,1 0 266,0-1 0,0 1-1668,-2 1 1,-1 1 1622,27-4-180,-10 5-270,-13 0-449,-8 2-541,-9 0-898,-5-4 2412,-6-3 0,0-5 0,-2-1 0</inkml:trace>
  <inkml:trace contextRef="#ctx0" brushRef="#br1" timeOffset="219758">32661 3316 18776,'-8'0'3418,"-1"0"-3148,5 0 0,-5 0 90,4 0 0,-9 8-91,2 4-89,-5 6-90,1 0 90,0-2 90,2-5 90,1-4 359,3-2-449,6-5-180,4-5-90,19-14 90,21-7-90,5-5 0,12 7 0,-16 15 0,-1 5-90,-5 8 180,-7 5-90,-6 13 180,-16 42-90,-18-14 0,-6 2-45,-1 2 0,-4 0-425,2-13 0,-3-1 0,-1-2 425,-4 2 0,-1-3-1,3-3 1,1-2-2,3-4 1,1-2 136,-10 12-1,10-9 361,11-8-270,17-8 0,18-6-90,27-3-135,-15-6 0,3-2-637,8 0 0,2-1 592,7-3 0,2-1 0,1 1 0,4-2-836,-3 2 0,3-1 1,-2 0 835,-15 3 0,-2 0 0,1 0 0,11-2 0,1 0 0,-4 1-2,-6 0 0,-3 0 2,2 0 0,-3 0 0,13-2 0,-5 2 0,-31 5 1622,-8 2-1622,-3 0 512,-4 0-2401,-20 0-893,-2 4 2782,-25 1 0,1 6 0,-6 1 0</inkml:trace>
  <inkml:trace contextRef="#ctx0" brushRef="#br1" timeOffset="221768">28779 11457 21025,'-21'5'4677,"-6"-1"-3417,8-4-811,9-4-359,26-5-90,36-8-527,-11 5 1,6 0 526,14-2 0,6 0-358,-16 3 0,2 0 0,6 0 358,-8 1 0,6 1 0,2 0 0,1 0 0,-1-1 36,4 0 0,1 1 0,0-1 0,0 0 0,0 0-525,0 0 0,-1 1 1,1-1-1,-1 1 0,-2 0 543,-5 1 0,0 1 0,-1-1 0,-3 1 0,-4 0 36,3-1 0,-5 1 0,-1 0-261,12-1 0,-3 0 171,-11 1 0,-3 0 431,21-2-431,-21 5 906,-6 2-906,-17 2 2614,-1 0-4953,-12 0 994,-8 0 1345,-14 0 0,-22 6 0,-14 1 0</inkml:trace>
  <inkml:trace contextRef="#ctx0" brushRef="#br1" timeOffset="223540">26257 10968 22734,'-16'0'0</inkml:trace>
  <inkml:trace contextRef="#ctx0" brushRef="#br1" timeOffset="223838">23126 11280 18416,'-4'5'3508,"3"-1"-3418,-6-4-989,6 0-1080,-2-2 1979,3-4 0,0-6 0,0-4 0</inkml:trace>
  <inkml:trace contextRef="#ctx0" brushRef="#br1" timeOffset="232627">32291 5088 20215,'-10'8'2249,"3"-2"-1889,0-6 0,6 0 2428,-2 0-2698,14 0-90,0 0 0,15-2 0,13-5 0,8-2 0,-3-1 0,-3 0 0,-20 5 0,-3-2-90,-4 5-90,-4 0-989,-2 0 449,-4 1-89,-2 5-720,-7 4-900,-2 7 2429,-7 3 0,-2 9 0,-3 3 0</inkml:trace>
  <inkml:trace contextRef="#ctx0" brushRef="#br1" timeOffset="233002">32084 5627 15268,'-8'0'7196,"0"0"-6476,3 0-540,40 0-90,-6-2 0,37-1-90,-32 0 0,-1 0 0,19-2 0,9-4 0,-29 6 90,-6-3-180,-5 4-90,-5-1-180,-2-1-90,-4 1-989,-3-3-8392,-4-3 9545,-3-7 0,0 0 1,0-4-1</inkml:trace>
  <inkml:trace contextRef="#ctx0" brushRef="#br1" timeOffset="234011">32876 4853 19046,'-15'0'3148,"1"4"-2878,2-3-90,0 3-90,0 0 0,-4 1 0,3 0 90,-1 3 90,8-7-90,-2 3 89,8-4 1,-4 0-180,11-6-90,2-1 0,7-7 0,1 3 0,-1-2 0,0 3 0,6-5 0,1 9 0,2-2 0,-1 8 0,-6 0-90,0 0 90,-3 0 90,-1 0-90,-6 0 0,-2 0 0,-4 6-90,-2 2 180,0 5-90,0 3 0,0-2 0,0 3 0,0-1 0,0 3 90,0 11-90,0-7 0,0 9 0,-13 3 0,3-9 0,-12 8 0,6-11 90,0-2-90,-1-1 0,3-4 0,0-1 0,7 1-90,-2-4 90,5-3 0,-1-5 90,2-4-90,3 0 90,10 0-180,0 0 180,14 0-90,-3 0 0,5 0 0,0 0 0,5 0-90,14 0 90,2 0 0,6 0 0,-18 0 0,-8 4 0,-17 3 0,0 7 0,-6 2 0,-2 2 0,-2 2 0,0 1 90,0 17-90,0-7 0,0 13 90,0-13-90,0 3 90,-5-2 0,-9 10-90,-2-14 0,-11 2-360,0-15-449,-11 1-1440,-11 0 2249,-12 0 0,26-7 0,-1 0 0,-3-1 0,0 0 0</inkml:trace>
  <inkml:trace contextRef="#ctx0" brushRef="#br1" timeOffset="240471">31828 6481 21655,'0'6'2338,"0"-2"-1438,0-4-630,2 0-90,4 0-91,8 0-89,10-2 90,11-1-90,10-2 0,4 1 0,-11 2 0,0 1-705,19-1 480,-20 2 0,0 0-494,8 0-181,-3 0-539,-7 0-630,-8 0 2069,-9 4 0,-10-3 0,-4 3 0</inkml:trace>
  <inkml:trace contextRef="#ctx0" brushRef="#br1" timeOffset="240643">32031 6622 18866,'-39'20'3058,"6"-2"-2788,17-8 0,10 0-180,20-9 0,13 3-90,17-4 0,12 0-180,9 0-1139,0-4-1110,-2-3 2429,-4-7 0,-6-2 0,-3-2 0</inkml:trace>
  <inkml:trace contextRef="#ctx0" brushRef="#br1" timeOffset="241252">32892 6237 18776,'-4'-7'3958,"-4"1"-3508,4 3-180,-1 1-180,2 2 89,-1 0-89,0 6 0,-5 4 0,5 12-90,0 6 45,6 7 0,2 2-45,6 9 0,-3-9 0,5-2 90,26 3-90,-4-14 90,14-4-90,-10-14 0,3-12 90,1-4 45,-11-3 0,-1-4 135,-1-1 0,-2-2-1,25-18 181,-12-4-180,-24 19-180,-5 5-90,-7 10 90,-4 8-180,-5 20 90,-2 0 0,0 23 90,-2 0-180,8 12-540,-10 8-55,7-27 0,-1 0-215,-3 5 1,-2 0 899,1 2 0,0 0 0,-2 3 0,0 1 0,-1-1 0,1 1 0</inkml:trace>
  <inkml:trace contextRef="#ctx0" brushRef="#br1" timeOffset="241786">32250 7680 17337,'0'-9'5307,"0"0"-4767,-5 0-1,4 0 271,-8-2-630,4 5-90,1 0-90,0 6 0,4 0 0,5 0 0,8 0-540,29 0-989,14 0-360,3 0 1889,-2 0 0,-25 0 0,0 0 0</inkml:trace>
  <inkml:trace contextRef="#ctx0" brushRef="#br1" timeOffset="241936">32368 7789 19316,'-18'4'3418,"7"-3"-3238,9 3-90,14-6-90,13-3-270,9-4-360,9-3-1438,2-1 2068,2-3 0,-4 0 0,-1-2 0</inkml:trace>
  <inkml:trace contextRef="#ctx0" brushRef="#br1" timeOffset="243070">33148 7133 17607,'-16'0'4857,"-8"4"-4677,6 1 0,-5 6-90,6-2 0,1-2 0,2 4 180,0-6-180,3 2 0,5-3 89,-1-4-89,6 0 720,-3 0-630,4-2 90,0 2-180,0-4 269,0-3 1,0-3-180,2 1-90,-1 0 0,0 7-90,-1 0 0,0 14 0,0 23 0,0 7 0,0 20 0,0-10 0,0 3-246,0-1 246,0 0 0,0-2 0,0-2 0,0-5 0,0-4 0,0-5 0,0 4 0,0-13 0,0 1 246,0-12-246,0-9 0,0 3 0,0-9 0,0 8 0,0-4 0,0 0 0,0-1 270,0-4-270,0-10 0,0-1 0,0-13 0,0-23 0,2 1 0,-1 13 0,0-2 0,5-26 0,-1-5 0,-2 32 0,0-2 0,-2-10 0,0 0 0,2 3 0,-1 0 0,1-2 0,-1 2 0,2-12 0,2 11 0,-4 24 0,2 0 0,-2 11 0,0 7 0,-2 2-90,-14 10 90,3-1 0,-13 10 0,8-3 90,0 2-90,0-2-90,-6 6 180,6-9-90,-3 4 0,9-8 0,3 0 0,4-4-90,3-1-630,0-4-989,0 4 360,0 3-1080,0 5 2429,0 4 0,0 6 0,0 3 0</inkml:trace>
  <inkml:trace contextRef="#ctx0" brushRef="#br1" timeOffset="243671">32360 8625 20215,'0'-9'2879,"0"0"-2519,0 5-91,0 1 1,0 1-90,11-2-180,15-3 0,25 2-180,-3-1-90,7 6-269,-24 0-181,-1 0-899,-8 0 1619,-3 0 0,-5 0 0,-4 0 0</inkml:trace>
  <inkml:trace contextRef="#ctx0" brushRef="#br1" timeOffset="243888">32380 8756 15268,'-18'0'6567,"7"0"-5848,7 0-539,14-2-90,11 0 0,8-3-90,7-1-180,3 3-90,2-1-449,-3 2-1260,-3-1 1979,-3-3 0,-3-1 0,-1-2 0</inkml:trace>
  <inkml:trace contextRef="#ctx0" brushRef="#br1" timeOffset="244354">33115 8286 16887,'-26'9'5397,"1"-4"-4947,5 3-90,4-7 0,4 3-1,5-4-89,0 0-90,6 0 270,-2 0-450,12 0 0,4 0 0,13 0 0,7-2 0,4 0-450,24-1 180,-22 1 0,-1 0-449,8 0-181,-25 2-629,-7 0-630,-8 0 2159,-10 0 0,-8 0 0,-7 0 0</inkml:trace>
  <inkml:trace contextRef="#ctx0" brushRef="#br1" timeOffset="244920">33042 8309 18506,'-12'0'3688,"5"0"-3418,-3 0 90,8 0-90,-9 4 0,6-3-90,-6 9 89,0-3-179,-1 7 90,0-1-90,-9 11-90,1 2 0,-1 6 0,6-7 0,10-7 0,-2-11 0,6 1 0,-2-7 90,4 13-180,5-11 180,5 13-90,7-15 0,6 11-90,7-4 180,3 3-180,3 1 90,-2-3 0,-3 2 0,6 8 0,-12 1 90,7 19-90,-21-12 0,-1 10 90,-11-9-90,-9-1 90,-6 0 0,-28 10 0,5-9 0,-16 4 0,14-14 90,-1-2 539,-8-9-359,15 0-90,-3-7-90,21 0-90,7 0 0,4-13 0,10 4-90,4-12 0,9 3-90,14-9 0,-5 7-1169,13-6-91,-19 18-898,0 0 2248,-13 8 0,-4 6 0,-2 2 0</inkml:trace>
  <inkml:trace contextRef="#ctx0" brushRef="#br2" timeOffset="281928">10538 10588 15628,'-14'0'6027,"-1"4"-5308,-3-3 181,-9 7-361,2-7 1,-4 9 0,6-8 89,5 8-179,2-9 270,3 3-360,7-4-91,8 0-89,12 0 0,18-4 0,21-3-135,-15-1 0,3-2-446,7 0 1,6-3 430,4-2 0,8-3 0,1-1-30,-13 5 0,2-1 0,1 0 0,-1 0-630,1 0 1,-1 0-1,1 0 1,-1 1 651,-3 0 1,1 0-1,-3 2 1,-3 0-23,15-2 0,-4 1-127,-14 4 0,0 0 1,-4 0 216,2 0 0,-3 1-90,3 0 0,-4 1 0,-6 1 0,-11 1 0,-8 1 597,-8-1-1496,-2 2 2171,-10 1-2711,-2 2 390,-10 4-1650,-6 4 2699,-9 5 0,-6 7 0,-4 3 0</inkml:trace>
  <inkml:trace contextRef="#ctx0" brushRef="#br2" timeOffset="282304">10664 11036 19633,'-43'7'2968,"4"4"-1683,6-10-836,7 3-179,8-4 386,7 0-476,6 0 332,7 0-153,5 0 1,13 0-90,17 0 0,21 0-150,-17-3 0,6-2 0,-1 0-481,13-1 1,2-3 360,-3 1 0,3-2 0,-2-1-950,-12 2 1,-1 0 0,-1 0 949,2-1 0,0 0 0,0 0 0,-3 1 0,-1 1 0,2-2-257,9-1 1,1 0 0,-4 0 256,2 0 0,-2 0 110,15-4 0,-5 2-110,-13 3 790,-6-7-1150,-40 9 2385,-9-3-3374,-17 5-540,0 1 414,-6 1 1475,-3-3 0,-2 0 0,1-2 0</inkml:trace>
  <inkml:trace contextRef="#ctx0" brushRef="#br2" timeOffset="282589">11801 10321 22914,'-28'-54'3148,"-1"2"-2608,-2 2 89,3 7-269,3 7-90,5 7-180,5 8-90,7 5 90,5 19 0,5 20-3212,3 29 3212,0-12 0,1 4-90,0 5 0,0 7-501,0 4 0,1 7 0,-2-3 501,-1-14 0,0-2 0,-1 4-242,1 7 0,0 6 0,0 0 0,0-7 242,1 7 0,0-2-6,0-5 0,0 3 0,1-7-624,1-8 1,1-5-1,-1-2 1,0-4 1079,5 0-3058,-4-33 3066,0-20 0,2-18 0,0-13 0</inkml:trace>
  <inkml:trace contextRef="#ctx0" brushRef="#br2" timeOffset="283083">11740 10272 23184,'-31'-37'2338,"1"1"-1978,3 9 0,3 0-90,5 8-180,9 2 0,4 5-90,6 3 0,6 5 90,4 2-90,12 6 0,9 5 0,10 5 0,-5 1 0,5 2 0,6 2 0,1 0-45,2 0 0,0 0-309,-1 0 1,-2-1 353,-15-7 0,-1 0 0,28 10 0,-10-1 0,-7-2 0,-9-2 270,-5 12-90,-15-2 180,-11 21-269,-17 9 133,0-22 1,-2 3-577,-3 6 0,-1 2 352,-4 2 0,-3 1 0,-1 2 0,-1 0 0,-1-1 0,-1 0 0,0-4 0,1-2 0,1-3 0,1-1 0,2-6 0,1-2 0,4-4 0,1-1 0,-13 13 0,8-8 0,7-10 0,5-3 0,8-7-540,6-4-478,1-3-511,4-4 1259,-3 0-2339,4 0 2609,1 0 0,1 0 0,0 0 0</inkml:trace>
  <inkml:trace contextRef="#ctx0" brushRef="#br2" timeOffset="289959">4243 14623 23993,'-30'-23'2609,"3"2"-2339,1 3-90,6 5-91,3 2 1,5 4 0,6 2 180,2 11 270,4 12-90,0 20-450,6 21-571,-2-20 0,0 2 571,3 7 0,1 3 0,0 4 0,0 4 0,0-2 0,0 5 0,1 2 0,-2-15 0,1 2 0,-1 0 0,1 0-409,-1-1 1,1 0-1,-1 0 1,0 0 408,3 12 0,-1-1 0,0-4 0,0 2 0,-2-3-65,0-2 1,-2-1 64,1-5 0,-2 1 0,1 9 0,-2-2-137,0-17 0,-1 0 137,0 6 0,0-2 0,-2 7 0,0-3 885,0-6-885,0 13 1740,0-18-1740,0 7 170,0-22-170,0-3 384,0-5-384,1-7 0,2-1 0,10-7 0,25-4 0,13-3 0,-11-1 0,3-1-582,3-1 1,1-1 581,9-2 0,4-1 0,-12 3 0,5 0 0,1-1 0,-2 1 0,6-1 0,-2 0 0,4 0-674,-2-1 1,5 0 0,-1 0-1,-2 1 674,3-1 0,-3 1 0,4 0 0,-9 1 0,3 0 0,2-1 0,0 1 0,-4 0 0,1 1 0,-2 0 0,-1 0 0,3 0 0,-2 0 0,3 0 0,1-1 0,-1 0 0,-1 0-529,9-2 1,-1 0-1,-2 1 1,-3 0 528,2-1 0,-3 1 0,2-1 0,-7 2 0,3 0 0,-2-1 0,-5 2-137,14-4 1,-4 1 136,-13 4 0,0-1 0,-3 2 0,2-1 0,-2 1 0,6-2 0,-3 1 0,1 2 0,-11 2 511,-3 0-511,-8 5 1903,10 0-1903,-12 2 3175,15 0-3175,-21 0 655,4 0-655,-16-8 0,-6-2 0,-6-14 0,-5-6 0,-2-4 0,2 2 0,0-2-413,-7-19 1,0-4 412,3 5 0,0 0 0,-3-7 0,1-2 0,6 18 0,1-1 0,-2-2-397,1-4 1,-2-3 0,0 0 0,2 2 396,-2-4 0,2 3 0,-1-3 0,0 4 0,1-2 0,-1 0 0,1 1 0,-2-10 0,1 1 0,0 4 0,-1-7 0,1 2 0,2 14 0,0-2 0,1 5 0,2 7 0,0 4 0,-5-26 0,2 12 0,2 7 0,0 8 0,-1 6 0,1 2 0,0-6 0,4 11 685,-4-4-685,4 13 1725,-4-8-1725,0 5 0,0-9 0,3 9 0,-8-8 0,6 3 0,-4 0 0,6 6 0,5 7-1889,0 17 1889,0 33 0,-5 21 0,1-19 0,1 0 0</inkml:trace>
  <inkml:trace contextRef="#ctx0" brushRef="#br2" timeOffset="290846">5925 17201 20755,'-15'-19'2519,"3"1"-2249,6 2-1,-2 3 1,8 4 0,-4 2 0,4 5 270,0 0 89,-4 2-89,0 6-360,-4 3 90,3 11 0,2 7-1,3 10 1,1 10 0,3-7 0,0 5-90,1 7 0,1 1-523,0-1 1,1 0 342,-1 1 0,-1-4 0,3 15 0,1-3-106,0-7 106,2-6 0,1-5 0,-2-7 0,2-2 0,-3-5 0,1-2 0,-4-4 0,0-5 766,-2-8-766,0-4 25,0-6-385,-2 0-1259,0 0 360,-7-6-271,-4-4-628,-5-10 2158,-3-7 0,1-7 0,0-5 0</inkml:trace>
  <inkml:trace contextRef="#ctx0" brushRef="#br2" timeOffset="292070">5681 16730 17967,'0'-5'4407,"0"-1"-3957,-5 6-180,0-2 0,-2 2-90,-2 0-1,8 0-89,-4 4 90,5 1-90,5 14 0,13 2-90,0 3 0,11-4 90,-8-13-90,1-3 0,-3-4 90,-1 0-90,-4 0 0,0-2 0,-3-3 90,-3-12 90,-4-1-90,-2-8 90,-10 3 0,-1 3 0,-5 1-90,-7 2-90,5 5 0,-4-1 89,6 6-89,0 2 90,1 3 0,-1 2 0,4 0 0,0 0 0,2 0 0,3 0-90,-4 6 0,4 2 0,-1 5 0,3 1 0,3-1 0,0 1 0,3 2 0,2-2 0,6 1 0,-2-3 0,5-5 0,-4 1 0,3-7 0,-1 3-90,11-6 90,-1-9 0,1-1-90,-6-8 90,-9 4 0,-3-6 90,-2 5 0,-3 1-90,0 5 90,-5 9-90,-2 0 0,-5 2 180,-6 0 0,3 0-90,-3 0 0,4 0 0,7 6-90,2 11 0,5 3 0,0 9 0,0-8 0,5-3 0,0-3-90,7-7 90,-4-2-90,2-6 90,-3 0-90,-1-4 0,-4-3 90,0-7-180,-2-2-270,-6 0-269,-1 3-541,-3 6-718,4 3 1978,-3 4 0,2 12 0,-5 3 0</inkml:trace>
  <inkml:trace contextRef="#ctx0" brushRef="#br2" timeOffset="294725">4142 14595 14099,'-10'-2'6476,"3"0"-5576,-2-3-271,4 3-89,-1 0 0,-3 0-90,8-1 89,-8-1 1,8 1-90,-3-1-91,4 2-89,0-5 0,0 2-90,0-1 90,0 1-180,4 3 90,4 0 0,13 0-90,14-3-1,20-2-882,-20 3 0,3-1 838,7-1 0,3-1-45,5 0 0,4 0 30,1-3 0,6-1 0,-4 0-30,-12 3 0,-1 0 0,1 0 0,14-3 0,2-1 0,-4 0-405,1 2 1,-2 0 404,-10 2 0,3 0 0,-2 2-57,-4 1 0,-1 1 0,1 0 57,7 0 0,1-1 0,-4 2 0,5 0 0,-2-1-446,9-3 0,-3-1 446,-23 1 0,0-1 45,12-4 0,0 0 517,-13 2 0,-1-1-607,1 0 0,-1 0 45,-1 0 0,0 1 815,27-10-815,-24 8 0,-3 0 0,13-6 195,13-8-195,-33 12 1176,5-4-1176,-8 5 238,-1 1-238,10-1 0,-8 4 0,7-4 0,-8 3 0,12-5 0,-10 5 0,10-3 0,-14 4 0,1 0 0,-2 2 0,-1-2 0,-3 4 0,-2-3 0,0 2 0,0-2 0,17-5 0,-8 0 0,13-4 0,-3 1 0,-8 4 0,4-1 0,-13 6 0,0 2 0,-3 1 0,1 2 0,-2-3 0,-2 1 0,0-1 0,-3 1 0,-2-1 90,1 3-90,-1 0-90,1 2 90,-4 0 0,0 0 0,-2-2 0,2 1-5936,-2-1 5936,2 8 0,-2 0 0,0 5 0</inkml:trace>
  <inkml:trace contextRef="#ctx0" brushRef="#br2" timeOffset="295359">10964 13460 23813,'-14'-9'2339,"5"0"-2159,4 0 0,5 0 180,21-10-180,8-1-31,11 1 1,13-3 0,-3 2-105,-1 0 0,3 1-808,1 0 1,9-3 0,0 1 0,-6 2 762,8-1 0,-3 2 0,-9 3 0,3-1 0,-1 1-631,-4 2 0,0 1 0,-6 1 406,-5 2 0,-1 1-90,12-4 1,-7 3-1665,-25 7 450,-21 6 1529,-30 15 0,-10 2 0,11-5 0,1 1 0</inkml:trace>
  <inkml:trace contextRef="#ctx0" brushRef="#br2" timeOffset="295633">11110 13732 22824,'-24'7'3058,"3"3"-2788,3-5-180,9 0 90,4-1 90,10-4-180,11-4 90,49-9-135,-32 5 0,2-1-345,19-5 0,5-1 300,-9 3 0,2-1 0,-1 1-491,7-4 0,1 0 491,1 1 0,5 1 0,-7 1 0,-13 2 0,-4 1-45,7-1 1,-4 0-226,-3 0-3328,-15-11 989,-20 9 2609,-12-9 0,-17 9 0,-1-1 0</inkml:trace>
  <inkml:trace contextRef="#ctx0" brushRef="#br2" timeOffset="295891">11983 12936 24623,'-12'-46'2608,"0"5"-2428,0 9 90,1 10 90,5 10-90,2 24-90,4 21-135,0 19 0,0 8-602,0-10 1,0 2 556,1-4 0,-1 4 0,1 1 0,2 2 0,0 1 0,1 0 0,-1-3 0,1-1 0,0 0 0,1-1 0,0-1 0,-1 0-135,2 20 0,-2-8-675,0-6-2068,-2 9 899,-2-46-629,0 1 2608,0-23 0,0-4 0,0-10 0</inkml:trace>
  <inkml:trace contextRef="#ctx0" brushRef="#br2" timeOffset="296348">11914 13098 22464,'-28'-54'3328,"1"4"-2968,3 9 360,2-7-451,10 24-89,12-3-90,41 39-90,12 2 0,6 4 0,-11-1 0,1 1-974,-3-3 1,2 0-1,-4-2 974,-4 0 0,-3-1 0,-2 0 0,1 1-202,6 2 0,-1 1 202,11 4 45,-19-5 0,-5 0 135,-8-1 540,-5 20-540,-33 20-180,-5 5 1088,0-19 0,-4 1-1088,3-7 0,-3 0 0,-3 4 0,-2 1 0,-3 1 0,0 1 0,-1-1 0,-1 2 0,4-5 0,-2 3 0,2-3-220,-1 3 1,0-1 219,-7 9 0,2-3 0,1 0 0,11-12 0,8-10 0,10-7 0,7-9 0,9 1-434,1-3-1185,2 0 582,-4 5-1751,0-5 2788,-3 8 0,-2-1 0,-1 2 0</inkml:trace>
  <inkml:trace contextRef="#ctx0" brushRef="#br2" timeOffset="299896">5584 15057 21475,'4'5'1169,"1"-1"-809,-2-4 180,1 0 2158,-4 0-2248,-7 0-1,5 0-179,-11 0 0,6 0-90,-5 0 0,0 0 0,-11 8-90,-5 4 0,-1 6-90,-1 5 0,10-3 0,2 3 0,1 3 0,5 4 90,6 8-90,-1 3 90,6 5-90,-3-3 0,4 0 0,0-5 0,0-1 0,0-4 0,5 9 0,6 0 0,2-2 0,3-6 0,-6-11 0,0-2 0,5 7 0,-1-10 0,6 6 0,0-11 0,17 1 0,11-3 0,1-4 0,0-3 0,-15-4 0,-1 0 0,1 0 0,13-4 0,7-11 0,0-2 0,-2-10 0,-17 2 0,-4-2 0,-3-2 0,-7-3 0,-3 0 0,-4-1 0,-6-4 0,0-1 0,-4-3 0,0 2 0,-2 3 0,0 4 0,-2-7 0,0 12 0,0-8 0,-4 14 0,-2-1 0,-2 2 0,-8-9 0,5 7 0,-12-12 0,7 14 0,-6-5 0,4 10 0,2 1 0,-4 1 0,-8-7 0,6 5 0,-9-5 0,8 9 0,-3-2 0,-1 3 0,-3-1 0,-1 6 0,-3 1 0,-17 10 0,-4 12 0,0 2-180,9 11-2159,17-2 0,4 3 2339,-6 8 0,7-4 0,3 0 0,3 6 0</inkml:trace>
  <inkml:trace contextRef="#ctx0" brushRef="#br2" timeOffset="315965">23674 9258 19046,'-3'-13'4318,"2"1"-3689,-3 1-89,4 2-90,0 0-180,0 2-1,0 1-179,0 3 90,0 1-180,4 2 90,2 6 0,8 4-90,4 6 0,7 4 0,0-2 0,1 1 0,-2-4 0,1-3 0,-3-5 90,0 1-90,2-7 0,-6 3 0,5-18 90,-14 0 90,4-12 180,-10-9-90,1 9-1,-4-12-179,0 22-90,0-1 0,0 13 0,0 1 0,0 1 0,0 12 0,0 5 0,0 16 0,0 10 0,0 13 0,-4 12-1084,1-28 1,0 1 1083,-3 2 0,0 2 0,-2 0 0,-1 0-124,0 1 0,-2 0 124,0-3 0,-1 0 0,1-2 0,0-1-536,0-4 0,0-2 536,-8 22 0,3-13 90,4-12-180,5-9 0,4-10 1452,3-4-2171,0-6-88,0-6-812,3-6 1989,11-37 1,5 9-1,-4 7 1,-1 1 0</inkml:trace>
  <inkml:trace contextRef="#ctx0" brushRef="#br2" timeOffset="316778">24157 9503 20126,'0'-25'3058,"0"2"-2788,0 5-90,0 4-1,0 1-179,4 8 0,2-1 0,7 6 0,5 0 0,11-4 90,5-5-90,0-1 90,-1-12 0,-10-1 0,-5-1 90,-4-12 90,-10 9-270,-8 2 0,-2 8 0,-6 12 90,-2 3-90,-5 2 90,-28 30 90,5 6-417,15-11 1,3 3 281,8 5 0,5-1-45,3 8 90,19 22-90,3-29 0,20 1-3236,-3-22 3236,9-6 317,1-10-317,4-7-90,-1-10 90,-1-8 0,-11-9 0,-2-3 0,7-12-1127,-12 8 1,-3 0 1126,-5-7 2027,-5 0-2027,-2 2 0,-6 5 90,0 4-90,-4 5 90,-4 6-90,-2 5 360,-10-5-270,4 18 3155,1-6-3065,7 18-90,8 6 0,2 3 462,8 7-462,8 4 180,30 17-180,-2-4-90,-4 0 0,1 2 45,-19-11 0,-1 0-45,7 7 0,-2 4-1606,-11 2 0,-4 2 1696,3 19-294,-10-20 0,-3 0 384,-11 12 179,-17 9-269,-2-19 0,-11 4 0,3-18-90,10-15 90,4 1-90,11-12 3190,6 0-3190,0-4 520,2-1-970,2-6-449,4-1-450,1-1-720,-1 1 2069,-4 1 0,-6 6 0,-2 1 0</inkml:trace>
  <inkml:trace contextRef="#ctx0" brushRef="#br2" timeOffset="319901">13291 17042 20935,'-21'-4'3058,"3"-3"-2698,4 2-180,7-3-90,2 1 90,8-7 0,9-2 0,13-8 89,17-8-282,-15 14 1,5-1 101,5 0 1,4-2 0,0 1-430,7-3 0,2 0 370,6 0 0,7-1 0,-7 2-30,-6 3 0,-2 1 0,13-2 0,-1 1 0,-17 4 0,-3 2 0,16-5 0,7-3 0,-39 15-90,-1 0-175,-17 6-454,-2 0 520,-4 0-1150,-5 0-1079,0 6 2428,-7 0 0,0 7 0,-3-2 0</inkml:trace>
  <inkml:trace contextRef="#ctx0" brushRef="#br2" timeOffset="320353">13352 17404 20485,'-19'0'3328,"3"0"-2788,4 0 270,2 0-541,5 0 1,5-10-180,10-3 0,11-11 0,15-3-90,15-7-285,-20 16 0,5-1 315,4 0-1,4-2 1,-2 1-498,8-3 1,1 0 497,5-1 0,5-1 0,-4 3-30,0 1 0,-3 3 0,-2-2 0,-2 2 45,-8 7 0,-15 0-765,-31 2-90,4 2-2068,-46 1 880,19 1 1998,-6-6 0,11 0 0,2-3 0</inkml:trace>
  <inkml:trace contextRef="#ctx0" brushRef="#br2" timeOffset="320659">14042 16499 22914,'-12'-25'2339,"-4"-3"-2160,8 8 1,-1 5 0,13 17 180,4 12 0,5 15-90,5 11 0,-1 17-347,-8-24 1,0 4 166,3 26 0,-1 4-694,-3-13 0,0 1 604,-1-7 0,1 3 0,-2-3 0,1 4 0,-1 0 0,2 13 0,1-1-45,-2-18 0,0-1-135,2 7 0,-1-3-270,3 1-1439,2-4-1439,0-19 3328,-4-15 0,-2-29 0,-7-18 0</inkml:trace>
  <inkml:trace contextRef="#ctx0" brushRef="#br2" timeOffset="321244">14026 16662 22104,'-25'-36'1889,"3"2"-1619,3 4-90,4 4 90,4 1-180,5 8 360,2 4-91,10 9 451,11 14-540,4-2-90,8 10 0,17 0-91,-3-6-89,20 3 0,-2-10-360,3 3 315,-30-7 0,1-1 45,-1 2 0,1 0-45,-2-1 0,1-2 45,27 1 0,-8 0 0,-11 0 0,-6 0 90,-14 0-90,-5 0 90,-13 0 0,-2 0-90,-2 0 0,0 6 0,-7 4 360,-4 12 0,-22 34-90,6-1-514,-1 3 1,0 2 378,10-19 0,0-1-135,-6 15 0,-1-1 0,6-15 0,1-3 0,1 0 0,0-2-184,0-1 1,1-2 183,-11 21 0,5-7 0,6 5 0,8-23-360,2 2 720,6-25-1979,0-4 1034,-3 0-495,-2 0-179,-3-4-630,-2-1-450,0-6 2339,-3-2 0,-1-1 0,0-2 0</inkml:trace>
  <inkml:trace contextRef="#ctx0" brushRef="#br2" timeOffset="334394">20426 16974 20575,'-9'-9'2789,"0"0"-2519,0 0-91,3 2 91,2 1 0,4 3 0,0-1 0,0 2 0,0-1 179,0-1-89,0 2 0,0-3 0,0 3 0,0 0-1,4 2 91,9 0-270,3 0-90,10 0 90,0-2 0,26-5-135,-19 1 0,1 0-45,1 1 0,3-2 0,22-3 0,-1-1 0,6 0 0,-15 3 0,1-1 0,-11 2 0,-3 1 0,22-4 0,-22 3 0,0 1-897,11 1 897,-3-3 0,0 5 0,13-8 0,-13 6 0,12-6 0,-20 6 0,-3-1 0,-3-1 0,-1 4 0,-2-3 897,1 4-897,12-3 0,-11 1 0,9-1 0,-13 0 0,-2 1 0,4-1 0,28-7 0,-4-1 0,11-1 0,-16 2 0,-16 5 0,13-2 0,3-4 0,1 2 0,12-6 0,-24 7 0,11-3 0,-13 4 0,-1 0 0,1 0 0,-1-2 0,-1 2 0,1-3 0,12-1 0,-10 1 0,23-7 0,-22 4 0,23-4 0,-23 5 0,22-4 0,-23 4 0,9-2 0,-12 5 0,-1 0 0,-1 2 0,-3 0 0,6 0 0,-10-1 0,4 3 0,-13 3 0,4-2 0,-3 3 0,-3-4 0,0 5 0,-6-2 0,0 3 0,2-3 0,2 2 0,-3-1 0,2 1 0,-4 2 0,-1 0 0,0-2 0,0 2 0,0-4-1889,-2 1 629,0 13-359,-8-1-989,0 15 2608,-7-3 0,-1 5 0,0 2 0</inkml:trace>
  <inkml:trace contextRef="#ctx0" brushRef="#br2" timeOffset="349792">25554 15934 22194,'-4'-4'1619,"0"1"-989,4 1 2788,0 2-2788,0-4-540,0 3-90,0-5 0,6 6 0,11-9 0,5 6 0,14-8 0,0 2 0,9-2 0,6-5 0,8 0 0,4-2 0,-29 8 0,1 0 0,1 0 0,-1-1 0,2 0 0,-1 0-126,0 0 1,0 1 125,-2 0 0,-1 0 0,26-6 0,-10 0 0,-11 5 0,-8 2 0,-7 2 0,-3 5 0,-15 0 0,-24 2 0,-14 6 0,-31 3 0,30-1 0,-3 0 0,-3 1 0,-5 1 0,-1 0-629,-3-1 1,-2 1 0,1-1 628,0 1 0,0 0 0,1-2 0,-18 2 0,4-2-85,15-3 0,5 0 85,-14 0 0,0 0 0,39-1 0,10-4 0,15 0 1845,16 0-1845,13-2 0,6-2 0,-3 0 0,3-2-483,21-2 0,3-2 483,-5-1 0,0 0 0,-17 3 0,0 1 0,1-1-528,1-1 0,1 0 0,0 0 528,-2 1 0,-1 1 0,2-1 0,9-2 0,1 0 0,-3 1 0,0 0 0,-2 1 0,9-3 0,-7 3 0,-10 3 0,-35 0 0,-27 5 0,-42 9 0,18-3 0,-6 2 0,-3 2-91,-7 2 1,-3 2-1,-2 1 91,5-1 0,-3 0 0,1 0 0,2 0 0,-5 1 0,2 0 0,3-1 0,7-1 0,2-1 0,7-2 0,7-1 0,4-2 1524,-18 0-1524,21 1 0,19-7 0,20 1 0,25-11 0,22-5-356,-19 3 1,5-3 355,7-1 0,5-2 0,-1 0 2,-9 3 1,-2 1 0,2-1-3,12-5 0,3 0 0,-2 2 0,-9 3 0,-1 0 0,-5 2-36,2-1 1,-3 1 35,7 0 0,-10 1 0,-29 4 0,-60 11-1041,-5 6 1,-6 2 1040,-3 0 0,-1 1 0,17-2 0,-1 2 0,3-2 494,-3 2 1,2-1-495,-6 3 0,3-1 0,-15 0 0,4 0 61,80-16-61,19-6 0,7-1 0,9 0 0,3 0-355,-7 0 0,2-1 1,-1 0 354,9-2 0,-1 1 0,-4 2 0,0 0 1374,2 0 0,-3 0-1374,5 1 0,-14 0 215,-64 12-215,-35 5 0,13 0 0,-5 1-487,-8 1 0,-5 3 487,-1 0 0,-6 2 0,2-1 480,15-3 1,2 0-1,-5 0-480,1 0 0,-7 2 0,-1 1 0,4-2 0,11-3 17,7-2 0,4-1-17,-24 6 0,21-7 0,62-14 0,23-7 0,5 1 0,8-2 0,-2 1-615,-10 2 0,-1 2 0,3-1 615,-2 0 0,4-1 0,0 1 0,-2 1 0,7-1 0,-2 2 0,-6 1 463,1-1 1,-6 0-464,14-5 0,-93 19 0,-9 1 0,-6 2 0,-10 4 0,-3 3-901,18-5 0,-2 1 0,1 0 901,-3 1 0,0 1 0,0 0 0,1-1 0,1 0 0,0 1-262,-19 5 0,3-1 262,7-2 0,3 0 629,0 2 0,6-1-629,6-2 0,19 1 0,63-14 0,-10-3 0,4-2 0,10 0 0,3-2 0,7-4 0,2 0 0,2-1 0,1 0 0,-4 2 0,-2 0 266,-6 1 1,-2 0-267,-7 2 0,-6 1 0,-5-4 0,-28 4 0,-48 4 0,14 4 0,-3 2 0,-4-1 0,-3 1 0,-1 3 0,-2 2 0,1-1-182,-5 1 0,0 0 182,-13 3 0,3 0 0,-4 2 0,16-7 0,17-3 3149,27-4-3149,40-4 0,11-3 0,-11 1 0,3 0 0,1-4 0,-1 0 0,17-3 178,5-4-178,-34 10 0,-10 3 0,-4 0-899,-4 3-1425,-5 3 75,-2 3 2249,-3 4 0,0 2 0,0 1 0</inkml:trace>
  <inkml:trace contextRef="#ctx0" brushRef="#br2" timeOffset="351963">27633 15324 16258,'-8'0'6116,"4"0"-5486,-5 0 0,4 0-91,-2 0 181,4 0 1169,3 0-1530,7 0-179,6 0-90,13 0-90,10 0 90,11-4-90,-5-2 0,0 0 0,19-4-399,-20 2 1,-2 1 488,-1 0 270,-2 0-181,-16 5-89,-5-2 0,-33-1 0,-9 2-90,-27-1 0,-7 4-369,28 0 0,-2 0 414,1 2 0,-1 0-454,-28-1 409,10 3 0,12-4 0,13 0 0,21 0 0,37-8 0,14-2 527,-9 1 1,1 0-528,26-7 0,-3 0 462,-8 5-462,-1 0 0,-22 4 0,-14 2 0,-25 3 0,-21 8 518,-11 2-518,-8 5 0,15-7 0,0 0 0,-14 5 0,-2-6 0,32-1 0,19-4 0,41-6 0,8-4 0,-7 3 0,2-2-169,-6 0 1,-1-2 168,1 2 0,-2 0 0,28-9 0,-14 2 0,-17 4 0,-32 5 0,-20 3 0,-33 10 0,-12 4 0,28-2 0,-1 2 0,-2 0 0,0 1-174,1-1 1,1 0 173,1 0 0,2 0 325,-22 6-325,13-2 0,17-7 0,38-3 0,14-6 0,35-4 0,3-6-592,-28 4 0,-1 0 592,1-1 0,-2 0 0,26-7 0,-7 0 0,-38 9 0,-13 5 0,-38 9 0,-8 4 0,-7 5 0,2-2 0,3 1 0,11-7 0,7 2 0,11-9 1543,15 3-1543,14-4 0,16 0 0,6 0 0,14 0 0,-15 0 0,3 0 0,-32 0 0,-12 6 0,-34 10 0,6-1 0,-16 7 0,22-11 0,3-4 0,11-3 0,13-4 0,22 0 0,3 0 0,10-2 0,-10 2 0,-5-2 0,-4 2 0,-4 0 0,-7 0 0,-6 0 0,-5 0 0,7-4 0,7-1 0,16-4 0,22-4 0,-8 7 0,9-2 0,-22 8 0,-5 0 0,-6 0 0,-11 0 0,-6 0 0,-15 0 0,-7 4 0,-6-3 0,-12 9 0,15-9 0,-3 5 0,30-6 0,12 0 0,15-4 0,23-5 0,-10 1 0,8-2 0,-23 7 0,-6 1 0,-13 2 0,-9 0 0,-15 0 0,-8 0 0,-5 6 0,-1 0 0,2 1 0,7-3 0,2-4 0,25 0 0,13 0 0,14 0 0,6-2 0,-12-1 0,0 1 0,-8 0-90,-1 2-90,-9 0-1949,0 0 0,-2 0 0</inkml:trace>
  <inkml:trace contextRef="#ctx0" brushRef="#br2" timeOffset="358896">29311 14876 14459,'-5'-3'6116,"1"1"-4497,4 2-989,-3 0 539,-2 0 270,1 0-449,0 0-630,4 0-90,7 0-181,8-4-89,15-3 0,13-6 0,14-7 0,-26 8 0,1 0 45,2-1 0,0-1-1458,-2 2 1,-1-1 1592,26-11-90,-10 3 90,-9 3-90,-10 4 0,-7 3 0,-7 4 0,-8 1 2735,-13 3-2825,-12 1 90,-21 2-90,-12 6 0,-11 2-114,29-2 0,1-1 114,-33 2 0,7 1 89,0-7-89,23 3 0,7-4 0,31 0 0,16 0 0,17-4 0,14-1-503,10-6 503,-24 6 0,1 1 0,0-1 0,2 1 0,11-1 0,1 1 45,-12 1 0,-1 1-45,27-2 0,-61 2 0,-33 2 0,-1-1 0,-6 2 45,-21 5 0,-5 2-15,19-3 0,-2 0 0,1 0 47,0 1 0,0-1 1,2 1-33,-13 3 0,7-2-45,3-6 0,17 7 0,17-7 0,20 3 0,18-4 0,21-2 0,18-2-399,-27 0 0,0-1 399,4-1 0,0 0 0,-1 0 0,-1-1 83,-2 1 0,-2 0-83,23-5 0,-15 4 0,-19 3 0,-15 2 0,-22 2 0,-47 8 0,-3 2 162,13-1 0,-1 2-162,10-2 0,2 0 151,0 1 0,1 0-151,-27 7 0,7-4 0,36-6 0,18-3 0,43-4 0,22-6-50,-23 3 1,1-1 49,3-3 0,0 0 0,0 1 0,-2 0 0,-4 1 0,-1-1 0,0 2 0,-2-1 0,4 0 0,-18 1 0,-36 10 0,-27 2 0,-8 5 605,-8 1-605,21-5 0,1 0 0,-15-1 0,-3 6 0,35-13 0,17 3 0,14-4 0,20-6 0,1-2 0,5-1 0,3-2 0,0 0 0,1-1 0,-1 0 0,21-3 0,-36 11 0,-55 14 0,0 0 0,-4 1 0,-8 1 0,-1 1 0,-4 0 0,2 0 0,10-4 0,4-1 0,-11 0 0,3 0 0,36-8 0,14 0 0,20 0 0,10 0 0,6 0 0,-2-2 0,-4 0 0,-11-1 0,-6 1 0,-9 2 0,-25 0 0,-9 0 0,-26 6 0,0 2 0,0-1 0,5 6 0,0-12 0,28 5 0,9-6 0,27 0 0,9 0 0,-2-2 0,-3 2 0,-5-4 0,-7 1 0,-6 0 0,-9 1 0,-10 2 0,-11 0 0,-5 0 0,-14 0 0,13 0 0,-3 0 0,26 0 0,10 0 0,13 0 0,11 0 0,4-2 0,4 2 0,-3-4 0,-7 1 0,-3 1 0,-51 0 0,3 2 0,-8 2 0,-6 0 0,-3-2 0,1 1 0,-19 3 0,20-4 0,4 0 0,-2 0 0,10 0 0,39 0 0,8 0 0,36-2 0,-3-3 0,4 0 0,-5-1 0,-11 1 0,-11 3 0,-12 0 0,-33 2 0,-7 0 0,-32 0 0,2 6 0,-1-1 0,5 2 0,-2 1 0,19-7 0,13 3 0,25-4 0,20 0 0,8-2 0,22-2 0,-7-1 0,-3 0 0,-20 3 0,-19 2 0,-11 0 0,-8 0 0,-11 0 0,-18 4 0,10 1 0,-6 0 0,17-1 0,16-4 0,10 0 0,19 0 0,11-4 0,6-1 0,0-4 0,-4 0 0,-10 4 0,-6 1 0,-37 4 0,-4 6 0,-36 0 0,15 1 0,1 1 0,-17-2 0,-11 6 0,24-11 0,25 3 0,7-4 0,28-4 0,13-1 0,10-4 0,2 0 0,-1 2 0,-5 2 0,1 3 0,-16 2 0,-1 0 0,-15 0 0,-12 0 0,-6 0 0,-10 0 0,3 4 0,3-3 0,15 3 0,6-4 0,12 0 0,-1 0 0,-2 0 0,-3 0 0,-13 0 0,-6 0 0,-18 4 0,-7 1 0,-12 0 0,-2 6 0,-2-10 0,4 9 0,5-9 0,7 7 0,3-7 0,24 3 0,28-4 0,11 0 0,-2-1 0,2 0 0,7 1 0,-4-2 0,-19 2 0,-20 0 0,-12 0 0,-35 0 0,2 4 0,12-4 0,-1 1 0,-16 7 0,6-7 0,7 3 0,11-4 0,27 0 0,38-4 0,14-1 0,-16 0 0,1 1 0,20-5 0,-9 2 0,1 0 0,-20 4 0,-15 1 0,-23 2 0,-42 4 0,-11 2 0,-1 3 0,8-4 0,28-1 0,7-4 0,17 0 0,12 0 0,18 0 0,11 0 0,-4-2 0,1 0 0,14-1 0,13-2 0,-34 3 0,-7 2 0,-7 0 0,-12 0 0,-10 0 0,-13 0 0,-9 0 0,-7 4 0,-2 1 0,1 0 0,3-1 0,6 0 0,7-3 0,8 3 0,11-4 0,12 0 0,12 0 0,5 0 0,1 0 0,-3 0 0,-5 0 0,-5 0 0,-21 0 0,-1 0 0,-16 0 0,4 0 0,1 0 0,5 0 0,2 0 0,11 0 0,7 0 0,4 0 0,3 0 0,-6 0 0,-2 0 0,-15 0 0,2 4 0,-12-3 0,7 3 0,14-4 0,7 0 0,12 0 0,2 0 0,10 0 0,-11 0 0,4 0 0,-17 0 0,-7 0 0,-10 0 0,-9 0 0,-7 0 0,0 0 0,-10 0 0,12 0 0,-4 0 0,15 0 0,7 0 0,8 0 0,9 0 0,5 0 0,3-2 0,4 2 0,-8-2 0,-1 2 0,-42 0 0,11 0 0,-29 0 0,21 0 0,3 0 0,3 0 0,6 0 0,11 0 0,6-2 0,28-1 0,-7-1 0,11-1 0,-15 3 0,-7 0 0,-4 2 0,-15 0 0,-6 0 0,-27 0 0,9 0 0,-9 0 0,19 0 0,4 0 0,13 0 0,13 0 0,5 0 0,2 0 0,-7 0 0,-6 0 0,0 0 0,-3 8-360,0-6-1529,-2 6 360,0-8-900,-1 6 2429,0 1 0,-7 7 0,-2-1 0</inkml:trace>
  <inkml:trace contextRef="#ctx0" brushRef="#br2" timeOffset="360519">6522 13230 19496,'9'-23'3148,"0"0"-2608,3 1-1,-4 1 1,2 3-90,-3 2 90,-2 5-181,-2 2 1,-1 2-90,-2 5 0,0 0 180,-13 10-181,-3 6-89,-18 13 0,-5 9 0,-7 7-362,19-18 0,1 0 182,-2 1 0,1 0 45,0 1 0,0-1-45,3-3 0,0 1 0,-3 4 0,2-1 0,-12 14 0,5-2 0,15-22 0,13-11 0,0-6-1777,4 0 1,2-4-1,0-1 1</inkml:trace>
  <inkml:trace contextRef="#ctx0" brushRef="#br2" timeOffset="361329">6063 13270 19316,'12'-29'4048,"-2"1"-3509,0 6-89,-3 4-90,-2 4-180,-2 5 180,-2 5-270,-6 24 89,-14 37-134,7-22 0,-1 2-248,-5 10 1,-2 3 247,-3 5 0,-1-2-45,8-16 0,-1 0 45,-3 6 0,2-2-45,7-3 90,4-9 90,7-8-90,6-10 0,6-5 0,12-6 0,11 0 202,7-5 1,4-2-293,-7 2 0,0-1 0,10-2 0,-1 0 90,16-3-90,-25 9 0,-3 0 90,-7 2 90,-3 0-1,-5 0 91,-5 0-90,-6 0 180,-4 0 0,-4-2-180,-2-1-90,0-3-90,-6-5 0,-4-5 0,-10-9 0,-7-5 0,-5-6 0,7 9 0,-1-3 0,-1 2 0,0-1 0,1 1 0,0 0 0,1 4 0,2 1 0,-5-2 0,6 6 0,10 6 0,5 11-180,2 0-1259,1 2 269,0 0-719,1 6 1889,-6 1 0,-3 9 0,-4 0 0</inkml:trace>
  <inkml:trace contextRef="#ctx0" brushRef="#br2" timeOffset="362421">29380 14844 14549,'0'-7'6116,"0"-1"-5396,1 3-270,2-2-181,1 4 1,-2 1 360,0 2-360,0 0-2429,-2 0-180,-5 0 2339,-8 0 0,-11 4 0,-5 2 0</inkml:trace>
  <inkml:trace contextRef="#ctx0" brushRef="#br2" timeOffset="362779">27471 15052 21565,'-12'0'1799,"1"0"-1619,5 0-1,-1 0-89,6 0-269,-3 0-181,12 0-270,2 0-1079,11 0 1709,5 0 0,5-4 0,3-1 0</inkml:trace>
  <inkml:trace contextRef="#ctx0" brushRef="#br2" timeOffset="362980">29583 14699 23993,'20'-45'1170,"-2"2"-1080,-5 2 0,-4 5-450,-2 6-630,0 6-989,-4 8 1979,1 1 0,-4 9 0,0 0 0</inkml:trace>
  <inkml:trace contextRef="#ctx0" brushRef="#br2" timeOffset="363614">29473 4406 11221,'0'-21'-360,"0"1"0,4-1 0,0 1 0</inkml:trace>
  <inkml:trace contextRef="#ctx0" brushRef="#br2" timeOffset="365224">32506 3392 20935,'-3'17'2339,"-2"-4"-1800,1-2-89,-4 0 540,-3 9-721,-5-3-89,-8 10 0,-13-1-90,8-8 0,-12-1 90,14-13 360,-3-12-360,21-18-180,9-6 0,30-17 90,17 4-135,-17 22 0,3 0-517,4 0 0,1 1 562,4 1 0,2 1 0,0 3 0,2 2 45,0 2 0,1 2-244,-3 3 1,0 4 333,-4 3 0,-1 6 315,0 15 0,-6 9-270,-11-2 0,-7 6-180,-4 15 0,-10 4-648,-13-3 1,-9 1 647,-6 4 0,-7 1 0,5-15 0,-5 1 0,-1 1 0,1-3 0,-2 2 0,1-2 0,-3 0 0,3-3 0,-2 2 0,0-1 0,3-5 0,-11 9 0,5-5-124,5-5 0,3-3 124,-15 15 884,38-14-884,33-21 0,8-9 0,6-4 0,12-6 0,5-3-809,-11 3 1,1-1 0,2-1 808,7-2 0,2 0 0,1 0 0,6-2 0,2 0 0,0 1-303,-13 2 1,1 1 0,0 0-1,1 0 303,2 1 0,1 0 0,0 0 0,-2-1-341,-3-2 0,-2-1 0,-1 0 0,-4 1 341,21-4 0,-10-4 0,-14-9 0,-16 1 0</inkml:trace>
  <inkml:trace contextRef="#ctx0" brushRef="#br2" timeOffset="372863">28791 11438 18237,'-12'0'3867,"-2"0"-3507,-1 0 0,1 0 0,0 0 0,2 0-91,-1 0 91,7 0 0,-3 0 90,4 0 359,1 0-359,0 0 719,4 0-1079,4-4 0,4-1 0,10-4-90,12-2 0,18 0-395,6-1 0,5 0 440,-10 3 0,6 0 44,-6 1 1,8 0 0,1-1 0,-5 2-655,-4 0 0,-2 2 0,2-1 587,0 1 1,2-1 0,1 1-1,-4 0 8,2 0 0,-3 2 0,0-1-30,1 0 0,0-1 0,-1 1-231,-1 1 0,-1 0 0,0 0 231,19-3 0,-2 0 0,-5 2 0,-2-1 0,-5 1 0,-1-1 0,-5 1 0,-3-1 0,-3 1 0,-1-1-229,5 0 1,-2-1 228,11-1 663,3 0-663,-32 5 1669,-5 2-1669,-5 0 885,-2 0-885,-22-4 689,-5 3-689,-28-3 0,-10 4-234,20 0 1,-3 0 233,-6 1 0,-4 2 0,1-1 0,-10 2 0,-5 2 0,9-1 0,-6 1 0,-2 0 0,2 1-329,5-1 1,0 0-1,2 0 1,-1 0 328,-1 0 0,1 0 0,0 0 0,0-1-448,-13 0 0,1-1 0,5 0 448,3 1 0,2-2 0,-5-2 0,3-1 0,20 2 0,1 0-4,-3-2 1,5 0 3,5 0 339,10 0-339,15 0 1157,13 0-1157,23 0 0,19 0 0,-15-2 0,3-2 369,7 1 0,3-1-369,9-4 0,2 0-572,-15 3 1,1-1 0,1 1 571,4-1 0,0-1 0,6 0 0,-8 1 0,5 0 0,3 1 0,-2-1 0,-1 0 0,1 0 0,-2 1 0,0-1 0,4 1-420,-1-1 1,3 0 0,2 0 0,-2 1 0,-4-1 419,13 1 0,-3 0 0,-3-1 0,-2 1 0,-1 0 0,-2 0-256,-6 1 1,-2 0 0,-1 0 255,13 0 0,-4-1 0,-11 2 0,-3 0 0,19 0 452,-21 1-452,-39 2 0,-32 0 0,-4 3 0,-9 2 29,-15 2 1,-11 2-1,1-1-29,11 0 0,0 1 0,-6 0 0,9-2 0,-5 1 0,-4-1 0,-1 1 0,0 0 0,2-1 0,6-1 0,0 1 0,1-2 0,0 1 0,0 0 0,0-1-26,-11 2 1,-1 0 0,1-1 0,0 1 0,1-1 25,5 0 0,-1 0 0,1-1 0,3 1 0,5-1 0,-9 1 0,6 0 0,2 0 6,5 0 0,1-1 0,2 0-6,-13 0 0,4 0-126,12 1 0,3 0 126,-14-5 1016,31 9-1016,33-9 0,38 1 0,-8-4 0,4-2 137,13-2 1,4-2-138,-14 2 0,1-1 0,2 0 0,6-1 0,0-1 0,2 1 0,4-2 0,2 0 0,0 1 0,-14 1 0,1 2 0,0-1 0,1 0-354,0 0 1,0-1 0,0 1 0,0 0 353,-1 0 0,0 0 0,0 0 0,-1 1 0,14-3 0,-2 1 0,-1-1-155,-6 2 1,-1-1-1,-2 1 155,-6 1 0,-2-1 0,-3 2-74,12-2 0,-4 0 74,-11 2 0,-7-1 1477,-6-1-1477,-43 3 0,-13 4 0,-8 4 0,-12 0 0,-6 1 490,13 1 0,-3 1 1,-1 0-491,-3 1 0,-1 0 0,-5 1 0,-5 2 0,-6 1 0,-1 1 0,3-1-398,12-2 0,3-1 0,-1 0 0,-2 1 398,0 0 0,-2 0 0,-2 1 0,3-1 0,3 0 0,-11 1 0,5-1 0,0 0-264,5 0 1,1-1 0,2-1 263,-16 3 0,4-1-162,11-1 0,3 0 162,9-5 0,5-1 838,-10 3-838,54-6 0,26-5 0,11-2 0,6 1 0,4-1 402,-5-1 0,4-1 0,-1-1-402,-6 2 0,-1 0 0,0-1 0,5 0 0,0 0 0,1 0 0,3 0 0,-1 0 0,1 0 0,-1 0 0,0 1 0,-1 0 0,-2 0 0,-1 0 0,-1 1 0,-7 1 0,0 0 0,-1 0 493,23-2 1,-5 1-494,-23 2 0,-8 0 545,-9-2-545,-67 11 0,-6 1 0,-7 2-562,15-1 1,-2 1 0,-1 1 561,-7 1 0,-2 1 0,0 0 0,-5 0 0,-2 1 0,1 0 0,-3 0 0,0 1 0,0-1 0,0 0 0,1 1 0,0-1 0,5-1 0,0 0 0,1-1 0,6 1 0,0-1 0,3 0 0,-14 1 0,4 0 0,10 0 0,5-2 1382,-13-1-1382,88-5 0,29-11-233,-19 4 1,7-1 0,0-1 232,-1 0 0,1-1 0,2 0-505,5-1 0,2 0 1,0 0 504,5 0 0,1 0 0,5 0 0,-12 2 0,4 0 0,2 0 0,-1 1 0,-3 0 0,-2 0 0,-3 0 0,-1 1 0,3-1 0,-2 1 0,2-1 0,1 1 0,-4 0 0,-4 0 0,0 1 0,-5 1 0,-1-1 502,14-3 0,-8 1-502,-9-2 0,-40 2 0,-26 2 0,-19 6 0,-11 0 0,-9 3 0,0 0-211,9-2 1,2 1 0,-5 0 210,0 1 0,-5 1 0,0 1 0,3-1 0,-5 0 0,3 0 0,1 1 0,-1-1 0,1 1 0,1 0 101,3-1 0,1 0 0,1 0-101,7-1 0,1 1 0,1-1 0,-1 0 0,1-1 0,4 0 0,3 0 0,4-1 0,-21 1 436,69-4-436,37-4 0,-10 1 0,4-1 0,11-2 0,4-1-250,-16 1 0,2 0 0,4 0 250,6-1 0,6-1 0,1 1 0,-4 0 15,4 0 1,-3 0 0,2 0-16,-3 1 0,2-1 0,0 1 0,-3 0 0,3 1 0,-3 0 0,-4 1 0,0-1 0,-3 1 0,3-1 0,-10 1 1256,-26 2-1256,-34 0-1190,-34 1 1,-14 2 1189,8 2 0,-6 2 0,14-2 0,-8 0 0,-3 1 0,1 0 0,5 0-120,-11 2 1,6 1 0,-7 0 119,8-1 0,-7 0 0,-1 0 0,1 1 0,6-2 0,-10 1 0,6 0 0,0-1 0,2 1 0,1 0 0,6 0 0,0-3 0,15 1 1175,27 0-1175,38-4 0,38 0 0,-17-2 0,6 0-344,11-1 0,4-1 344,-16 0 0,2 0 0,1 0 0,6-1 0,1 0 0,1 0 0,-13 1 0,1 0 0,1 1 0,-1-1 0,1 1 0,-1-1 0,1 0 0,-1 0-27,13 0 0,-1 0 0,-1 0 27,-7 1 0,-1-1 0,-3 0-209,11 1 0,-5-1 209,-11 2 0,-13-2 618,-24-1-618,-44 3 0,-12 0 0,-8 2 454,13 1 0,-2 2 0,-1 1-454,-6-1 0,-2 1 0,-1 1-367,-5 1 1,0 1-1,-1 0 367,-2 0 0,0 0 0,-1 0 0,1 0 0,1 0 0,0-1 28,3 0 1,1-1-1,1 0-28,7 0 0,1-1 0,0 1 0,0-1 0,1 0 0,4-1 0,2 0 0,5-1 0,-21 2 0,72-4 0,38-2 0,-8-1 0,4-1 36,13-1 0,4-1-36,-14 0 0,2 0 0,2 0 349,5-1 1,2 1 0,1 0-350,-14 1 0,2 0 0,0 0 0,0 0 0,0 1 0,0 0 0,1 0 0,-2 0 0,14-1 0,-2 1 0,2-1 0,3 1 0,1-1 0,-7 1 0,0 0 0,-8 1 251,-9-1 0,-19 1-251,-57 1 0,-12 4 0,-8 2-534,-9 0 1,-4 2 533,16-1 0,-2 0 0,-1 1 0,-5 0 0,0 1 0,0 0 0,-4 0 0,0 0 0,-1 0-170,0 0 0,-1 1 0,1-1 170,1 0 0,0 0 0,2 0 0,3-1 0,1 0 0,2 0 0,6-1 0,2-1 0,1 0 595,-10 0 1,5-1-596,13 2 0,5-2 0,-2-2 0,39 3 1189,39-8-1189,-2-1 0,16-3 0,8-1 0,-1 0 0,-7 1-391,5 0 0,-6 1 0,8-1 391,-11 0 0,7 0 0,4-1 0,0 0 0,-5 1 0,-6 1 0,8 0 0,-7 1 0,-2 1-267,-2 0 1,-1 1 0,-3-1 266,16-1 0,-4 1-83,-12 2 0,-5-1 83,18-2 0,-34 1 0,-37 3 0,-39 0 0,8 1 0,-7 2 0,-12 3 0,-8 2 0,1 0 0,11-2 0,0-1 0,-2 2 0,0 1 0,-4 0 0,0 2 0,4-2-109,-2 0 0,3-1 1,0 0 108,3 0 0,0 1 0,1-1 0,6-1 0,0-1 0,3 1 0,-13 2 0,4-1 0,12-1 0,3 1 156,-9 4-156,33-4 0,36-1 0,30-5 0,13-4-454,-7 1 1,5-1 453,0 0 0,5-1 0,-2 1 325,-7-1 1,-2 0-1,1 0-325,3-1 0,0 1 0,0 0 0,-1 1 0,0 0 0,-2-1 0,-4 2 0,-2-1 0,-1 1 0,14-2 0,-4 1 0,-15 0 0,-5 1 1348,5-5-1348,-46 2 0,-47 2 0,7 3 0,-7 2-561,-13 2 1,-11 2-1,3 0 561,11-1 0,2 1 0,-4 0 0,-1 0 0,-3 2 0,-1 0 0,5 0 64,-2 0 1,3 0 0,1 0-65,3 1 0,1 0 0,-1-1 257,-4 0 0,0-1 0,5 1-257,1 1 0,5-1 0,-15 1 0,89-5 0,13-4 0,7-2 302,13-2 0,4-2-302,-13 2 0,2-1 0,2-1 0,5 1 0,2-1 0,5 0 0,-9 2 0,6 0 0,1 0 0,0 1 0,-4 0-389,-1 0 0,-3 0 0,0 1 0,2 0 389,-1 0 0,3 0 0,1 0 0,-3 0 0,-7 1 0,2 0 0,-5 1 0,-3 0 136,10-1 0,-5-1-136,12 2 0,-44 0 0,-49 5 0,-21 2-230,2 0 0,-5 0 230,-3 2 0,-5 0 0,0 1-104,4-1 0,1 0 1,-1 0 103,-3 1 0,0 1 0,-4-1 0,12-2 0,-3 0 0,-1 1 0,1-1 0,3 0 0,-14 1 0,4 1 0,-2-1 0,6 0 0,-3 0 0,2-1 0,8 0 1180,-8 2 0,8-2-1180,13-3 0,8 1 198,17 0-198,49-6 0,6-1 0,8-1-279,12-2 1,6-1 278,-16 1 0,3 0 0,1-1-57,7 0 0,2-1 1,1 1 56,-13 1 0,1 0 0,0 0 0,0 1 0,1 0 0,0 0 0,0-1 0,0 1 0,-3 0 0,0 0 0,0 0 0,-2 0-347,11 0 1,-1 0 0,-3-1 346,-8 1 0,-1 0 0,-4 0 0,11-3 0,-10 0 0,-15-4 1003,-46 3-1003,-21 5 0,-10 4 0,-10 1 0,-4 2 79,14-1 0,-2 1 0,-4 1-79,-7 1 0,-5 0 0,0 1 0,2 0-296,-3 1 1,2-1 0,-2 1 295,4 0 0,-3-1 0,1 1 0,5-1 0,7 0 0,5-1 0,1 0-979,-15 3 0,4 0 979,11-1 0,4 0 0,-15 6 0,35-1 0,31-5 0,39-3 0,-5-4 0,8-2 0,0 0-123,-4 0 1,0-1-1,3 1 123,2-1 0,5 0 0,0 0 0,-2 0 0,9-1 0,-3-1 0,1 1 105,1-1 1,0 0 0,0 1-106,-5 0 0,0 0 0,0 0 445,5-1 1,0 0 0,-5 0-446,-4 1 0,-4 0 0,6-1 0,-21-2 0,-39 2 2094,-37 0-2094,4 4 0,-5 0 0,-12 1 0,-4 0 87,14 2 0,-2 1 1,-2 0-88,-4 0 0,-2 0 0,-1 1 0,-4 2 0,0 1 0,-1 0 0,-2 0 0,0-1 0,-1 0-646,1 1 0,-1-1 0,2 1 646,2-1 0,1 0 0,-1 0 0,9-2 0,-1 0 0,1 0 0,4 0-78,-19 3 0,4 0 78,-8-4 0,15 1 0,38 0 0,40-4 0,10-3 0,8 0 0,9-1 0,5-2-14,-12 1 0,1-1 1,1-1 13,7 0 0,1 0 0,1 1 0,4-2 0,1 2 0,1-1 0,3 1 0,1-1 0,0 2 0,-1 0 0,0 1 0,-1-1-212,-3 1 1,-1 1 0,-1-1 211,-7 2 0,-2-1 0,-2 1 0,12-1 0,-4 0 0,-16 1 0,-5 1 0,0-1 0,-45 2 0,-42 4 0,6 1 0,-11 1 0,1 0-43,5 1 1,1-1 0,-4 1 42,-3 1 0,-4 0 0,-2 0 0,3 0 136,8-2 0,1 1 0,1 0 0,-1 0-136,-1-1 0,-1 0 0,0 0 0,-3 1 0,3-1 0,-3 0 0,-1 1 0,1-1 0,2-1-113,-5 1 0,2-1 0,1-1 0,0 2 113,4-1 0,-1 1 0,3 0 0,5-2-171,-16-1 0,20 1 171,34 0 1124,44-4-1124,6-4 0,13-2 0,-1 0 0,-7 1 0,1 0 0,6-1-100,5-2 0,9-1 1,3-1-1,0 1 0,-7 0 100,-5 1 0,-4 1 0,-1 0 0,4 0 0,1 0 0,3-1 0,1 0 0,-1 1 0,-5 0 22,12 0 0,-4 0 1,-2 1-23,-5 1 0,-1 1 0,-2-1-68,-7 1 0,-2-1 0,-2 1 68,10 0 0,-6-1 0,-11 1 0,-5-1 0,1-2 0,-41 3 0,-38 2 0,6 4 0,-8 2 125,4 0 1,-6 0-1,-2 2 1,2-1-126,-6 2 0,1 1 0,-4 0 0,1-1 0,-5 1 0,1 0 0,3 0 0,-1 0 0,2 1 0,2-1 0,3-1 0,0-1 0,0 1 274,-4 1 1,-1 0 0,6 0-275,3 1 0,4-1 379,-4 1 1,21 0-380,39-2 0,41-3 0,-8-5 0,5-2-566,14-1 1,4-1 565,-13 0 0,2-2 0,2 1 45,5-1 0,2 0 0,1 0-45,-12 1 0,1-1 0,1 1 0,-1 0 0,1 1 0,0-1 0,0 1 0,-1 1 0,-1-1 0,-1 0 0,0 1 0,-1-1 0,10 1 0,-1-1 0,-2 1 0,-8 1 0,-2 0 0,-2 0 82,10-1 0,-5 1-82,-11 2 0,-5 0 0,8-3 0,-31 1 0,-30 1 0,-26 0 0,-15 2 0,25-1 0,1 2 0,-31 5 0,4-1 1099,10 8-4247,-10 7 3148,23-6 0,-1 2 0,0 0 0,-1 1 0,-6 2 0,1-1 0</inkml:trace>
  <inkml:trace contextRef="#ctx0" brushRef="#br2" timeOffset="376431">4999 15251 21565,'-12'4'3058,"-1"-3"-2428,1 3 89,2-4-179,4 0-90,2 0 89,4 0-449,5-8 180,27-30-45,1 0 0,3-3-90,1-1 0,2-2-135,0 2 0,3-3 0,-4 5-524,-4 4 1,-1 3 523,7-7 0,-3 3 0,0 1 0,-11 6 0,-8 10 0,-6 4 0,-5 7 0,-4 37 0,-2 4 0,0 6 0,1 7 0,0 3-618,2 13 0,0 1 618,1-9 0,2 1 0,1-3 0,1 4 0,0-2 0,2 10 0,0-1 0,-1-9 0,1 2 0,0-3 0,1 3 0,0-2 0,0-1 0,0-2 196,0-2 0,-1-1-196,0-3 0,0-2 0,-2-5 0,1 1-130,3 7 1,1-3 129,-1 6 0,5 6 0,-14-44 1257,-9-34-1257,-5-10 0,-3-6 0,-1-5 0,-1-3 26,1 7 0,-1-3 1,0-1-27,-3-11 0,-1-2 0,1 2-399,5 11 1,0 1 0,0-1 398,-4-13 0,-1-2 0,2 3 0,1-1 0,2 3-185,1 3 1,1 0 184,2 6 0,0 1 0,5 4 0,0 1 0,-5-25 0,8 10 0,-3 13 0,12 50 0,1 22 0,-1 11 0,2 7-303,-1 5 1,0 3 302,-2-13 0,1 1 0,-1 1-387,2 2 0,-1 1 0,1 0 387,1 1 0,-1-1 0,1 0 0,1 0 0,0-1 0,0-1-80,5 18 0,0-1 80,0-6 0,-1-3 0,-2-8 0,1-2 0,-3-6 0,0-4 0,5 16 0,-4-14 0,-4-20 834,-4-22-834,-2-26 0,-2-31 0,-2 18 0,-1-3 354,-1-10 1,-1-2-355,-2-4 0,-2-4 0,-1 6 0,-1-4 0,1 3 57,1 18 0,1 2 0,-1-1-57,-2-10 0,-1-1 0,0 7 0,2 7 0,-1 5 0,0-2 0,1 3 0,0-7 0,1 21 0,15 43 0,2 35 0,-1-19 0,1 3 760,0 6 1,0 2-761,-1 2 0,0 2 0,0-5 0,1 3 0,-1-3-149,0 4 0,0-2 149,1 12 0,1-5 0,1-3 0,-4-16 0,0-19 0,-3-35 0,-9-27 0,1 3 0,-1-6-210,-4-8 1,-2-3 209,4 14 0,0-2 0,-1-1-199,0-1 0,-1-2 0,1 1 199,0 2 0,0-1 0,0 2 0,-3-17 0,0 4-164,2 9 1,0 5 163,2 7 0,-1 8 0,1 19 0,4 36 0,6 10 0,2 7 0,1 7 0,0 1-84,4 5 1,1 1 83,-1 1 0,2 0 0,0-11 0,1 2 0,-1-4 0,0 4 0,1-2 536,2 6 0,-1-5-536,-1-6 366,-2-12-366,-4-16 0,-2-16 0,-7-23 0,-6-25 0,1 13 0,0-3 466,-2-5 1,0-6-467,-1 0 0,0-5 0,-1 0-330,0 1 0,0 0 1,0 0 329,0 0 0,0 0 0,0 2 0,-4-14 0,1 7 0,7 25 0,0 4 0,-6-17 0,7 77 0,4 18 0,3 10 0,0-13 0,2 1 0,-1 3-478,1 8 0,-1 3 0,1-4 478,2 7 0,0-3 0,0-5 0,0-1-64,0-5 1,0-2 63,0-7 0,0-3 0,3 23 0,0-19 975,-4-13-975,1-27 0,-4-24 0,-4-32 0,1 15 0,-2-4 431,-1-4 1,-2-4 0,0-1-432,0 3 0,0-1 0,0 1 0,0-4 0,-1 0 0,1 6 0,1 3 0,0 13 464,6 27-464,7 61 0,-1-13 0,2 6 0,-1-1-637,1 11 0,0 1 637,-1-5 0,1 2 0,-1-4 0,-1 3 0,0-3 0,0-5 0,0-1 0,-1-7 0,0-1-78,0-1 1,-1-1 77,3 6 275,-2-8-275,-2-28 0,0-19 0,-2-18 0,0-28 0,-3 16 0,-1-7 0,0 1 159,0-11 1,0-1-160,-2 5 0,0-3 0,0 5 0,1 1 0,0 4 0,0 6 0,0 2 166,0-21-166,-2 20 0,3 40 0,-1 35 0,3 5 0,0 6 0,2 12 0,0 3-452,0-13 0,0 1 1,0 1 451,1 3 0,1 1 0,-1 0 0,1 0 0,0 0 0,0 3 0,2-6 0,0 2 0,0 0 0,0-2 180,1 6 0,0-2 0,1-1-180,-1 2 0,1 0 0,1-7 0,-2-6 0,2-11 0,3-18 0,-4-48 0,-3-25 0,-2-11 0,-3 9 0,-1-3-612,0 2 0,-1-4 0,0 3 612,-2 13 0,0 3 0,-1 0 0,1 2 0,-1 1 0,0 1 0,-3-13 0,0 2 0,1 10 0,1 2 1132,-8-17-1132,9 43 280,2 31-280,5 44 0,1-20 0,0 4-356,2 23 0,2 3 356,-3-18 0,1-1 0,3 14 0,-1-5 0,0 2 2031,1-16-2031,-2-14 0,-2-21 0,0-17 0,-6-28 0,-2-21-323,0 19 1,0-2 322,-2-8 0,-1-1-155,-1-5 1,0-2 154,-1-4 0,-1 0 0,1 0 0,-2 1 0,0 3 0,0 1-315,1 5 0,-1 2 315,1 7 0,0 3 0,-9-24 0,5 13 0,8 14 575,2 9-575,6 7 1149,0 4-1149,0 7 771,-3 2-771,-5 5 0,-11 20 0,2 1 0,-17 37 0,9-14 0,8-13 0,-2 2 0,-1 0 0,-1 1 0,0-2 0,0 0 0,1-1 0,1-2 0,-11 11 0,21-22 0,9-13 0,12-8 0,38-35 0,-2-1-436,-11 9 0,1-2 436,-6 5 0,-3 1 0,0-1 0,0 1-38,-3 2 0,0 2 38,19-19 0,-12 11 0,-4 10 0,-26 14 0,-9 13 0,-24 16 0,-11 11 0,-8 8 324,23-17 1,-1 2-325,-12 12 0,-1 0 0,13-10 0,-1-2 0,-6 8 0,3-4 0,0-1 81,12-8-81,21-21 0,17-13 0,20-27 0,-15 14 0,1-1 0,0-2 0,1 0 0,0 1 0,-1 0 0,16-21 0,0 3 0,-18 18 0,-13 7 0,-20 24 218,-14 12-218,-3 12 0,-1 1 0,1 4-630,3-3-2338,-5 11 359,10-9 2609,1 9 0,9-5 0,5 2 0</inkml:trace>
  <inkml:trace contextRef="#ctx0" brushRef="#br2" timeOffset="377457">5291 16337 19823,'-20'5'2879,"0"-1"-1710,-4-4-989,11 0 97,1 0-187,17-2 185,31-19-51,5-1 1,6-3-572,3-3 1,3 0 406,-7 3 0,2 0 0,-1 2-15,13-6 0,-2 3-45,0 0 0,-1 2 0,-5 3 0,0 1-327,2 0 0,-3 1 417,-18 7 0,-2 1 89,29-8-89,-44 15 0,-20 10 0,-21 8 0,-10 2 0,3 0 0,-5 3 30,-13 7 0,-9 3 0,4 0-29,-2 1 0,0 1-31,8-5 0,-2 2 0,4-1 75,0-1 0,5-2-90,4-2 0,2-1 45,-20 8 744,15-9-744,20-11-90,32-27 0,25-7 0,-3-1 0,5-2-393,6 1 1,4 0 392,4-3 0,2 0 0,1 3 0,1-1 30,-14 8 0,1 0 0,-3 1 15,1 1 0,-3 1-45,1 0 0,-8 4 1129,-22 9-1129,-29 15 0,-28 9 0,14-5 0,-3 0-1467,-5 4 0,-2 0 1467,-3 2 0,-1 0 0,1 0 0,-2 3-697,3-3 1,-2 1-1,5-2 697,6-3 0,1 0 0,-14 7 0,11-9 455,32-19-455,19-12 0,28-20 0,-8 13 0,5-2-209,8-3 0,7-2 0,0 0 209,-2 4 0,1 0 0,-1 0 0,1 0 0,0 0 0,-3 3 0,7-2 0,-14 7 1883,-29 13-1883,-30 12 0,-36 14 0,21-8 0,-1 1 1284,-3 1 1,0 0-1285,2-1 0,1 2-1408,-5 2 0,0-1-31,-17 3 1659,8 15 0,27-18 0,15 9 0</inkml:trace>
  <inkml:trace contextRef="#ctx0" brushRef="#br2" timeOffset="380013">26521 11334 21205,'-15'-13'1349,"1"-1"-1259,8 3-90,0 0 90,6 4-90,2 2 0,2 3 0,4 0 0,1 2-90,1-2 0,-2 2-180,-4 0-359,0 0-990,-4 0 1619,-6 0 0,-4 0 0,-7 0 0</inkml:trace>
  <inkml:trace contextRef="#ctx0" brushRef="#br2" timeOffset="382580">7431 715 15513,'-14'4'3688,"0"1"-2237,-1 0-1361,1-1 523,8-4-523,-3 0 314,8 0-44,-3 0 525,4 4-705,0-3 90,0 3-91,4-4-89,6-2 0,12-6 0,11-6 0,6-3-45,-3 2 0,3 0-859,20-9 1,3-1 858,-7 5 0,0 0 0,2-1 0,4-1 75,-7 3 0,2-1 0,-3 1 15,4-1 0,-1 0-45,-12 5 0,2 0 0,-7 2 0,18-9-1,-17 6 1,-15 2-90,-11 3 0,-9 4 0,-8 2 1358,-11 3-2708,-16 15 271,-5 2-900,-10 16 1979,4 1 0,-6 4 0,0 0 0</inkml:trace>
  <inkml:trace contextRef="#ctx0" brushRef="#br2" timeOffset="383664">7395 909 15178,'-5'-4'6387,"2"-5"-5938,3 0-89,0-7-180,0-2 180,1-9-180,2 5 0,1-2-90,-2 11-90,0 4 90,-2 2-90,0 5 90,0 0-90,0 8 90,0 5 89,-13 34 1,3-11 0,-3 5-135,-8 20 0,-1 2-395,3-6 0,-1-2 395,0 5 0,1-4-45,6-16 0,0-4 0,-8 28-43,3-11 133,10-12 270,2-10-360,6-15 0,4-10 90,8-23 606,8-9-696,0-6 47,1 4-137,-5 4 90,-1 2 0,1 1 0,-2 5 90,-2 7-90,1 2 0,1 2 0,0 1 0,2 1 0,2 1 0,3 1 0,16-1-90,-4 2 180,13-1-180,5 1 90,-15 8 90,14 18-90,-28 3 90,1 18-90,-12-7 0,-5 3 90,-2 0 0,-12 19-90,-2-14 90,-9 15 89,-16-8 1,-7-3-90,20-26 0,-2 0 0,-25 13 90,10-16 0,0-4 270,-8-5-90,13-5-271,6-3 1,18-6 0,10-5 90,0-2-90,3-5 0,0-1-90,5 0 0,-4 0 90,4 1-90,-2 1 0,4 1 0,2-1 0,-3 8 0,2-1 0,-4 6 0,-1 0 0,2 0-90,-2 0 90,2 0-270,0 0-269,0 0-271,1 4-179,-1-3-2699,3 15 3688,-2-7 0,3 12 0,-4-5 0</inkml:trace>
  <inkml:trace contextRef="#ctx0" brushRef="#br2" timeOffset="387415">13210 17146 19766,'-13'0'2968,"1"0"-2698,2 0 90,-2 0-1,2 0 1,-2 0 0,1 0-90,5 0 90,-1 0-180,6 0-90,-3-2 89,4 0-89,0-5-90,6 0 270,15-8-180,5 1-90,18-7 90,1 1-90,6 0 90,7-3-588,4-2 498,-30 14 0,-1-1 90,28-12-90,-4 3-3137,-10 3 3587,0-2-180,-18 8-91,0-1-89,-19 6 0,0 5 333,-6 0-423,2 2 3392,-2 0-3392,0 0 0,0-2-90,-2-1 0,0-1-90,0 1-2968,0 1 1529,0 12 1619,-11 7 0,1 6 0,-10 4 0</inkml:trace>
  <inkml:trace contextRef="#ctx0" brushRef="#br2" timeOffset="388151">13218 17467 15898,'-8'0'5577,"3"0"-4858,-4 0-359,8 0 270,-8 0-360,8 0 629,-3 0-539,4-2-180,0 2-90,2-6 90,4 1 0,6-4-91,8-2 91,11-5-90,7-4 90,11-8-90,-8 7 0,2-1-45,-10 5 0,0 0-45,12-4 0,-2 1 90,12-4-45,-22 10 0,-2 1 45,9-5 90,4-1 0,-23 12 0,-5 1-90,-4 3 89,-6 1-89,-2 2-5307,-4 0 5217,-4 4 0,0 1 0,-4 4 0</inkml:trace>
  <inkml:trace contextRef="#ctx0" brushRef="#br2" timeOffset="389132">13327 17069 20036,'-12'0'3058,"2"0"-2608,4 0-91,2 0-269,4 0 0,14-8-90,6-2 90,23-13 0,7-4-45,-18 10 0,3 0-240,12-8 1,7-3 0,-6 2 239,-9 7 0,-2 0 90,13-7 0,-3 2 135,4-3 89,-10 6-179,-11 4 180,-6 3-360,-13 7 90,-2 1-90,-9 6 90,-4 0-90,-5 6 0,-32 19 0,-1 3 0,8-6 0,-2 1 0,-9 4 0,0 0 190,10-8 0,-1 1-190,-9 5 0,1-1 0,-8 3 0,8-4 90,12-7-90,7-7 0,9-5 0,8-4 0,8-2 0,10-4 0,24-22 0,3 2 0,-9 4 0,1 0 90,20-10 473,0 0-563,-6 5 90,-9 7 90,-9 2 0,-9 8-91,-8 4-89,-12 4 0,-30 20 0,-3-1 45,-4 7 0,-1 3-45,-9 4-207,17-8 0,2 0 297,-2 0-90,5-3 0,9-11-90,9-2 180,6-7-90,25-11 0,7-1 324,9-5-414,-3 2 90,-13 6 0,-3 4 0,-7 1-89,-4 2 89,-4 2-90,-2-2 0,0 0-4858,0 1 1261,1 3 3687,2-1 0,3 3 0,0-4 0</inkml:trace>
  <inkml:trace contextRef="#ctx0" brushRef="#br2" timeOffset="392849">20462 16920 17067,'-24'0'5397,"-1"0"-4767,1 0-90,0-2-1,1 2-89,3-4 90,4 1-181,7-1 451,20-7-495,21 1 0,10 0-225,4-3-1,3 0-814,2 0 1,4 0 0,1-1 813,-1 0 1,0 0 0,2-1-698,-9 2 0,1-1 0,0 1 0,2-1 675,3-2 1,1 0-1,1 0 1,0 0-23,3 0 0,0 0 0,1-1 0,4 0-307,-8 2 1,3-1 0,2 0 0,0 1 0,-2-1 0,-3 2 283,10-2 1,-4 1-1,-1 0 1,2 0-174,-3 0 1,3 0 0,0-1 0,-4 2 0,-5 1 150,0 0 0,-6 2 0,-2 1 0,11-4 0,-3 0 386,-1 1 0,-7-2-386,-1-6 1713,-22 2-1713,-55 14 0,-20 6 0,7 3 0,-7 3 0,-3 2 0,-10 2 0,-2 2 0,4-1 0,0 3 0,3 0 0,-3 1 0,11-4 0,-2 1 0,-2 1 0,0 0 0,4-1 66,-1 1 0,3-1 0,0 1 0,0-1-66,-1 0 0,1 1 0,-1-1 0,1-1 0,-14 5 0,1-2 0,-1 1 0,9-3 0,-2 0 0,1 0 0,4-1 0,3-1 0,3 0 0,1-1 0,-6 0 0,0-1 0,9-2 45,-2 1-45,69-16 0,30-6 0,-12 3 0,12-5 0,7-1 0,0 0 0,-5 1-393,-7 2 0,-3 0 0,2 0 0,6-1 393,-6 1 0,6-1 0,4-1 0,3-1 0,-1 0 0,-1 1 0,-3 1 0,-6 1 0,14-2 0,-7 2 0,-1 0 0,3 0 0,0 0 0,3-1 0,0 0 0,-3 2 0,-6 1 162,2 0 0,-5 2 1,-3 0-163,10-2 0,-5 1 1096,11-4-1096,-86 16 0,-42 11-301,18-1 1,-11 3-1,-4 2 1,-1 1 300,7-1 0,-2 2 0,0 0 0,-2 1 0,1 0 0,-1-1 0,-1 1 0,1-1 0,-2 1 0,-2 1 0,10-3 0,-3 1 0,-2 1 0,1 0 0,0-1 0,3-1 0,2 0 0,-3 0 0,2-1 0,3 0 0,0-1 0,0 0 0,-11 3 0,-1 0 0,3-1 0,4-1 575,-6 1 0,3-1 0,33-9-575,49-12 0,32-10-56,-13 3 0,8-1 0,5-3 56,-8 2 0,3-1 0,3-2 0,2 0 0,0 1 0,-4 1 0,2 0 0,1 0 0,1 0 0,-1 0 0,0 1 0,0-1 0,0-1 0,0 1 0,0 0 0,-1 0 0,0 1 0,8-1 0,0-1 0,-1 2 0,-3 0 0,-5 2 0,2 0 0,-6 2 0,-3 1 0,10-3 0,-11 3 0,-24 4 0,-54 13 0,-41 10 0,-3 2 0,27-8 0,-2 1 0,-2 1 0,-2 0 0,-4 1-105,8-2 0,-3 0 0,-3 1 0,-2 1 0,0-1 0,1 1 0,2-1 0,2-1 105,-4 2 0,3-1 0,1 0 0,0 0 0,0 0 0,-2 0 0,-6 1 0,-3 0 0,-1 1 0,3-2 0,3 0 0,6-2-258,-7 2 0,7-2 0,0 0 258,-11 0 0,0 0 0,17-4 1557,19-6-1557,51-16 0,19 2 0,16-3-320,-11 2 0,10-3 1,5-1-1,3-1 1,-2 1-1,-4 1 320,7-1 0,-4 2 0,2 0 0,5-2 0,-11 2 0,5-1 0,3-1 0,1 0 0,-1 1 0,-3 1 0,-4 2 0,11-2 0,-5 3 0,-2 2 0,0-1 88,-3 1 1,-1 1-1,1 0 1,-1 1-89,4 0 0,1 0 0,-1 1 0,-6 1 0,-6 1 0,-4 1 0,-2 1 0,26-5 0,-22 10-69,-45 9 69,-51 11 0,6-4 0,-6 0 0,8-2 0,-2 0 0,-1 0 0,-6 3 0,-1 0 0,-5 2 0,7-3 0,-5 2 0,-2 0 0,1-1 0,2 0 0,-1 0 0,2-2 0,0 1 0,-2 0 0,-1 0 0,-2 2 0,-2-1 0,2 0 0,5-2-8,-11 1 0,5-2 0,0 0 8,-8 2 0,0 0 0,5-1-41,-4-1 1,5-2 40,6 1 0,21-8 0,41-14 0,23-5 0,13-2 0,11-5 0,6-2 0,-12 3 0,3 0 0,1-1 0,8-2 0,2 0 0,2 0 0,-11 3 0,1 1 0,1 0 0,1 0 0,2 0 0,1 1 0,0-1 0,0 1 0,0 1 0,1 1 0,-1 0 0,0 1-130,-4 0 0,0 1 1,-1 1-1,-2-1 130,9 0 0,-1-1 0,-3 2-10,-3 2 0,-2 1 1,-7 0 9,-9 0 0,-7 3 1735,-7 5-1735,-47 6 0,-29 6 0,0-1 0,10-1 0,1 1 0,-7 1 270,-3 2 1,-8 2 0,-3 2 0,0-1-1,1 0-270,4-1 0,1-1 0,-1 1 0,1-1 0,0 1-216,0 0 0,-1 1 0,1-1 1,0 0-1,1-1 216,-10 3 0,-1-1 0,3-1 0,6-2 0,7-1 0,5-1 0,0-1-167,-2 0 0,1-1 0,3-2 167,4 1 0,4-3 0,-23 0 0,73-17 0,39-16 82,-10 8 0,5-3-82,-7 5 0,2-1 0,2-1 0,6-3 0,2-1 0,5 0 0,-6 3 0,5 0 0,3-1 0,-1 0 0,-4 2 0,1 0 0,-4 0 0,1 1 0,2 0 0,-1 0 0,3 0 0,1 0 0,-3 1 0,-5 2 0,3-1 0,-6 3 0,-2 1 388,10-3 0,-6 1-388,-1-4 0,-55 15 0,-57 10-986,12 3 1,-4 3 985,11-4 0,-2 1 0,-2 0 0,-3 2 0,-1 0 0,-5 1-134,8-3 0,-5 2 0,-1 0 0,-1-1 0,4 0 134,0 1 0,1-2 0,1 1 0,-3 0 0,0-1 0,-3 2 0,0-1 0,1 0 0,4-1 0,-7 1 0,4-2 0,2 0 288,5 0 0,1-1 1,2 0-289,-11 2 0,4-2 0,8-2 0,19-2 0,50-2 0,32-11 0,-15 3 0,8 0 0,0 0 364,0-3 0,0 0 0,2-1-364,5-1 0,2 0 0,0-1 0,5 1 0,1-1 0,0 1 218,0-1 0,1 1 0,-1 0-218,-2 2 0,-1 1 0,-2 0 0,-6 1 0,-1 1 0,-3 1 0,15-1 0,-6 1 0,-13 1 0,-5 3 432,3 7-432,-42 6-60,-44 13 60,7-10 0,-7 2 0,-6 1 0,-7 3 0,-6 0-250,7-3 1,-5 1 0,-3 0 0,0 0 0,3-1 249,-3 2 0,2-2 0,0 0 0,-2 1 0,2-2 0,-3 0 0,-1 0 0,2-1 0,5-3 0,-9 1 0,5-2 0,4-3 582,-4 0 0,4-2-582,-6 3 0,20-10 0,44-13 0,48-14 0,0 7 0,7-1-239,-11 4 0,3 0 0,2-1 239,5-2 0,3-1 0,6 0 0,-6 4 0,6-2 0,3 0 0,-1 1 0,-2 1-446,1 1 0,-3 1 0,1 0 0,3 0 446,-11 2 0,2 0 0,1 0 0,1 1 0,-1 0 0,-2 2 0,3 1 0,0 1 0,-1 1 0,-3 1 0,-3 0 403,12-1 0,-4 0 0,-1 2-403,8-1 0,-1 1 0,-10 1 0,7 2 0,-44 2 0,-46 8 0,-6-3 0,-5 0 0,-15 6 0,-4 2 148,11-4 1,-1 0 0,-1 1-149,-5 1 0,-1 1 0,-4 1 53,9-2 1,-5 0 0,-1 1-1,1 0 1,2-1-54,0 0 0,2 0 0,0-1 0,-3 1 0,2-1 0,-2 1 0,-1 0 0,1 0 0,2-2-125,-2 1 1,2-1 0,1 0 0,4-2 124,-20 2 0,4-2 0,-9 4 0,17-5 0,39-10 746,41-8-746,12 2 0,6-2 687,14-6 1,4-2-688,-14 4 0,2 0 0,6-1 0,-2 2 0,5-2 0,4 1 0,-1-1 0,-3 2 0,3-1 0,-4 2 0,2 0 0,5-1 0,-10 3 0,3-1 0,4 0 0,1 0 0,-1 1 0,-3 0 0,-4 1-14,12-1 0,-3 1 0,-4 1 0,1 0 14,-2 0 0,2 0 0,-5 1 0,-9 1 0,4 0 0,-25 4-99,-63 13 99,-12-1 0,-9 2 0,11 0 0,-3 1 0,-1 0-315,-6 1 1,-2 1 0,-1 0 314,-3 3 0,-2 0 0,0 0-87,14-3 1,1 1 0,-1 0 0,0-1 86,1 1 0,1-1 0,-1 1 0,-3 0-36,2 0 1,-4 2-1,0-1 1,1 1-1,3-2 36,-11 2 0,2 0 0,0 0 0,7-1 0,-2 0 0,2 0 0,7-2 0,-4 1 0,7-3-113,-18 3 113,34-6 845,37-14-845,37-9 0,-3-1 0,10-3 0,0 0-156,-5 1 0,0 1 1,4-1 155,3-1 0,4-1 0,1 0 0,-2 1 0,-7 4 0,-1 0 0,0 2 0,0-1 0,3 2 0,0-1 0,-1 2 0,1 0 0,-3 0 0,1 2 0,-1-1 0,-1 2-27,12-3 1,-1 2-1,-3 1 27,-8 2 0,-1 1 0,-4 0 0,11 0 0,-6 2 0,13 5 203,-75 19-203,-42 6 0,-4-4 0,-7 1-666,17-8 1,-1 1 0,-1 0 665,-4 1 0,-2 1 0,-5 0 0,10-2 0,-5 0 0,-2 1 0,1-1 0,3 0 141,0 0 0,2-1 0,0 0 0,-5 0-141,3-1 0,-4 1 0,-2 0 0,0-1 0,2 0 0,5-1 0,-4 0 0,4-2 0,3 0 0,-1 0 0,-15 1 0,0 0 0,8-3 0,-6 5 0,24-11 1323,45-19-1323,34-2 0,5-1 0,6-2-421,8 0 0,3-1 421,-16 5 0,2-1 0,1 0 0,4 1 0,0 0 0,1 0 0,0 0 0,0 0 0,0 1 0,-2 2 0,0 1 0,0 0 0,8-1 0,1 0 0,-5 2 0,2 0 0,-3 2 0,7-2 0,-7 3 2514,-9 3-2514,-15 3 1196,-19 2-1196,-16 0 0,-17 0 0,-15 6 0,-11 5 0,-3 2 0,17-3 0,0 1 481,-22 6 0,2-1-481,-3 4 0,4-2 0,6-2 0,7 0 0,2-9-449,14 4-721,6-10-539,9 7-989,9-1 2821,-8 2 1,4 6-1,-4-1 1</inkml:trace>
  <inkml:trace contextRef="#ctx0" brushRef="#br2" timeOffset="396494">25810 15789 13649,'-8'0'6477,"-2"0"-5488,0 4-449,-2 1-181,-1 0 91,-1-1 0,2-4 270,-2 0-91,3 0 91,5 0-181,-1 0 631,2 0-451,1 0-89,15 0-540,10 0 90,29-2-180,15-2-461,-19-1 1,7-1 0,-1 0 490,-7 0 0,-1 1 0,3-2-30,16-1 0,5-1 0,-3 0-969,-14 1 1,-2 0 0,0 1 998,-3 0 0,0 0 0,-2 0-30,16-2 0,-4 0-134,-9 1 1,-3 1 133,-9 1 0,-3 0 0,13-5 0,-23 2 0,-29 2 0,-28 3 0,3 2 0,-5 2 0,-9 2 0,-4 2 62,-8 0 1,-2 1-63,16 0 0,-1 0 0,0 1 0,-2 0 0,0 0 0,0 0 0,0 0 0,1 0 0,0 0 0,-17 3 0,2 0 0,6 0 0,2-1 1190,10-4 1,3 1-1191,-21 5 0,23-9 387,21 3-387,25-4 0,25 0 0,26-4 307,-18 0 0,3-1-307,9-3 0,4-2-237,6-1 1,2-1 236,-19 4 0,1-1 0,-1 1 0,-1 0 0,0 0 0,-2 1-968,18-2 0,-4 0 968,-9 1 0,-4 0 0,17-3 0,-63 4 0,-38 7 0,-7 3 0,-7 1-869,-5 2 0,-2 2 869,16-3 0,-2 1 0,0 1 0,0-1 0,-1 0 0,0 0-72,1 1 0,-1 0 0,1-1 72,-17 3 0,0-2 223,17-2 0,0 0 0,4-1-223,-3 0 0,8-1 0,4-5 0,68-10 0,12 2 0,8-2 691,6-3 0,6 0-691,-13 4 0,4 0 0,3 0 0,-1 0 0,-4 0 0,0 1 0,0 0 0,-1 0 0,1 1 0,0 0 0,-1 0 0,-6 2 0,22-7 0,-30 8 1119,-47 10-1119,-44 8 0,-19 1 0,13-1 0,-6 1-260,9-1 0,-8 1 0,0 0 0,7-2 260,9-1 0,4-2 0,-1 1 0,-11 1 0,-2 2 0,7-2 0,9-2 0,4-1 0,-16 1 0,32-2 0,58-8 0,18-5 0,-10 3 0,1-1-279,-6-2 0,-2 0 279,-3 0 0,0 1 0,25-6 0,-15 3 0,-14 3 0,-9 1 1899,-9 3-3248,-8-1-2879,-17 3 4228,0 0 0,-5 7 0,9 0 0</inkml:trace>
  <inkml:trace contextRef="#ctx0" brushRef="#br2" timeOffset="397099">27698 15432 19766,'5'-2'4047,"-1"0"-3237,-4 2-180,0-2 629,0-3-719,0 2 89,7-7-449,2 4-90,11-7-90,8 2 0,12-5 0,15 0 0,-22 6 0,1 0 45,1 1 0,0-1 0,-1 1 0,-2 0 135,22-6-90,-15-5 0,-27 7 0,-25 0-90,-26 8 0,-12 6 0,-11 4 0,-2 2-858,-2-4 0,-1 1 858,3 4 0,5 1 0,-2 0 0,19 4 0,34-7 0,22 6-720,32-11-989,12 3 1709,-9-5 0,2-2 0,-13 1 0,-1-1 0,13-1 0,-1-1 0</inkml:trace>
  <inkml:trace contextRef="#ctx0" brushRef="#br2" timeOffset="400688">29721 15016 22104,'-13'-11'2699,"-1"-1"-2339,-2 1 89,-2-2-179,-3 3-90,3-1-90,2 4 0,7 1 270,0 3-360,8 1 90,12 0-90,9-2 0,20-6 0,7 1 0,8-4 0,0 3 180,-4-1 0,-10 4-1,-12 3 1,-20-4 0,-22 2 0,-24-1 90,-24 3-90,24 4 0,-3 0-412,-4 2 1,0 0 231,0-2 0,0 1 0,3 3 0,2 0 0,-24-3 0,17 3 0,26-4 0,29 0 0,30-2 0,-7-1 0,3 0 0,7-3 0,2 0-1386,4-3 1,0 0 1385,-1 0 0,0-1 0,-5 1 0,-2 0 456,23-6-456,-43 1 0,-28 7 0,-43 1 0,-3 7 0,-5 4 0,12-2 0,0 1-355,-16 2 0,2 0 355,24-3 0,3 1 0,-21 6 2668,20-9-2668,21 5 0,22-6 0,23 0 0,18-4 0,14-3 0,-28 2 0,0-1 388,0-1 0,-1 0-388,27-4 0,-1 2 0,-27 2 0,-17 5 0,-29-1 0,-24 10 0,-8-2 0,-4 6 0,15-6 0,1-1 224,-18 7-224,3-5 0,27 4 0,17-9 0,12 3 0,15-4 0,11 0 0,0 0 0,-1 0 0,-16 0 0,-1 0 0,-4 0 0,-4 0 0,0 0 0,-4 0 0,0 0 0,0 0 0,2 0 0,2 0 0,1 0 0,3 0-810,-4 0-359,-2 0-540,-2 0 1709,-4 0 0,0 8 0,0 2 0</inkml:trace>
  <inkml:trace contextRef="#ctx0" brushRef="#br2" timeOffset="401934">29591 14781 21745,'3'-14'1799,"5"3"-1799,9 0 0,5 6 0,7-1 90,10 1 89,-6 0 1,-6 1 90,-18-1-270,-21 5 90,-9-2 180,-27 0-90,-1 1-90,-4-1-90,25 0 90,15 2-90,19-2 0,4 2 0,8-4 90,5-1 0,0-4 0,4-2-90,-11 3 0,3 2 0,-14 4 0,-2 2-180,-3 0 90,-7 0-90,2 0 0,-9 0 0,4 0 90,-1 4-90,5-3 0,-1 7-269,6-7 269,-3 3 90,4-4 0,0 4 0,0-3-9741,0 3 9140,-5-4 1,-2-6-1,-5-2 1</inkml:trace>
  <inkml:trace contextRef="#ctx0" brushRef="#br2" timeOffset="404375">29371 5989 15538,'-16'15'5487,"0"1"-4767,-13 6-630,6-5-1,-12 3 1,8-6 0,-1-1 0,-1 1 180,-8 3-180,10-4 360,-10 2-180,22-10 179,1-1 1,7-4 0,6 0 2788,-3 0-3058,10 0-90,4-2 90,32-7-180,-1 3 0,-8 1 0,1 0 90,24 2-1540,4 1 1540,1 2-474,-14 0 0,2 0 384,-13 0 0,1 0-168,13 0 1,0-2 167,-15 0 0,-1 0 0,0-1 0,1 1 0,-1-2 0,-1 1 0,0 1 0,-1 0 0,31-5 0,-2 2 0,-4-1 0,0 3 0,-6 1 0,-15 0 0,0 0 0,18-1 0,-19 0 0,1-1 0,14 0 0,1-1 0,0-1 0,-2 1 0,-4-2 0,-5 5 0,-5 0 0,-1 0 1253,-3-1-1253,3-1 0,-1-1 957,1 1-957,3-1 433,-1 1-433,14 1 0,-14 1 0,6 2 0,-15-2 0,-1 2 0,2-4 0,1 1 0,3 1 0,1 0 0,3 2 0,-1 0 0,2 0-1696,-3-2 0,0 0 1696,3-1 0,23-2 0,-46 3 0,-2 0 0,-2 0 0,0-3 0,-1 0 3392,0 3-3392,-4 0 0,-1 0 0,-8 1 0,-2-3 0,-1 2 0,2-3 0,3 1 0,0-1 0,-4 3 0,-1 0 0,-3 2 0,4-2 0,0-1 0,4-1 0,0-1-720,-3 1-899,-2-3 1619,1-10 0,5 0 0,6-10 0</inkml:trace>
  <inkml:trace contextRef="#ctx0" brushRef="#br2" timeOffset="406383">32648 4858 17427,'-16'0'4408,"-5"4"-4049,7 1-179,-5 0 0,14-1 90,-1-4-90,1 4 90,0-3 0,-5 7-180,0-7-1,1 3 1,3-4 0,2 0 180,4 0-180,8-6 0,-1 0 0,9-5-90,-2 2 0,2 2 0,1 1 90,8 3-180,10 1 90,-2 2 90,5 0-90,-13 0 0,0 0 0,-5 0-90,-4 0 90,-4 0 90,-2 0-90,-5 0 0,4 0 0,-4 4 0,6-3 0,0 7 0,1-7 0,4 7 0,-5-7-90,-1 7 90,-6 3 0,-3 2 0,2 5 0,1-5 90,-2 3-90,0-2 0,-2 3 0,0-1 0,0 5 90,-11 9 0,-12 22-90,0-11 0,-5 10 0,13-24 0,1-2 90,2 0 0,0-5 90,-11 13-90,1-8-90,-3 2 90,7-14-90,12-5 269,-1-7-179,6 3 0,-3-4 360,4 0-360,4-2-90,2-3 0,6-4 0,5 0 0,3-4 0,4 3 0,3-3 0,16-2 0,-11 2 0,11 0 0,-15 4 0,11 4 0,-9-1 0,16 3 0,-23 1 90,5 2-90,-13 0 0,-3 0-90,-2 0 90,-2 0 90,0 0-180,4 0 90,1 4 0,-3 1 0,0 4 0,-6 1 0,0-1 0,0 0 0,0 2 0,0 0 0,0 3 0,-1-1 0,0 3 0,-2 0 0,0 2 0,-1 0 0,0 0 0,0 8 0,0-7 0,0 4 0,0-7 0,0-2 0,-3 1 0,2 1 0,-8-2 0,2 2 90,-3-3-90,3 1 90,-2-3-90,3 2 90,-16 5 0,3-1 0,-11 5 0,1-4 0,-1 0 0,-3-2 89,3 0 1,1-8 270,-2 2-270,10-9 90,-2 3-90,9-4 0,0 0-180,-2 0 0,-6 0 0,6-2 0,-3-1 0,7-1 0,-2 1 0,1 1 0,-1 2 0,4 0 0,3-2-270,4-3-989,6 2-271,4-1-628,3 4 2158,2 0 0,0 0 0,0 0 0</inkml:trace>
  <inkml:trace contextRef="#ctx0" brushRef="#br2" timeOffset="438101">19524 11610 23364,'-4'0'1889,"0"0"-1,4 0-898,20-6-630,1-3-270,23-11-90,-1-7 0,7-8 0,3-3 0,-14 9 0,-1-1-466,-9 8 1,-1 1 465,5-6 0,-2 1 0,3-3 0,-7 7 0,-9 6 0,-4 4 0,-8 20 0,-2 13 0,-4 24 0,0 19 111,-3-24 1,1 3-112,1 5 0,0 4 0,-1 2 0,0 4 0,1-2-599,0 10 0,2 0 599,-1-10 0,2 2 0,-1-5 0,2 2 0,1-6 0,1-3 0,0-3 0,0-5 0,0-2-14,2 0 0,0-3 14,2 9 0,1-6 0,-4-27 616,-4-9-3224,2-29 2928,-4 2 1,-4-11 0,-2 14 0</inkml:trace>
  <inkml:trace contextRef="#ctx0" brushRef="#br2" timeOffset="438402">19751 12646 23004,'-24'5'3688,"3"-1"-3059,11-4-89,5 0 0,8 0-360,7 0-180,14-4 0,15-3 0,19-9-1403,-22 8 1,2-2 1402,4-2 0,2-1 0,0 2 0,0-1-50,-2 1 0,-1 0 50,-4 0 0,-2 1 0,23-6 0,-13 1 0,-7 1 0,-15 7-2968,-25 1 3659,-26 6 1,-15 8 0,-9 2 0</inkml:trace>
  <inkml:trace contextRef="#ctx0" brushRef="#br2" timeOffset="440621">28421 5857 14189,'-14'-9'6026,"0"2"-5126,3 5-360,5 0-271,-1 0 91,6-3-180,-3 3 270,-6-6-90,0 4 0,-12-4-1,0 3 91,-5 3-90,-3 0 0,-3 2-91,2 0 91,5 0 0,4 0 360,5 0-540,9 0-91,11-6 91,20-4-90,21-10 0,-11 8 0,3 1-1263,9-3 0,2 1 1218,6-2 0,2 0 45,2 2 0,3-1-371,-9 1 0,3 0 0,-4 0 326,4-1 0,-1 0-134,10-2 1,-4 1 88,0-2-36,-17 3 36,-10 3 2033,-11 2-2033,-7 2 1389,-6 5-1389,-4-2 551,-2 1-551,-2-2-211,-6 1-509,0 1-359,-7 1-1,-1 2-179,-2 0-450,-6 6-899,-5 2 2608,-5 8 0,-3 6 0,-1 3 0</inkml:trace>
  <inkml:trace contextRef="#ctx0" brushRef="#br2" timeOffset="441003">28364 5921 20215,'57'-2'1956,"0"1"1,0 0-1,-1-1 1,-19 16-1912,6-15 0,19-7 0,12-4 0,0-2 0,-8 1 0,-18 3-322,15-6 367,-15 0 60,-15 3-150,1-5 0,-20 8 76,4-3-616,-18 10-359,0 1-1710,-18 6 1131,1 6-1220,-17 6 2698,5 8 0,-1 8 0,0 5 0</inkml:trace>
  <inkml:trace contextRef="#ctx0" brushRef="#br2" timeOffset="441470">27922 6785 18776,'-25'-10'4048,"5"1"-3328,2 0-181,9 0-179,4-2 0,6 0 0,7-5-91,8 0 1,13-2 0,13-2-90,15 1-241,-23 9 0,5 0 91,4 2 0,4 0 0,-1 0 15,8-1 0,1 0-341,-7 2 1,2 0 0,-4 0 295,1 1 0,-4 0 0,-6 2 0,-1-1-560,25-1 560,-18 1 0,-11 3 0,-12 0 168,-6 2-348,-6 0 587,-4 0-1037,-2 0 454,-6 6-813,-4 1-720,-6 9 1709,-7 0 0,-3 4 0,-2 1 0</inkml:trace>
  <inkml:trace contextRef="#ctx0" brushRef="#br2" timeOffset="441810">28031 7033 20305,'-51'0'2969,"6"0"-2250,7 0-179,9 0 0,9-6-360,19-1 89,16-9 1,25 0-90,21-4-60,-19 10 0,5-1 0,0 1-1099,10-1 0,2-1 1009,-4 2 0,2-1 0,-3 2-30,6 1 0,-2 0-306,-11 1 1,1-1-1,-3 1 351,2 1 0,-1-1-191,13-2 1,-5 1 145,-12 3 0,-4 1 0,-27 2-90,-6 2 1093,-5-2-3072,-14 2 1118,5 6 951,-13 1 0,12 13 0,0 1 0</inkml:trace>
  <inkml:trace contextRef="#ctx0" brushRef="#br2" timeOffset="442237">28218 8218 20215,'-35'12'3059,"5"-5"-2610,9-3 541,16-12-271,32-12-359,9 2 0,10-1-240,-1 1 0,5-1 0,0 2-590,-2 1 1,0 1 0,1 0 499,6-1 0,0-1 0,-4 2-30,6-1 0,-4 1-212,-2 0 0,-2 0 212,-6 1 0,-2 1 44,-7 1 1,-2 1-45,17-7 0,-13 5-89,-13 6-181,-7 3-450,-10 4-1169,-20 6 1949,-9 3-2038,-21 9-7853,-7 3 9670,-8 3 1,25-11-1,-1 0 1,-2 0-1,1 1 1</inkml:trace>
  <inkml:trace contextRef="#ctx0" brushRef="#br2" timeOffset="442454">28275 8200 20395,'41'15'6297,"19"-9"-6297,-3-15 0,5-5-843,-5 1 1,0 1 842,-6 2 0,-2-1 0,-7 2 0,-1 0-209,1 0 1,-3 1-692,10 0 58,-3 0-957,-34 8 1799,-6 4 0,-15 5 0,-3 5 0</inkml:trace>
  <inkml:trace contextRef="#ctx0" brushRef="#br2" timeOffset="442845">28271 9118 22374,'-17'0'2249,"7"-4"-1619,24-15-451,17-1-134,-2 2 0,6 0-45,3 3 0,5 1 30,5 0 0,4-1 0,-1 2-938,8-2 1,1 0 877,-8 3 0,2 0 0,-4 1-105,-1 2 0,-4 0-90,-2 1 1,-3 1-197,26-5-478,-14 3-360,-16 4-630,-11 3 1889,-13 2 0,-12 6 0,-7 2 0</inkml:trace>
  <inkml:trace contextRef="#ctx0" brushRef="#br2" timeOffset="443104">28535 9145 21475,'-39'15'2608,"0"1"1,-8 8-2249,97-28-271,-15 1 1,2-1 0,6-3 0,2 0-384,4-1 1,3 0 323,-5 0 0,2 0 0,-3 0-30,6-1 0,-1 0 0,9-2 0,-4 1 54,1-2-234,-19 3-1259,-11 5 179,-24 2-539,-16 2-899,-22 4 2809,-10 3 0,-6 4 0,-2 3 0</inkml:trace>
  <inkml:trace contextRef="#ctx0" brushRef="#br1" timeOffset="454439">20080 11221 18596,'-8'0'3688,"4"0"-3238,-5 0-90,7 0-90,-3 0-90,1-2 269,0 2-179,-4-2 0,-2 2-90,-1 0 90,-1 0-90,-2 0 0,0 6-1,-1-5 1,1 11 0,2-6 90,-9 15-90,5-5 0,-9 8 0,6-4 0,-12 11 0,8-4-91,-15 20 91,10-9-90,3 1-90,5-8 90,9-11 90,0-2 90,-3 10-180,2-3 0,-1 8 90,-2 10-90,4 7 0,-5-1 0,6 13-90,3-27 0,4 11 0,3-14 0,0-3 0,0 0 0,0-1 0,3 21 0,5-2 0,5 17 0,0-21 0,-2-5 0,-2-15 0,6 16 0,-3-13 0,5 11 0,-6-14 0,-1-1 0,-1 1 0,0-3 0,5 9 0,-5-11 0,2 5 0,-1-9 0,2-1 0,6-1 0,5-1 0,5-6 0,23 3 0,10-7 0,-1 3 0,-4-4 0,-21 0 0,17-4 0,-11-1 0,18-6 0,-16-3 0,1-2 0,1-4 0,-15 4 0,1 0 0,14-12 0,-16 10 0,-2-1 0,8-8 0,8-13 0,-3-6 0,-4 1 0,-7-1 0,-13 13 0,1-2 0,-3-3 0,-2 0 0,-2-5 0,-2-2 0,-4 9 0,-2-2 0,1-1 0,-1-1 0,-1 0 0,-1 1 0,0 4 0,0 3 0,0-11 0,0 4 0,0 1 0,-3 4 0,-2 0 0,-10-8 0,3 12 0,-7-6 0,4 15 0,-1 1 0,0 4 0,-11-8 0,6 9 0,-30-19 0,24 17 0,-20-6 0,21 12 0,-3 2 0,3 0 0,0 2 0,1 0 0,-14 4 0,10 1 0,-25 2 0,22 0 0,-9 0 0,15 0 0,0 0 0,1 4 0,3-3 0,0 8 0,1-4 0,1 4 0,1 0 0,0 0 0,0 2 0,-1 0 0,-2 3 0,-1-1 0,1 1 0,1 0 0,3-1 0,2 1 0,2-1 0,0 1 0,1-1 0,-2 5 0,-6 1 0,4-1 0,-3 0 0,8-3 0,-6 9 0,5 7 0,-3-1 0,6 1 0,6-6 0,-7 10 0,5 6 0,-5 0 0,6-2 0,-2 6 0,6-9 0,-3 14 0,4-14 0,0 0 0,0 15 0,0-14 0,0 11 0,4-14 0,1 0 0,1 0 0,2 0 0,-2-1 0,2 0 0,2 0 0,2 5 0,-1-11 0,1 3 0,-4-14 0,4 8 0,-2-8 0,4 5 0,2-9 0,1-1 0,5-2 0,10 2 0,-6-6 0,8 1 0,-8-6 0,2 0 0,3 0 0,5 0 0,1 0 0,7-4 0,1-3 0,4-4 0,-4-3 0,-1 1 0,-5 1 0,-2-1 0,-3 1 0,9-9 0,-9 5 0,7-7 0,-13 7 0,13-17 0,2-2 0,-3-7 0,-5 2 0,-15 9 0,6-17 0,-3-8 0,0-3 0,-8 0 0,-5 14 0,-1 1 0,-1 0 0,1-7 0,-2 9 0,-1 1 0,-4-5 0,-2 1 0,0 2 0,0 5 0,-4 13 0,-2-1 0,-4 0 0,-4-1 0,-10-12 0,-7-1 0,-1 0 0,0 8 0,12 11 0,-5 1 0,9 6 0,-15-7 0,13 8 0,-7-2 0,-10 1 0,6 7 0,-13 0 0,-1 5 0,9 2 0,-5 0 0,13 0 0,0 0 0,-1 0 0,0 0 0,-1 0 0,4 0 0,-2 0 0,1 0 0,1 4 0,-10 1 0,11 0 0,-5-1 0,11 0 0,-10 6 0,5 2 0,-17 5 0,14-5 0,-4 3 0,3 3 0,7-1 0,-5 5 0,8-4 0,1 0 0,0 2 0,2 1 0,-1 2 0,4 1 0,0 1 0,2 0 0,3 2 0,-2-2 0,6 0 0,-3 2 0,1 14 0,2-6 0,-3 30 0,4-23 0,-3 11 0,2-13 0,-3-3 0,4 1 0,0-2 0,0-2 0,6 24 0,4-10 0,3 8 0,3-17 0,-2-12 0,0 0 0,2 3 0,12 13 0,-8-10 0,10 11 0,-8-17 0,-2-2 0,3 0 0,6 1 0,-8-6 0,6-5 0,-11-3 0,7-6 0,-6 1 0,13-3 0,-12-4 0,9 0 0,9 0 0,-5 0 0,8 0 0,-6-4 0,-1-3 0,3-7 0,3-2 0,-1-2 0,1-2 0,-3 0 0,-2-1 0,10-13 0,-10 6 0,10-14 0,-8 8 0,-3-2 0,5-2-1696,-14 9 0,1-1 1696,14-16 0,-15 16 0,-1 0 0,6-13 0,-10 13 0,-2-2 0,5-15 0,3-14 0,-13 20 0,-1-18 0,-6 16 0,-2 7 0,0 0 0,-2-2 0,0-10 0,0 19 0,0 2 0,-4-1 3392,-2 1-3392,-6 0 0,-3 2 0,-1 0 0,0 3 0,-2 1 0,-3-1 0,-14-4 0,4 3 0,0 9 0,-1 0 0,-8-2 0,-18 0 0,5 1 0,10 7 0,-11-3 0,13 9 0,-25 0 0,13 2 0,19 0 0,0 0 0,-13 4-270,-10 9-1349,17 4-540,-7 10-7672,23 0 8600,3 9 1,5 7 0,2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33:34.55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11439 3940 20755,'0'-5'2699,"0"1"-1620,0 4-719,0 6 0,-5 5-181,-2 12-89,-7 4 90,0 5 0,-3-2 630,-6 3-91,-6-17-449,-1-8-90,-3-24 0,8-16-45,12-4 0,3-5-45,5 7 0,3-1-45,2-14 0,7-1-45,16-1 0,8 4 0,-6 12 0,6 5-236,8 4 1,8 1 0,0 11 235,-3 16 0,1 10 0,-1 2-382,1-2 0,0 2 0,-3 5 382,0 11 0,-3 5 0,-7 2 0,-3 13 0,-9 2 0,-3 5 0,-7 2 0,-9 1 0,-8 3-927,-8-7 1,-6 4 0,-1-4 926,4-12 0,-1-3 0,-3 1 0,-6 8 0,-2 2 0,-2-5-260,-10 7 0,1-6 260,12-15 0,-1-2 188,-3 2 0,1-4-188,-6 2 747,16-18-747,8-1 3078,24-16-3078,19-5 0,14-3 0,8 0 0,12-1 0,5-1 0,1 0-598,-11 2 1,1 0-1,1 1 1,2-1 0,3 0 185,-6 1 1,3 0 0,3-1 0,0 1 0,-1 0-1,-2 1 1,-3 0 15,5 0 0,-3 1 1,-2 1-1,-1-1 0,0 1-279,9-2 1,0 0-1,-4 0 1,-3 1 674,-5 1 0,-4-1 0,-1 1 0,0 0 0,-1-1 0,0 1 0,-2 0 0,1 0 0,-1-1 0</inkml:trace>
  <inkml:trace contextRef="#ctx0" brushRef="#br0" timeOffset="552">16186 3795 23993,'0'-9'1529,"0"4"-1349,0 1 0,-3 4 90,2 0 180,-3 0-180,0 0 269,-4-6-359,-3-4 90,-3-10 360,2-23-540,9-21-90,5 30 0,2 0-360,6-4 0,5 2 360,25-16 0,4 19 0,5 4 0,-10 11 0,3 4 0,16-2 0,1 9 0,-15 13 0,-2 11 0,-6 6 0,-1 8 0,-6 5 0,-7 8 0,-5 6 0,-4 1 0,1 0 0,-3 1 0,-6 2-405,-11 5 1,-7 2 0,-6-4 404,-2-13 0,-5-3 0,-4 1 0,-5 0 0,-5 2 0,-2-1 0,-1-1 0,-1-3 0,-2-1 0,0-1 0,0 0 0,1-1 0,0 1 0,0-2 0,2-3 0,-8 2 0,2-2 0,8-6 0,-15 11 0,59-23 0,41-15 0,6-8 0,9-2-918,-11 2 1,2 0 0,2-1 917,10-2 0,2 0 0,2 0 0,-11 2 0,1 0 0,1 1 0,1-1-322,3 0 0,2 0 0,0 1 0,0-1 322,2 1 0,0 1 0,1-1 0,-1 1 0,0 1 0,-1-1 0,1 1 0,3 0-255,-13 2 0,1 0 0,1 0 1,2 0-1,-1 0 0,1-1 196,4 1 0,1-2 1,0 1-1,0 0 1,-1 0-1,-3 0 0,4 1 1,-2-1-1,-1 1 1,-1-1-1,0 1 0,-4-1 1,1 0-1,-1 0 1,1 0-1,-1 0 0</inkml:trace>
  <inkml:trace contextRef="#ctx0" brushRef="#br0" timeOffset="1111">21002 3596 23274,'5'-7'1439,"-2"2"-809,-3 3-1,0 0 91,0 2-450,-7-2 179,-6 0 721,-24-7-1170,-4-11 0,3-8 0,15-12 0,31-5 0,20-8 0,-6 24 0,7 2 0,7 1 0,8 2 0,2 5-482,5 6 1,4 6 0,1 2 481,1-3 0,0 3 0,0 10 0,-8 12 0,2 8 0,-4 5 0,-6 1 0,5 18 0,-10 6 0,-7-4 0,-3 4 0,-9 0 0,-11-11 0,-7 0 0,-6 2 0,-4 0 0,-6 4 0,-4 0 0,-2-2-729,-4 0 1,-4-1-1,-1-1 1,0 0 728,0-1 0,0 1 0,-1-2 0,-1-3 0,-9 6 0,-2-3 0,4-6-25,5-6 0,5-3 25,4 1 0,15-1 0,60 12 0,-2-24 0,13-4 0,3-3-431,-12-3 1,2-2 0,3-1 0,6 0 430,-4 0 0,6 0 0,3-1 0,3 1 0,-1-1 0,-2 1 0,-4-1-182,3 1 0,-3 0 0,-1 0 0,0 0 0,4 0 182,-6 0 0,2 1 0,3-1 0,0 0 0,-2 1 0,-1 0 0,-5 0-162,3 0 0,-3 1 0,-2 0 0,-2 0 0,0 0-288,9 0 0,-1 1 1,-1 0-1,-3 0-508,10 3 1,-4 0-1,-2-1-2,-11 0 1,-3-1 0,-4 1 1159,3 1 1,-10 4 0,-12 13 0,-35 1 0</inkml:trace>
  <inkml:trace contextRef="#ctx0" brushRef="#br0" timeOffset="1980">11492 7246 23993,'-29'5'2789,"3"-1"-2340,7-4-89,9 0 0,5-4-180,6-5-90,7-9 0,12-11-90,15-10 45,-9 16 0,4 0-246,5-2 1,2 0 245,5 2 0,5 1-15,-3 4 0,3 0 0,-2 3-30,5 0 0,1 4 0,11-3 0,-4 7-822,1 18 822,-20 14-20,-19 16 20,-29 15 0,-3-22 0,-4 1 0,-7 3 0,-7 1 0,1-3 0,-5 1 0,1-2-380,-4 3 1,-1-2 379,-10 7 0,2-5 0,-5-2 336,13-13-336,26-14 782,24-13-782,41-13 0,-9 5 0,5 1-640,13-1 0,5 3 640,-16 5 0,3 2 0,0 1-726,3 2 0,0 2 0,1 2 726,-1 3 0,1 3 0,-2 2 0,-3 2 0,-1 2 0,-2 3-459,-5 2 1,-1 2-1,-3 2 459,13 15 0,-7 5 0,-9 2 0,-8 3 0,-11 2 0,-8 3 0,-9 0 0,-10 1 0,-7 2 0,-11 0 0,2-19 0,-6 2 0,-3-1 0,2-2 0,-4 1 0,0-2 0,-3 0 0,1-2 0,-2 1 0,-2-1 0,3-4-30,-1-3 0,1-3 0,1-2-735,-19 9 1,2-2-270,6-4 0,0-3 1000,0-4 1,4-5-1,2-9 1,8-13-1</inkml:trace>
  <inkml:trace contextRef="#ctx0" brushRef="#br0" timeOffset="2564">15902 7124 22194,'35'-19'2069,"-6"4"-1349,-10 4 89,-8 3-89,-5 2-91,-5 3 1,-6-1-90,-4 4-270,-7-2-270,-2 0 0,-1-3 0,-2-4 0,11 0 0,6-26 0,49-11 0,-20 19 0,2 0 0,18-2 0,4 5-384,-4 5 1,1 4 383,5 2 0,0 3 0,2 2 0,0 2-1569,0 4 0,-2 2 1569,-3 4 0,-2 4 0,-5-1 0,-3 6 0,3 9 0,-13 8 0,-31 19 0,-17 6 0,-11-1 0,-11-2-700,5-13 1,-5-2-1,-2-4 700,-1-8 0,-3-3 0,4-5 0,-4 0 0,4-5 37,4 0 1,2-3-38,-24 3 2135,31-6-2135,41-8 0,48 1-456,-7 2 0,7 2 456,-11 1 0,3 1 0,0 2 0,8 2 0,1 1 0,0 2 324,3 3 0,1 2 1,0 1-325,-1 2 0,0 2 0,-1 2 0,-3 1 0,0 1 0,-3 2 0,-4 0 0,-2 1 0,-2 1 0,-6-2 0,-2 1 0,-3 4-629,-3 10 1,-5 3 0,-4 0 628,-5 4 0,-7 1 0,-7 17 0,-11-3-716,-14-20 0,-7-4 716,-5 0 0,-3-3 84,-6 0 1,-2-3-85,-3-2 0,-2-3-630,-1-3 1,-1-2-271,1-2 1,0-3 984,-10 0 1,3-4 0,19-7-1,3-1 1,-5-1 0,0 0 0</inkml:trace>
  <inkml:trace contextRef="#ctx0" brushRef="#br0" timeOffset="3626">21177 6834 20755,'2'-9'2339,"0"4"-2069,-2 1 3957,0 4-4137,-4 0-90,-2 0 90,1 4-90,-4-3 0,8 3 90,-6-4-90,6 0 180,-8 4-90,2-3 0,-3 3 90,0-4 0,2 0-180,3 0 0,2-4 0,3-3 0,0-6 0,1-3 0,7-13 0,1 7 0,7-7 0,9 1 0,-4 10 0,10-6 0,-7 13 0,5 2 0,21 0 0,-9 6 0,16-1 0,-18 4 0,14 10 0,-2 7 0,-5 6 0,-9 4 0,-21-2 0,-5 20 0,-13-5 0,-10 19-217,-13-11 217,-8 0-3320,-2-3 3320,3-6 0,1-8 0,9-6 0,4-3 0,18-11 145,15-3-145,26-13 0,18 2 1531,-22 1 0,1 0-1531,3 3 0,2 4 0,16 8 0,-2 8 0,-6 11 0,-7 10 0,-16-3 0,-4 6 0,-7 1-365,-4 18 0,-17 3 365,-13-17 0,-9 2 0,-6 0 0,1-4-634,-4-3 0,-1-4 1,-8 2-237,5-9 1,-5 4-1,-4 0 1,-1 0-1,0-2 1,3-4 684,-5 1 0,2-4 0,-1-1 0,-4 0 0,-2 2 0,-4 0 0,-2 1 0,0-3 0,4-1 0,0-5 0,-1 1 0,1-1 0,0 1 0</inkml:trace>
  <inkml:trace contextRef="#ctx0" brushRef="#br0" timeOffset="4466">12121 10737 23903,'-15'-43'3328,"-4"5"-3058,-2 6-90,-1 7 180,4 13 180,0 18-540,1 28 0,4 17 0,1 8-389,3-10 0,1 4 389,3-6 0,0 4 0,1 3 0,3-4 0,3 5 0,4-3 0,1 1 0,-1-1 0,0 0 0,5-2 0,9 13 0,5-8 0,-2-24 0,3-5 0,3-4 0,3-5 0,3-5 0,3-4 0,5-7 0,1-6 0,4-5 0,0-5 0,2-6 0,0-6 0,-7-2 0,1-5 0,-3 1 0,3-3 0,-1-1 0,-6 1 0,1-3 0,-6 5 0,10-11 0,-13 28-451,-33 53 451,-6 6 0,-3 8 0,1-8 0,0 2 0,-1 2-835,0 7 0,0 3 0,0 1 835,-1 3 0,1 2 0,1 4 0,4-12 0,0 4 0,2 2 0,-1-2 0,2-2 0,0 0 0,0-3 0,2 0 0,0 2-90,1-1 0,1 2 0,0 1 0,2-2 0,1-5-540,2 8 1,3-4-1,2-3-210,2-2 1,2-2-1,2-2 840,8 14 0,5-5 0,4-9 0,4-4 0,2-6 0,1 1 0</inkml:trace>
  <inkml:trace contextRef="#ctx0" brushRef="#br0" timeOffset="5215">16470 10679 18201,'-15'0'2789,"-4"-2"-2250,-3-1 2716,-15-5-2716,16 4 525,-3-4-704,22 8 675,30-2-945,11-1-90,-2 2 0,6 0-107,5-1 0,3-1 107,10 1 0,3 0-395,-17 1 1,0 0 0,2 0 394,-1 1 0,2-1 0,-1 0-533,-1 1 1,0 0 0,0 0 532,-3 2 0,0 0 0,-1 0 0,16 1 0,-2 0 0,-7 0 0,-2 1 0,-7 0 0,-3 0-431,20-3 431,-15 3 605,-14-4-605,-11 0 976,-24-4-1515,-7-1 1427,-22-4-2057,-3 0 0,-6 2-91,-5 2-179,-5 3-621,-2 2-189,-4 0 2249,0 0 0,-2 4 0,0 1 0</inkml:trace>
  <inkml:trace contextRef="#ctx0" brushRef="#br0" timeOffset="5661">16807 10652 18057,'-16'-3'4407,"-5"-1"-4047,5-3 539,-2-2-359,12 4 0,2 1 0,4 4 989,0 0-900,-5 0 451,-13 36-1080,-6 3-271,6 0 1,-2 4 270,1-3 0,-2 2 0,0 0 0,-1 4 0,0-1 0,1 0 0,1 0 0,0-1 0,0-1 0,0 1 0,2-3 0,-2 11 0,4-7 0,2 0 0,7-13 0,4-10 0,8-12 0,27-20 0,10-9 0,-7 2 0,2-1-369,2 1 0,1 2 369,4-2 0,2 2 0,4 2 0,2 3 0,2 1 0,1 4 0,1 5 0,2 6 0,-5 6 0,2 4 0,-3 2 0,5 4 0,-1 6 0,-2 5 0,2 6 0,-10 3 0,-9 13 0,-9 2 0,0 0 0,-9 0 0,-16-3 0,-12-3 0,-6-18 0,-8-3 225,-17 6 0,-8-6-1170,-4-9 1,-2-4-91,1 2 1,1-6-444,4-10 0,5-6 1478,0-11 0,17-5 0,9-3 0</inkml:trace>
  <inkml:trace contextRef="#ctx0" brushRef="#br0" timeOffset="6232">21563 10312 22824,'-13'-43'2249,"1"2"-1530,0 5 181,2 5-1,-2 5-179,2 8-450,-4 9-270,-6 15 0,-3 21 0,-1 11 0,2 3 0,-1 6 0,1 1-1418,0 2 1,1 0 0,1 3 1417,-2 9 0,2 4 0,4-4 0,7-14 0,4-3 0,2 1-83,2-1 0,2 1 0,3-2 83,7 20 0,5-3 0,4-5 0,5-3 0,5-6 0,4-3 0,4-7 0,4-5 0,3-5 0,5-6-52,-1-8 0,5-4 1,2-6 51,5-7 0,1-6 0,-3-4 0,-6-1 0,-4-3 0,-3-3 0,15-12 0,-20-5 0,-49-28 0,-41 32 0,16 22 0,-3 3 0,-5 5 0,-2 4 0,-2 4 0,0 3-711,-1 5 1,1 2-370,2 1 1,0 4 1079,-9 11 0,2 3 0,14-9 0,2 2 0,-6 9 0,-1 0 0</inkml:trace>
  <inkml:trace contextRef="#ctx0" brushRef="#br0" timeOffset="10011">6448 4772 23454,'-33'0'1169,"-1"0"0,-27 0-629,8 0-90,11 0-91,11 0-179,14-2 0,21-3 90,30-4-135,-1 2 0,5-1-1010,15-2 0,5-1 935,-9 2 0,1 0 0,2 0-30,5-1 0,2 1 0,5-2-30,-9 3 0,6-2 0,1 1 0,0-1 0,-4 2 0,2-1 0,-4 0 0,1 1 0,5-2-403,-3 2 1,7-1 0,2-1 0,0 1 0,-4 0 0,-6 1 402,-4 0 0,-5 1 0,-2 1 0,3-1 0,8-1 0,3-1 0,-2 1 0,-6 1-771,6-1 0,-7 0 771,-9 0 0,-3 0-26,21-3 26,-21 0 760,-14 0-760,-14 1 2476,-19-5-2746,-5 5 1894,-12 1-2974,4 5-117,-4 4-692,-3 6 2159,-9 3 0,-5 9 0,-6 3 0</inkml:trace>
  <inkml:trace contextRef="#ctx0" brushRef="#br0" timeOffset="10327">6818 5188 23903,'-36'4'869,"0"0"1,-5-1 0,3 0-241,0-3-359,21-4-90,61-4-90,-6 1 0,7-1-409,9 0 0,8 0 0,1 1 319,-10 2 0,1 1 0,1 0 0,-1 0-720,1-1 1,0 1 0,0 1 0,-1 0 719,14 0 0,0 2 0,-7 1 0,-3 1 0,-4 2-6,-6-3 1,-3 1 5,-7 1 0,-3 0 0,22-2 90,-17 0-450,-4-4-449,-16-3-631,-5-11-808,-17-9 2380,-6-14 1,-10-9 0,-3-7 0</inkml:trace>
  <inkml:trace contextRef="#ctx0" brushRef="#br0" timeOffset="10777">7533 4107 23094,'-33'-27'1889,"4"4"-1709,9 5-90,17 13-90,17 8 0,29 10-978,-11-4 0,5 0 1023,10 1 0,3-1-45,9 0 0,3 0 0,-18-4 0,1 1 0,2-1-23,2-1 1,3 1-1,0 0 1,-2 0 22,0 0 0,-3 0 0,2 0 30,10 1 0,2 0 0,-6 0 15,-8-1 0,-5 1 315,23 7 630,-24 7-406,-39 12 1,-10 6-315,-3-2 0,-6 3-694,-2 2 1,-5 5-1,1-1 454,-1-1 0,-1 0 0,0 4-30,4-3 0,-2 4 0,0 2 0,1 0 0,1-3 0,0 1 0,3-1 0,-1 0 0,1 2-305,-1 0 1,0 3-1,0 0 1,2-1 0,2-4 304,-1 7 0,4-3 0,1 1 0,2 7 0,1 1 0,1-3 70,2-12 0,1-2 0,1-1-70,0 18 0,0-9 0,-4-16 0,-5-55 0,0-8 0,-1-9 0,-3-13 0,-1-9 0,0 2 55,2 7 1,1 1-1,-1-4-55,1 0 0,-1-4 0,0 0 0,2 3 0,0-2 0,1 2 0,2-2 0,3 4 0,0-3 0,1 0 0,2 0 0,1-12 0,3 1 0,0-1-585,0 12 1,0-2-1,1 1 1,0 5 275,2 1 0,2 4 0,-3 3 309,1-6 0,-6 8 0,-9 12 0,-7 12 0</inkml:trace>
  <inkml:trace contextRef="#ctx0" brushRef="#br0" timeOffset="13241">11281 2167 17157,'-5'-3'3868,"2"1"-1349,3 2-2340,-4 0 1,3-2 0,-6 2 0,6-4 0,-6 3-90,6-3 0,-6 4-90,0-2 0,-1 2 0,-4 0 0,2 0 0,-3 0 0,0 0 0,2 0 0,-1 0 0,4 0 0,0 4 0,0-3 0,-2 7 90,1-1-90,3-2 90,-5 5-90,6-5 0,-11 8 0,7-1 0,-3 4 0,4-2 0,-2-1 0,2 1 0,1-1 0,-2-1 0,8 1 0,-8-3 0,8 1 0,-2 0 0,3 0 0,0 1 0,0-1 90,-4 6-90,3-6 0,-3 8 0,4-7 0,2 11 0,1-5 0,2 8 0,2-9 90,3-2-90,-2 1 0,8 4 0,2 1 90,9-1-180,-4-4 180,2-9-90,-6-3 0,3-4 0,1 0 0,8-2 0,1-8 0,-5-1 0,-4-9 0,-12 2 90,-1-4-90,-2-5 0,0-23 0,-4 9 90,0-16-90,-4 19 90,0-1-1,-4 5 1,3 3 0,-2 3 0,3 4 0,-4 5 90,0 2-90,-1 3 0,-2 3 0,6 1 0,-3 4 0,4 3 0,0 1-90,-3 2 0,2 0 90,-6 10 180,6 25-180,-3 3 0,4 24-90,6-12-1257,2 2 1257,8-4-79,7-5 79,1-7 90,3-7-90,-1-6 0,8-7 90,-11-9 1232,5-3-1322,-13-4 193,-3 0-193,-4 0-539,-4-6-990,-2-6 179,-7 0-539,0-4 1889,-13 5 0,12 4 0,-5-2 0</inkml:trace>
  <inkml:trace contextRef="#ctx0" brushRef="#br0" timeOffset="14261">11792 1990 20845,'-3'-18'2609,"2"0"-2070,-3 2-89,4 1-180,0 3-90,0 5-90,-3 3 90,2 12 0,-6 10-1,6 16-89,-8 16 0,7 11-320,-3-26 1,-1 1 229,4 1 0,-1 1 0,1-2 0,-2 0 45,-1-1 0,1-2 45,3 24 0,-5-10-90,6-9 90,0-8-90,0-5 90,0-7 0,4-9-90,6-3 0,8-6 549,29-4-639,12-11-360,1 0-269,-4-13-451,-23 2-629,-6-7-719,-9-8 2518,-8-7 0,-14-6 0,-5-3 0</inkml:trace>
  <inkml:trace contextRef="#ctx0" brushRef="#br0" timeOffset="14408">11796 1995 20665,'-37'-30'2249,"5"1"-2069,9 4-90,11 0 0,10 3-90,12-1 0,11 3-450,29-5-1079,-16 17 0,1 1 1529,1 0 0,-1 1 0,1 3 0,-2 2 0,13 1 0</inkml:trace>
  <inkml:trace contextRef="#ctx0" brushRef="#br0" timeOffset="14704">12341 1909 22914,'-17'0'1619,"-1"0"-1259,0 8-180,-4 4-90,-1 13-90,2 4 90,5 8-90,8 1 0,10 3 0,8-4 0,11-4 90,5-8-90,5-7 0,1-8 0,-1-10 0,-3-12 0,-3-8 0,-7-14 0,-6-7 0,-6-7-180,-4-2-180,-7 3-540,-4 4-539,-5 4 1439,-1-4 0,7 10 0,2-6 0</inkml:trace>
  <inkml:trace contextRef="#ctx0" brushRef="#br0" timeOffset="14994">12572 1678 22464,'6'0'1619,"0"0"-1529,-2 0 0,2 0-90,4 0 90,8 0-180,25 8 180,14-2-90,2 3 0,-4-1 0,-20-7 0,-9 7 180,-5-2 180,-6 5-90,-4 2 449,-5 29-449,-2 1-225,-7-8 0,-1 1-1211,-4 30 1166,2-30 0,-2 0 0,3 1 0,0 1-473,2 12 1,0 1-787,-1-4 0,0-1-91,4-2 1,0-3 1349,-8 20 0,7-32 0,-2-5 0</inkml:trace>
  <inkml:trace contextRef="#ctx0" brushRef="#br0" timeOffset="15666">15480 1791 21205,'14'-15'2069,"0"-1"-1709,0-4 179,-1 1-89,-7-1 270,-2-4-541,-10 12 91,-4-2-90,-11 24-90,-7 9 0,-7 15 0,8 2 0,1 3-319,7-9 0,1 0 273,-4 13 1,3-1-45,7 12 0,12-4 0,23 3 0,3-20-89,33-7 89,-20-29 0,12-15-297,-20-12 297,-11-10 534,-4-8-264,-11 12 0,-4 0 0,-2-18-1012,-8-6 832,-4 28-90,5 14 0,2 7 375,6 19-375,0 13 0,4 20 0,2 11-360,7 7-270,5 4 132,4-3-851,7-4-450,3-10 1799,21-12 0,-12-22 0,14-11 0</inkml:trace>
  <inkml:trace contextRef="#ctx0" brushRef="#br0" timeOffset="15925">16003 1900 22374,'9'-59'3058,"-3"4"-8088,-4 10 5480,-2 11 1228,0 9-1498,-4 14 949,-2 17-949,-5 15-90,3 13 0,1 5-90,-5 23-146,7-15 1,0 0 145,2 17 0,3-5 90,0-10-90,2-8 3204,5-9-3204,6-10 90,9-10-90,6-6-90,5-8-180,6-5-450,-1-6-449,1-10 209,-2-6-1468,-6-10 2428,-7-6 0,-8-5 0,-4-4 0</inkml:trace>
  <inkml:trace contextRef="#ctx0" brushRef="#br0" timeOffset="16059">16141 1701 21205,'-42'-23'2968,"1"1"-2698,6-1 90,5-4-900,31 2-2878,39-4 3418,15 10 0,-15 9 0,1 2 0,20-1 0</inkml:trace>
  <inkml:trace contextRef="#ctx0" brushRef="#br0" timeOffset="16393">16698 1556 22914,'0'-17'2968,"0"-2"-2248,0-4-270,2 1-181,0 3-89,2 2-180,0 5 90,0 5 0,2 3 270,4 26-180,-3 2 0,-2 27 0,-2 9-836,-2-24 1,0 1 655,-4 27 0,0-1 0,3-24 0,-1-3-108,-4 1 1,1-1 107,3 29 0,-3-6 0,4-11 0,0-10 0,0-11 0,0-7-180,0-6-1150,0-9-739,0-28-629,6-11 2698,-2 2 0,2-3 0,3 0 0,1-1 0,1-4 0,0 1 0</inkml:trace>
  <inkml:trace contextRef="#ctx0" brushRef="#br0" timeOffset="16799">16986 1344 21745,'5'-32'3328,"-2"2"-2699,-3 3-269,0 5-90,0 3-180,0 6 0,0 2-90,6 6 0,4 1 0,12 4 0,7 4 0,8-3 0,1 9 0,1-9 0,-2 9 0,-5-9 0,-5 9 90,-5 0 0,-6 12 180,0 32-91,-7 3-451,-3-16 0,-1 2 317,-1-3 0,-1-1 0,1 2 0,2 0 0,-1 1 0,0 0 45,1-1 0,0-1-46,0-2 1,0-1 45,1 6 0,-2 0 0,-1-1 0,-1-1 0,-1-6 0,-2-3-90,-8 20 0,-8-39-540,-21-3-359,3-9-270,-14 3 94,12-4 1075,-17-4 0,16-1 0,-11-4 0</inkml:trace>
  <inkml:trace contextRef="#ctx0" brushRef="#br0" timeOffset="17877">21148 1746 19136,'0'-20'3328,"0"-1"-2698,0-1 179,-5-1-179,0 1-90,-7 1-91,2 1 91,-13 4-270,1 10 90,-32 33-180,13 12-180,13-7 0,1 4-121,7-3 1,3 0 120,3 1 0,3 3 45,4 11 0,6 0-45,2-13 0,4-2 0,13 14 0,7-6 0,14-12 0,22-7 0,-14-35 0,0-12 0,-4-16 90,-7-13-45,-20 24 0,-3-4 180,-1-13 0,-2 0-135,-4 12 0,-1 1-153,-1-5 0,-1 2 63,-3 4 90,0 17-90,-6 18 0,1 20 0,-6 18-90,6 1 0,1 4-180,1-11 0,0 1-270,0 13 1,2 0-1035,3-5 0,2-4-709,2 12 2283,10 2 0,1-41 0,3-9 0</inkml:trace>
  <inkml:trace contextRef="#ctx0" brushRef="#br0" timeOffset="18409">21542 1692 13283,'7'-39'3148,"-3"7"-347,-3 5-2711,-1 11 1499,0 7-1319,0 13 1039,0 30-1129,0 21-90,0-19 0,0 2 0,0 20 3302,0-15-3212,0-23 0,0-10 90,0-4-1,-5-6-269,4-4 90,-10-5-90,6-9 0,-1-10 0,2-8 0,4-5 0,1 7 0,2-1 0,3-17 0,-1 18 0,2 1 0,8-8 0,-1 7 0,-2 5 90,-2 9-90,-2 2 0,-3 10 0,-2 2 180,-3 16 0,0 9 0,0 21-90,0 17 0,-1-21 0,-1 3-177,-1 3 1,1 2 131,0 3 0,0-1-457,0 1 1,0-1 411,2-1 0,0-1 45,0-4 0,0-1-45,0-5 0,0 0 0,0 3 0,0-2 0,2 11 0,0 3 0,2-29 151,2-2-241,-1-11-594,8 0-3274,2-32 3958,4-3 0,-1-30 0,-4 1 0</inkml:trace>
  <inkml:trace contextRef="#ctx0" brushRef="#br0" timeOffset="18875">21936 1656 21385,'8'-11'2968,"-1"1"-2518,-2-1-180,-2 4-90,-1 0-90,-2 5 989,0 0-989,7-4-90,2 0 0,9-5 90,2 2-90,5 2 90,1 3 270,10 8-91,-13 7-89,-2 12 0,-16 9-90,-14 8 0,-6 8-45,-3-13 0,-3 0 0,3-2 0,1-1-45,-3-1 0,3-2 0,-1 10 90,13-22-90,7-9 0,6-2 0,8-6 0,10 0-630,36-10-539,-25-1 0,1-3 15,0 1 0,0-3-3762,-1-6 1,-6-2 3864,6-15 1,-7-9 0,-4 1 0</inkml:trace>
  <inkml:trace contextRef="#ctx0" brushRef="#br0" timeOffset="19144">22460 1443 21565,'0'-20'2518,"0"-1"-2158,4 5 180,7-3-450,8 8 90,35 1-180,-17 8 0,3 2 45,13-1 0,1 2-244,-7-2 0,-3 2 289,-3 1 0,-4 2 89,8 3 90,-11 11 1,-2 2 270,11 30-405,-19-16 0,0 3-90,1 1 0,-1 1-303,0 5 1,-3-1 122,-5-10 0,-3 0-1484,-3 17 0,-5 2 1619,-6-13 0,-5 1 0,-10 14 0,-7 0 0,-7-15 0,-1-1 0</inkml:trace>
  <inkml:trace contextRef="#ctx0" brushRef="#br0" timeOffset="20733">8369 9019 21565,'-26'0'2248,"5"0"-2068,9 0-90,6 0 0,6 0 90,9 0 0,10 0 0,21-6 90,11-4 0,8-2-770,-7 0 1,4-1 589,-1 0 0,4 0 0,-1-1-30,-8 3 0,-1 0 0,5-1-38,5 0 1,6-2-1,1 1 1,-5 0 7,3 0 0,-2 0 0,1 1-406,-3 0 1,3 0-1,-2 0 1,-5 2 375,-9 1 0,-4 1 0,-1 0-90,22-3 0,-6-2-315,-23 3 1,-4-1-316,11-5-179,-53 5-451,-30 9 1350,2 4 0,-2 2 0,5 0 0,0 2 0,-12 2 0,-1 0 0</inkml:trace>
  <inkml:trace contextRef="#ctx0" brushRef="#br0" timeOffset="20993">8532 9322 22644,'-32'16'1169,"0"0"1,-25 11-1080,18-7 90,19-10-90,20-4 179,28-12-89,28-6-90,-15 1 0,6-2-610,11-3 1,7-2 0,4-1 541,-12 4 1,3-1-1,1-1 1,-1 1-23,1 1 0,0-1 0,0 1 0,2 0-36,-9 2 0,3 0 0,0 0 0,-3 1 0,-5 1-423,6 0 0,-5 1 1,-1 0-142,2-1 0,0 0 1,-6 0-121,-5 1 1,-8-3-9112,-2-21 9005,-31 4 1,-10-16-1,-8 5 1</inkml:trace>
  <inkml:trace contextRef="#ctx0" brushRef="#br0" timeOffset="21442">9782 8580 19040,'0'-35'1304,"0"0"0,0-31-764,0 7-180,0 11 1045,0 10-1046,0 13 505,0 11 35,0 49-2152,0 8 1,0 8 1297,1 4 0,0 4-45,0-10 0,0 3 0,1-2-805,2 11 0,0-1 805,2-1 0,1 0-10,-1-4 0,2 1 10,5 8 0,1-3-45,-5-18 0,1-3 45,3 4 0,-1-4 0,2-5-180,-5-14-89,-3-12-1,-5-18 180,-1-18 0,-7-20 1123,2 14 0,-1-2-1033,-3-6 0,-2-2 1037,-1-4 1,0-2-903,-2-1 0,-1 0 0,1 2 0,-2-1 0,-7-10 0,1 1-90,6 18 0,1 2-45,-4-5 0,2 2 0,6 3 0,4 13 204,18 10-204,35 11 0,13 7 0,-16-1 0,3 2-217,7 0 1,5 1 0,-1 3 216,-4 3 0,-2 3 0,-3 0 0,5 2 0,-3 6 0,-8 2 0,-1 5 0,-10 1 0,-8 30-45,-21-16 0,-10 0 0,-13-9 0,-6-2-135,-5 4 0,-3 0-370,-3 2 1,-2-1 144,0 1 0,-1 0-135,1 0 1,0 3-841,7-2 1,-1 3 0,3-1 1379,-3 6 0,2 1 0,6-5 0,1 3 0,3-3 0,3 2 0,0 1 0</inkml:trace>
  <inkml:trace contextRef="#ctx0" brushRef="#br0" timeOffset="21842">8276 13157 23993,'-49'41'2699,"4"-6"-2519,10-11-90,16-12 0,36-20-1,22-10-89,-1 1 0,10-5 0,2 1-746,8 0 0,4 0 1,0 0 722,-14 4 1,0 0-1,0 0 1,0 1-68,2 0 0,0 1 0,0 2 0,-5 0-225,18-2 1,-3 1-624,-12 3 0,1 2 0,-2 0 353,1 1 1,-2 1-480,8 0 1,-5 1-826,-5 4 1889,-13 24 0,-26 2 0,-9 21 0</inkml:trace>
  <inkml:trace contextRef="#ctx0" brushRef="#br0" timeOffset="21985">8995 13451 13373,'-48'38'1109,"0"-1"1,3-3-1,2-2 138,4-4 0,3-2-1202,5-6 0,3-1 1589,-9 12-1544,32-10-90,60-18 0,-19-6 0,3-4-71,20-6 1,3-4-425,-6-1 1,-2-2 590,4-3 0,-1-2-5012,-1 0 1,-1-2 4610,-3 0 0,-3-3 1,-5 1-1,-1-2 1,-5 0-1,0 0 1</inkml:trace>
  <inkml:trace contextRef="#ctx0" brushRef="#br0" timeOffset="22367">9462 12388 25522,'-27'-43'1979,"4"6"-1799,5 15-90,6 21 90,6 25-90,2 33-297,5-15 0,2 7 207,1 10 0,3 8 0,-1-1-457,-1-11 0,1-3 0,0 4 434,0-1 1,1 2 0,1 2-1,0-2-135,1-2 1,1-1 0,0 0 0,0-4-53,0-1 0,0-2 0,2 1-330,5 17 1,3 2-1,-1-11 96,-5-19 0,0-5 84,3 4 1,-2-14-91,-6-26 270,-7-25 360,-14-30 209,0 16 1,-2-6 0,-1 1-425,-4-12 0,-3-1 274,3 5 1,-3-3 0,2 3 75,-3-2 0,1 5-180,1 3 0,1 3-90,3 8 0,3 1 663,5 0 1,5 3-709,12-5 45,24 24 0,9 10 0,-4 11 0,2 7-437,20 9 1,1 8 391,-12 2 0,-4 6-45,-2 6 0,-4 4-180,-5 3 1,-7 7-496,-15 0 0,-7 6 1,-5-3-313,-1-12 1,-3-2 0,-4 2 131,-6 16 1,-4 2 0,-5-6 899,2-16 0,-4-4 0,-1-1 0,-1-1 0,-2 0 0,-1-1 0,-1-2 0,0 0 0,0 0 0</inkml:trace>
  <inkml:trace contextRef="#ctx0" brushRef="#br0" timeOffset="30193">7244 7698 23094,'-43'-10'629,"-1"1"1,1-1 0,-19-5-1,2 0-314,5 2 0,2-1-2416,8 0 1,2 1 2235,9 3 0,3-1 1491,-2-7-1176,33 3 0,51-5-316,0 7 1,9-1-478,-15 4 0,5-1 0,2 0 0,2 0 343,1 0 0,2 0 0,3 0 0,2-1 0,1 1-256,-8 1 1,1 0 0,1 0 0,1 1 0,2-1 0,1 0-1,0 0 256,1 1 0,1-1 0,0 0 0,2 1 0,1-1 0,0 0 0,1 1 0,1-1-32,-8 2 1,0 0-1,2 0 1,-1-1-1,2 1 1,0 0-1,0 0 1,1 0-1,1 0 1,0 0 31,-7 1 0,0 0 0,0 0 0,1 0 0,-1 0 0,2 0 0,0 0 0,1 0 0,2 0 0,2 0 0,1 0 0,3 0-55,-13 1 1,1 0-1,2 0 1,1 0-1,1 0 1,1 0-1,1 0 1,1-1-1,0 1 1,2 0-1,0 0 1,0-1-1,1 1 1,0 0-1,1 0 1,0 0-1,-1 0 1,1 0-1,0 0 1,-1 0 54,-5 1 0,0-1 0,1 1 0,0 0 0,1 0 0,0 0 0,0 0 0,0 0 0,1 0 0,0 0 0,0 0 0,1 0 0,-1 0 0,1 0 0,0 0 0,-1 0 0,1 1 0,0-1 0,0 0 0,0 0 0,0 0 0,-1 0 0,1 1 0,-1-1-7,-1 0 1,0 0 0,0 1 0,0-1 0,1 0 0,-1 0 0,0 1 0,1-1 0,-1 0-1,0 1 1,1-1 0,-1 0 0,1 1 0,0-1 0,-1 0 0,1 1 0,-1-1 0,1 1 0,-1-1-1,1 1 1,-1 0 0,1-1 0,-1 1 0,0 0 0,1 0 6,2-1 0,0 1 0,0 0 0,1 0 0,0 0 0,0 0 0,1 0 0,-1-1 0,0 1 0,1 1 0,-1-1 0,0 0 0,0 0 0,-1 0 0,0 0 0,0 1 0,-1-1 0,-1 1 0,0-1 0,0 1 0,-1 0 0,-2-1 0,1 1 0,-2 0 0,10 0 0,0-1 0,-2 1 0,-1 0 0,-1 0 0,0 0 0,-1 0 0,0 1 0,-1-1 0,-1 0 0,1 1 0,0-1 0,-1 1 0,1-1 0,0 1 0,0-1 0,1 0 0,0 1 0,-1-1 0,0 1 0,1-1 0,-1 1 0,1-1 0,-1 1 0,0-1 0,0 1 0,1-1 0,-1 1 0,0 0 0,0-1 0,0 1 0,0 0 0,0 0 0,0 0 0,-1 0 0,0 0 0,0 0 0,0 0 0,0 0 0,0 0 0,0 0 0,0 0 0,-1 1 0,1-1 0,0 0 0,-1 1 0,0-1 0,1 0 0,-1 1 0,0 0 0,0-1 0,1 1 0,1-1 0,-1 1 0,1 0 0,-1 0 0,0 0 0,0 0 0,0 0 0,0 0 0,0 0 0,0 0 0,-1 0 0,0 0 0,0 1 0,0-1 0,0 0 0,2 0 0,-1 0 0,1 1 0,-1-1 0,0 0 0,0 0 0,0 1 0,-1-1 0,1 1 0,-1-1 0,0 1 0,0-1 0,0 1 0,-1 0 0,0 0 0,6 0 0,-1 0 0,-1 1 0,0-1 0,-1 1 0,1 0 0,-1 0 0,1-1 0,0 1 0,0 0 0,1 1 0,1-1 0,1 0 0,-7 0 0,1 1 0,2-1 0,0 0 0,0 1 0,2 0 0,-1-1 0,0 1 0,0 0 0,0 0 0,-1-1 0,-1 1 0,-1 0 0,-1 0 0,-1 0 0,-3 0 0,10 0 0,-2 0 0,-3 0 0,0 1 0,-2-1 0,0 0 0,0 1 0,0-1 0,0 1 0,1-1 0,2 1 7,-1-1 0,2 1 1,1 0-1,1 0 0,-1 0 1,1 0-1,-1 0 1,0 0-1,-2 0 0,-2 0 1,-2 0-1,-3 0-7,16 0 0,-3 0 0,-2 1 0,-3-1 0,-1 0 0,-3 0 0,-3 0 0,3-1 0,-5 0 0,-1 0 0,-2 0 0,2 0 0,2 0 0,1 1 0,-1-1 0,-3-1 0,-8-1 492,13-1-1,-7-4-491,0-4 0,-3-4 771,-10-3 0,-4-3-771,-2 3 0,-2-4 0,-4-5 0,-5-1 2308,1 0-2308,2-6 3022,-7 12-3022,-9 12 240,2-3-240,-6 11 9,4 31-9,0 2 0,-1 0 0,0 7-590,-1 5 0,1 6 1,-2 1 589,0-2 0,-1 0 0,1 5 0,-1 3 0,1 5 0,-1 2 0,0-2-702,-2-1 1,-1 0-1,0 0 1,-1 2 701,1-7 0,-1 0 0,0 1 0,0 1 0,0 0-376,0 3 1,-1 1 0,1 1-1,-1 0 1,0 0 375,0-8 0,0 1 0,0 0 0,0 0 0,0 0 0,0 0-210,0 3 1,0 0 0,0-1 0,0 2 0,0-1 0,0 0 209,0 0 0,0-1 0,-1 0 0,1 2 0,1 2 0,-1 5-49,1-10 1,0 5-1,1 2 1,-1 3-1,1 1 1,0 0-1,0-1 1,0-2-1,0-2 1,-1-5 48,1 12 0,0-5 0,0-2 0,-1-1 0,1 2 0,1 5 0,-1-9 0,1 4 0,-1 3 0,1 2 0,1-1 0,-1-1 0,0-3 0,-1-4 0,1-7 0,0 17 0,1-8 0,-1-4 0,0 2 60,-1-2 1,0 0 0,0 0 0,0-2-61,-1-2 0,1-1 0,-1 0 0,-2-2 0,-1 15 0,-2-1 0,-1-2 0,1-4 0,-2-1 0,-2-1 0,-4-5 0,-2-1 0,-2-1 194,-1-5 0,-2-1 0,-8-1-194,-9-2 0,-8 0 0,-3-3 0,0-2 0,5-6 0,1-3 0,-3-2 0,-8 1 0,6-6 0,-6 1 0,-4 0 0,-2-1 0,-3 0 0,1-1 0,2-1 0,2-3 0,-4 2 0,4-3 0,1-2 0,-2 0 0,-6 0 0,-9 0 0,23-4 0,-4 0 0,-3 0 0,-4 1 0,-3-1 0,-3 1 0,-1-1 0,-1 1 0,-1-1 0,-1 0 0,1 0 0,0 0 0,1 0 0,2-1 0,3 0 0,1 0 0,4-1 0,-9 1 0,3-1 0,2 0 0,2-1 0,2 1 0,-1-2 0,0 1 0,-2 0 0,-1 0 0,-3 0 0,-4 1-17,12-1 0,-3-1 0,-2 1 0,-2 0 0,-2 0 0,0 0 0,-2 1 0,0-1 1,-1 0-1,1 0 0,-1 0 0,1 0 0,1 0 0,0 0 0,2-1 0,2 0 1,1 0-1,3 0 17,-11 0 0,3 0 0,1 0 0,2-1 0,1 1 0,0-1 0,1 0 0,0-1 0,0 1 0,-1 0 0,0 0 0,-2 1-41,2-1 1,1 0 0,0 0 0,0 0 0,0 0 0,-1 0 0,0 0 0,-1 1 0,0-1 0,-2 1 0,-2-1 0,-1 1 0,-1 0 40,10-1 0,0 1 0,-2-1 0,0 1 0,-2-1 0,0 1 0,-2 0 0,0 0 0,0 0 0,-1 0 0,-1 0 0,0 1 0,0-1 0,-1 0 0,0 1 0,1-1 0,-1 1 0,1-1 0,-1 1 0,1 0 0,6-1 0,-1 0 0,0 1 0,0-1 0,0 1 0,-1-1 0,0 1 0,0 0 0,0-1 0,0 1 0,0 0 0,-1 0 0,1 0 0,-1 0 0,1-1 0,-1 1 0,1 0 0,-1 0 0,1 0 0,-1 0 0,1 0 0,0 0 0,0 0 0,0 0 0,0-1 0,0 1 0,0 0 0,1-1 0,-1 1 0,1 0 0,0 0 0,-1-1 0,1 1 0,-1 0 0,1-1 0,-1 1 0,0 0 0,0 0 0,0 0 0,-1 0 0,1 0 0,-1 0 0,-1 1 0,1-1 0,-1 0 0,-1 1 0,3-1 0,-1 1 0,-2 0 0,0 0 0,0 0 0,-2 0 0,0 0 0,0 0 0,0 1 0,-1-1 0,0 1 0,1-1 0,-1 1 0,1-1 0,0 1 0,1-1 0,0 0 0,1 1 0,1-1 0,1 0 0,1 0 0,1 0 0,1 0 0,2-1 0,1 1 0,2-1 0,-14 2 0,3-1 0,2 0 0,1 0 0,3 0 0,1 0 0,0 0 0,1-1 0,1 1 0,-1-1 0,0 1 0,-1 0 0,-1 0 0,-1 0 0,-2 0 0,3 0 0,-1 0 0,-1 0 0,-2 0 0,1 1 0,-2-1 0,0 1 0,0-1 0,0 1 0,0-1 0,1 0 0,0 1 0,2-1 0,0 0 0,2 0 0,1-1 0,2 1 0,2-1 0,-13 2 0,4-1 0,1 0 0,3-1 0,0 1 0,2-1 0,-1 0 0,1 1 0,-2-1 0,-1 0 0,-2 0 0,2 0 0,-1 0 0,-1 0 0,-1 1 0,-1-1 0,1 0 0,-1-1 0,0 1 0,1 0 0,2 0 0,0-1 0,2 0 0,3 0 0,-10 1 0,2-1 0,3 1 0,0-1 0,2-1 0,-1 1 0,0 0 0,-1 0 0,-1-1 0,5 1 0,-2-1 0,0 1 0,-2-1 0,0 1 0,1-1 0,0 0 0,2 0 0,3 0 0,1-1 0,5 0 0,-14 1 0,4-1 0,4-1 0,1 1 0,2-1 0,-1 0 54,-4 0 0,1-1 0,2 1 1,0-1-1,2 0-54,-4 0 0,1 0 0,2 0 0,2 0 0,-6-1 0,2 0 0,2 0 0,-9 0 0,3 0 574,5 0 0,5 0-574,16 0 0,3 0 0,-20-2 0,31-1 1718,17-3-1718,1-13 0,-2-5 2568,-6-23-2568,-3-11 0,7 12 0,-2-8 0,1 0-302,2 2 0,0-1 1,1-5 301,0 8 0,0-4 0,-1-3 0,2 0 0,-1 0-454,2-1 0,-1 0 1,2 0-1,-1-1 0,0-2 454,0 3 0,1-1 0,-1-2 0,0 0 0,1-1 0,-1 0-217,0 3 0,1-2 1,-1 1-1,0-2 1,1 0-1,-1 0 0,0-1 217,0 4 0,0-1 0,0 1 0,-1-2 0,1 1 0,0-1 0,-1 0 0,0-1-127,0-1 0,1-1 0,-2 1 1,1 0-1,0-2 0,-1-1 1,1-2-1,-1-2 127,0 11 0,1-3 0,-1-1 0,0-2 0,0-1 0,0 0 0,0-1 0,-1 1 0,1 0 0,0 2 0,0 2 0,1 1 0,-1-5 0,0 1 0,0 2 0,0 2 0,0-1 0,1 1 0,-1-1 0,0-1 0,0-3 0,0 5 0,0-3 0,0-1 0,0-2 0,0 1 0,0-1 0,0 2 0,0 0 0,0 3 0,1 2 0,0 3 0,-1-7 0,1 4 0,0 1 0,0 3 0,1 0 0,-1 1 0,1 0 0,-2-4 0,1 0 0,0 0 0,0 2 0,0 1 0,0 0 134,0-2 1,-1 1 0,1 1-1,-1 1 1,0-1-675,0-1 0,-1-1 1,1 0-1,-1 3 1,1 5-301,-2-7 1,1 5-1,0 0 840,0-1 0,1 0 0,1 11 0,0 8 0,5 20 0</inkml:trace>
  <inkml:trace contextRef="#ctx0" brushRef="#br0" timeOffset="33043">3204 2054 25702,'0'-40'1439,"-5"17"-1259,-8 33 0,-11 44-90,4-1 0,0 9-1091,3-8 1,0 5 0,-1 2 1067,3-6 1,-1 2-1,0 1 1,0 2-426,2-7 0,0 1 1,0 0-1,1 2 0,-1-1 376,1 3 0,-1 0 0,1 0 0,0 1 0,0-1-18,1 0 0,-1 1 0,1-1 0,1 0 0,0 0-113,2-4 1,-1 0-1,2 0 1,0 0 0,2 1 130,0 7 0,1 1 0,2 1 0,2-1 0,3-4 4,4 2 1,4-3-1,3-1 1,0-2-253,-1-3 1,0 0-1,4-4 1,5-8 229,28 9 0,9-21 0,-2-29 0,2-15 252,-15 3 0,1-4 1,1-3-253,5-3 0,0-4 0,1 0 268,1-3 0,1-1 0,-1-2-268,-1 1 0,-1-2 0,2-2 0,-6 2 0,2-3 0,-1 0 0,-3 1-585,0 0 1,-4 2-1,0-2 135,8-7 0,-1-2 1,-6 3-451,-8 2 1,-5 3-51,-4 3 1,-2 0-3967,-6 4 1,-2-1 4126,8-23 0,-8 4 0,-4 3 1</inkml:trace>
  <inkml:trace contextRef="#ctx0" brushRef="#br0" timeOffset="33212">4313 3266 22914,'-4'-30'2878,"-1"-9"-2698,1 15 180,0 1 0,4 29 0,6 19-271,4 27-44,-1-17 0,1 2-1376,1 8 1,2 1 1285,1 6 0,0 0-315,1 2 0,-1 0-835,1-2 0,-1 0 250,-3-5 1,0-1 874,-1-7 1,-2-3-1,1 16 1,-4-13-1</inkml:trace>
  <inkml:trace contextRef="#ctx0" brushRef="#br0" timeOffset="33345">4280 2040 22824,'-16'-31'449,"-1"-1"1,-11-13-1079,13 34-1530,6 31 2159,14 30 0,1-12 0,2 3 0,3 5 0,-1 0 0</inkml:trace>
  <inkml:trace contextRef="#ctx0" brushRef="#br0" timeOffset="35178">4751 2750 25792,'0'-8'1709,"0"21"-1439,0 32-135,1-7 0,2 4-876,0 12 0,2 3 741,1 8 0,2 2-252,-1-20 0,-1 1 1,2 0 251,-1-2 0,0 1 0,1 1 0,2 9 0,0 1 0,0-4 0,0 1 0,0-3 0,2 6 0,-1-9 544,0-24-544,-1-36 0,1-41 30,-3 2 0,1-11 0,0 1-583,-1 9 1,0 0 0,0-2 552,1-2 0,-1-4 0,1 0 0,-1 5 0,1 1 0,-1 3 0,0 1 0,3-16 0,0 4 176,-2 10 1,0 6-177,9-14 889,2 37-889,15 78 45,-9 0 0,0 6-45,-9-19 0,0 1 0,1 1-276,1 5 1,1 0 0,-1-4 275,2 1 0,-1-5 0,2-5 0,0-2 0,-1-6 0,0-3 1730,21 8-1730,-1-21 0,-12-27 0,0-9 0,16-26 144,-16 8 1,-1-11-145,-8-4 0,-1-12 0,-2-1 0,-2 9 0,0-3 0,-2 1-342,0 3 1,2-9 0,-2 3 0,-5 14 341,-8-8 0,-3 10 902,-6 8-902,-3 7 28,-8 7-28,-12 1 90,-7 10-90,-1 12 1620,0 20-1620,14 24 0,1 22-1078,15-23 0,2 3 1078,1 5 0,3 2 0,3 1 0,4 2-518,6-6 1,5 3 0,1-4 517,6 5 0,3-3 0,-1-8 0,4 1 0,1-7 0,6-5 0,5-8-57,18-5 1,4-11-124,0-16 0,-1-10 120,-18 6 0,-1-2 0,-3-5-268,0-7 1,-4-6 0,-4 0 282,2-16 0,-5-3 45,0-5 0,-3-2 30,-11 19 0,0 0 0,-2-1 0,-1 0 0,-2-1 0,0 1 619,0-20 1,-4-2-590,-4 16 0,-1-1 0,-2 2-60,-1-11 0,-3 4 0,0 6 0,-1 7 1536,-2 12-1536,7 54 0,6 31 0,1-15 0,0 2-258,4 7 0,1 2 258,1 3 0,2 3 0,0-7 0,1 3 0,0-2 0,-1-6 0,0-1 0,0-1 604,5 20 1,0-6-605,6 5 719,-17-98-719,-5-13 0,-2-9 0,1 14 0,1-1 0,1-2-538,-1-10 1,1-2-1,1 2 538,2 9 0,1 3 0,1 0 0,2 1 0,1 0 0,2 1-245,5-17 0,3 4 245,1 7 0,4 5-11,-2 9 1,5 6 10,13 10 0,2 10 0,21 13 0,-21 10 0,-4 9-146,-13 2 0,-5 4 146,-1 2 0,-3 2 0,7 29 0,-12-4 1446,-6-8-1446,-15 0 0,6-19 1358,-11-7-1358,2-27 27,0-20-27,0-16 0,9-10 0,3 12 411,0 8-411,0 14 0,0 5 0,0 0 0,0 4 0,0-2 0,0 4 0,0-3 0,0 3 0,0-4 0,0 2 0,0-2 0,0-2 0,0-1 0,0-3 0,-4 1 0,-2-2 0,-25 7 0,-4 16 0,-12 16 0,-5 12-305,11 1 1,0 6-1,-1 5 305,2-1 0,-1 4 0,0 2 0,3-1-773,5-5 1,1 0 0,2 1 0,3 0 772,2 1 0,1 1 0,4 0 0,4-3 0,2 19 0,10-3-311,5-3 0,8-2 311,6-7 0,11-5 0,24-4 0,8-11 0,-10-15 0,3-8 0,-5-7 0,2-6 0,-2-5 0,6-18 0,-5-9 0,0-8 0,-4-5 0,-16 14 0,-2-2 0,-2-5 0,-3-4 0,-2-4 0,-3-3 0,-2-1 0,-3-2 0,-3-2 0,-2 0 0,-1 0 0,2 1 0,-1 1 0,-2 0 0,-3-1 0,-6-7 0,-3-2 0,-3 3 0,2 12 0,-2 8 0,0 8 0,-5-11 0,4 21 0,13 62 0,5 22 0,2-10 0,2 2-14,-1 1 1,3 3-1,0-2 14,5 9 0,3-2 289,0-1 1,2 0-290,-1-6 0,-1-2 0,1-6 0,-1-3 296,-4-8 0,1-3-1645,10 10-1979,1-48 1889,-9-26 714,-5-2 0,-3-7 815,-3-5 0,-1-3 135,2-9 0,0-3-141,-3 17 1,0-1 0,1 0 64,0-1 1,1 0 0,0-1 60,3-11 0,2-1 0,0 4 1078,1 0 1,2 4-615,9-6 1,3 17-45,2 41-1,10 39-404,-25-3 0,-3 5 147,-1 3 1,0 4 0,-1-1-193,-1 0 0,-1-1 0,0 0 346,4 22 0,-2-4-526,-4-13 0,-2-10 0,-1-24 0,3-73 0,-1 19 0,1-6 0,2-3 0,3-7 0,0-2 0,1 6-297,-1 2 0,1 5 0,2-4 297,4-3 0,2-5 0,2 2 0,3 9 0,15-3 0,6 11-1350,8 8 1,2 12 1349,-10 17 0,-3 10 0,-2 14 0,-4 5 81,7 22-81,-7 3 0,-9 0-1170,-13 3-1258,-12-1 2428,-14 3 0,-14 0 0,9-30 0,0 1 0</inkml:trace>
  <inkml:trace contextRef="#ctx0" brushRef="#br0" timeOffset="35630">2449 5581 18590,'-52'26'146,"0"-1"0,0 0 0,0 1 0,1-1 1,-8 3-1,1 0 0,2-1 0,3-2 499,-3 1 1,2-1-1,7-3-600,-6 2 0,22-12 45,38-20-36,20-10 0,18-11 0,11-5 0,4-3 0,-4 4-173,-9 5 1,-1 1 0,2 0 0,1-1 0,2-2 0,3-1 118,-4 2 0,2-1 0,2-2 0,2-1 0,1 0 0,2-1 0,2-1 0,0 0 0,3 0-22,-12 6 0,2-1 0,2-1 1,1 0-1,1 0 0,2-1 1,0-1-1,0 1 0,0 0 1,0 0-1,-1 0 0,0 1 1,-2 0-1,0 0 22,1 0 0,-1 0 0,-1 0 0,-1 1 0,0 0 0,0 0 0,0 0 0,0 0 0,2-1 0,0 0 0,2-1 0,1-1 0,-8 5 0,1 0 0,2-2 0,0 0 0,2 0 0,0-1 0,0 0 0,1 0 0,0-1 0,0 1 0,0 0 0,-1 0 0,0 1 0,-1 0 0,-1 0 0,-2 2 0,-1-1 0,10-4 0,-1 0 0,-2 1 0,0 1 0,-1 0 0,-1 0 0,0 0 0,-1 1 0,1-1 0,0 1 0,0 0 0,1-1-62,-1 1 0,0-1 0,1 1 0,0-1 0,-1 1 0,0 0 0,1 0 0,-1 0 1,1 0-1,-1 1 0,0-1 0,0 1 62,-2 1 0,-1 0 0,0 1 0,0 0 0,0 0 0,0 0 0,0 0 0,0 0 0,1-1 0,1 1 0,0-1 0,1 1 0,-2 0 0,1 0 0,1-1 0,1 0 0,1 0 0,0-1 0,0 1 0,0 0 0,0 1 0,-2-1 0,0 1 0,-1 1 0,-2 1 0,-2 0 0,12-5 0,-3 2 0,-1 0 0,-2 1 0,-1 0 0,1 1 0,-1 0 0,2-1 0,1-1 0,-2 2 0,2-2 0,2 0 0,1-1 0,-1 1 0,-1 0 0,-2 1 0,-2 2 0,-3 1 0,-5 2 0,12-5 0,-5 3 0,-4 2 0,-1 1 0,-2-1 117,3 0 0,-2 0 1,-2 1-1,-2 1-117,4-1 0,-3 0 0,-2 2 0,5-3 0,-3 2 0,-13 4 0,-2 2 1247,12-4-1247,-14 5 0,-9 8 0,-7 1 1865,-4 4-1865,-29 18-899,-9-1-91,-1 0 1,-4 1 881,-3-1 1,-1 0 107,-7 3 0,-2 0 0,-6 5 0,-3 0 0,-3 3 0,-1-1 0</inkml:trace>
  <inkml:trace contextRef="#ctx0" brushRef="#br0" timeOffset="36178">2400 6047 24056,'-44'30'509,"1"1"1,7-8 0,3-3-330,-2-5 413,40-34-369,18-8 1,9-4-45,0-2 0,5-3 0,3-2-1013,-1 2 1,2-2 0,4-2 0,6-4 852,-11 12 0,4-3 0,4-2 0,2-1 0,1-1 0,2 0 0,-1 0 0,-1 1 0,-1 2-190,1-2 1,-1 2 0,-1 0 0,0 1 0,2-1 0,0 0 0,2-1 0,3-2 169,-7 6 0,1-1 0,2-1 0,2-1 0,1-1 0,0 1 0,1-1 0,-1 1 0,1 0 0,-1 1 0,-1 1 0,-2 0-145,5-1 1,-1 1 0,0 0 0,-1 1 0,0 1 0,-1-1 0,1 1 0,1 0-1,0 0 1,0-1 144,-2 2 0,0-1 0,1 1 0,-1 0 0,1 0 0,0-1 0,0 1 0,1 0 0,-1 0 0,1 0 0,0 1-93,0-2 1,1 1 0,0 1 0,1-1 0,-1 0 0,0 0 0,1 1-1,-1-1 1,1 1 0,0 0 0,-1 0 92,0 1 0,1-1 0,-1 1 0,0 0 0,1-1 0,-1 2 0,1-1 0,-1 0 0,0 1 0,1 0 0,-1 0 0,-2 2 0,0-1 0,0 1 0,-1 1 0,0-1 0,1 1 0,0-1 0,0 1 0,2 0 0,0-1 0,1 0 0,-1 2 0,1-2 0,2 1 0,1-1 0,0 0 0,1 1 0,-1-1 0,1 1 0,-1 0 0,-1 0 0,-2 1 0,-1 1 0,-1 1 0,7-4 0,-2 1 0,-1 2 0,-2 0 0,0 0 0,0 1 0,0-1 0,1 0 0,2 0 0,-1-1 0,3 0 0,1 0 0,1-1 0,0 0 0,-1 1 0,-1 0 0,-3 2 0,-3 1 0,-3 1 112,15-4 0,-6 1 0,-2 3 0,-2 0 0,1-1-112,2 0 0,1 0 0,-1 0 0,-3 1 0,-4 1 0,9-2 0,-6 1 0,0 0 0,3 0 0,-1 0 0,-10 2 0,10-6 1292,-25 6-1292,-20 6 1931,-15 3-1931,-6 5 2889,-5 1-2889,5-1 1520,-1 0-1520,-9 1-180,-2-1-1169,-13 4-271,-4 6-268,-7 3-811,-11 7 2699,-8 3 0,28-10 0,1 0 0,-3 0 0,0 0 0</inkml:trace>
  <inkml:trace contextRef="#ctx0" brushRef="#br0" timeOffset="37962">8926 6282 22194,'-47'8'2429,"2"-2"-1889,6-6-1,5 0 91,7 0-90,5 0-181,11 0 1,4-2 0,14-2 90,11-6-270,19-1-180,23-7-403,-22 8 0,6 0 403,9-3 0,8 0 0,-1 0-429,-8 2 0,-1 0 1,7 0 428,-7 1 0,6 0 0,3-1 0,2 0 0,-2 1 0,-4 0-581,7 0 1,-3 1 0,0 0 0,4-1 580,-9 1 0,3 0 0,2 0 0,0-1 0,-2 1 0,-1 1 0,-3-1 0,-2 1 0,0 0 0,1 0 0,4 0 0,-2 0 0,3-1 0,3-1 0,1 1 0,1 0 0,0 0 0,1 0 0,-3 0 0,0 1 0,2 0 0,0 0 0,1 0 0,-1 0 0,1 0 0,-1 0-242,0 0 1,1 0 0,-1 1 0,1-1-1,-1 0 1,0 1 0,1-1 0,-1 1 241,0 1 0,0-1 0,2 1 0,-2-1 0,0 2 0,-1-1 0,-2 1 0,-2 0-179,2 1 1,-3 0 0,-1 1 0,-1-1 0,0 2 0,0-1 178,2 0 0,-1 0 0,0 0 0,0 0 0,0 1 0,0 0-107,0 0 1,0 1 0,0 0-1,0 0 1,-1 0 0,1 0 106,0 0 0,0 0 0,-1 1 0,1-1 0,-1 0 0,1 1 0,9 0 0,1 0 0,0 0 0,-1 0 0,0 0 0,-3 0 0,0 0 0,0 0 0,1 0 0,3 0 21,-9 0 1,3-1 0,1 1 0,1 0 0,0-1-1,1 1 1,-1 0-22,-1 0 0,1 0 0,0 0 0,-1-1 0,2 1 0,1 0 0,1 0 0,-6 1 0,1-1 0,2 0 0,1 0 0,-1 0 0,1 0 0,-2 1 0,-1-1 0,-2 0 0,4 1 0,-2 0 0,-1 0 0,-1 0 0,-1 0 0,0 0 0,0 0 58,7 1 1,0 0-1,0 0 1,-2 0-1,-2 0 1,-3 0-59,7 1 0,-5 1 0,-1-1 0,1 1 0,-1-1 0,0 1 0,0-1 0,-1 0 0,0 0 0,-1 0 0,0 0 0,0 0 0,-1-1 0,-1 0 0,0-1 0,1 1-39,-1-1 1,1 0 0,0 0 0,-1 0 38,1-1 0,-1 0 0,0 0 0,1 0 0,0 0 0,0 0 0,1 0 0,-1 0 0,-1 0 0,0 0 0,1 0 0,3 0 0,2 0 0,4 1 0,1 0 0,-1 0 0,-3 0 0,0 0 0,-2 0 0,-1 1 0,3-1 0,-2 0 0,4 0 0,0 0 0,-2 0 0,-3 0 2,-3 0 1,-4 0 0,-1 0 0,5 0-3,3-1 0,3 0 0,3-1 0,0 1 0,0-1 0,-9 0 0,1 0 0,1 0 0,-1 0 0,1 0 0,-1-1 0,0 1 0,0 0 0,-1 0 0,1 0 0,1-1 0,0 1 0,9-1 0,2-1 0,1 1 0,-1-1 0,-3 0 0,-5 1 63,-1-1 0,-6 1 0,-1-1 1,3 1-64,-1-1 0,3 1 0,0 0 0,-1 0 0,-5 0 0,10-1 0,-4 0 0,-1 0 0,1 1 0,0 1 0,-1-1 280,0-1 0,0 0 0,5 1-280,-11 0 0,5 0 0,0 0 0,1 0 0,-3 0-64,1 1 0,-1-1 0,-1 0 0,3 0 64,0 0 0,1 0 0,2 1 0,1-1 0,2 0 0,-2 1 0,2 0 0,1 0 0,0 0 0,0 0 0,-2 0 68,2-1 1,-2 0 0,0 0-1,1-1 1,4 1-69,-5 0 0,3 0 0,3-1 0,0 1 0,-1 0 0,-2-1 0,-5 1 0,0-1 0,-4-1 0,-1 1 0,-2 0 0,2-1 0,11 0 0,1-1 0,-2 1 0,-3 0-195,2-2 0,-3 1 1,1 0 194,2 0 0,1-1 0,0 1 0,1-1 0,1 0 0,-1 0-124,3-1 0,-1 0 0,0 1 124,-17 1 0,-1 0 0,1 0 0,7-1 0,-5 0 0,4-1 0,5 0 0,1-1 0,1 0 0,-1 0 0,-3 1 0,5 0 0,-1 0 0,-2 1 0,2-1 0,2 0 0,3 0-22,-10 0 1,4 0 0,2 0 0,1 0 0,0-1 0,0 1 0,-1 0 0,-3 1-1,-3 0 22,7-1 0,-2 2 0,-2-1 0,-2 1 0,0 0 0,-1 0-11,10 0 0,-1-1 1,-1 1-1,-2 0 0,-4 1 11,-4 0 0,-3 1 0,-2 0 0,0 1 84,2-1 1,-1 1 0,0 0 0,0 0-85,-1 0 0,-1 1 0,1 0 0,4 0 0,3 1 0,3-1 0,2 1 0,0 0 0,-4-1 0,1 1 0,-2 0 0,0 0 0,2 0 0,-1 0 0,3 0 0,1 0 0,-3 0 0,-3 0 0,13 0 0,-5 0 0,-2 0 0,-2 0 0,-2 1 0,-1-2 15,-4 1 1,0-1 0,-3 0-16,-4 1 0,-1-1 0,-2 0 680,15-2 1,-2-1-681,7 0 0,-2-3 0,-9 0 0,-3-2 0,-3 2 0,-2 0 1656,16-6-1656,-26 6 1892,-14 5-1892,-3-3 2219,-22 3-4917,-19-5 375,-5 2 2323,-13-7 0,10 0 0,-1-6 0</inkml:trace>
  <inkml:trace contextRef="#ctx0" brushRef="#br0" timeOffset="38480">28925 4614 19738,'-40'-16'1199,"0"0"0,3 1 1,1 0-841,3 2 1,3-1 1414,-21-8-1324,16 3-180,17 10-1,30 9-89,39 13-1012,-4-1 0,6 2 832,-8-4 0,4 2 0,2 0 0,6 2 0,2 0 0,1 0 0,-12-2 0,1 0 0,0 0 0,0 0 22,0 1 1,1-1-1,-1 1 1,1-1-23,13 6 0,1-1 0,-2 0 0,-3-1 0,-1-1 0,-2 0 0,-6-1 0,-2 0 0,-1-1 45,13 2 0,-3-1 288,-13-2 1,-3-2-334,-3-4 0,-6 2 557,-6 11-557,-13 2 0,-39 19 0,8-13 0,-1 4-272,-5 12 1,-2 7-1,0 3 272,5-5 0,-1 2 0,1 3 0,0 1-280,0 1 0,0 3 1,0 1-1,0-1 0,2-2 280,-1 4 0,0-2 0,2 0 0,1-2 0,3-3 0,0 0 0,1-2 0,2-4-186,-2 10 0,2-5 186,0-6 0,2-2-54,2-10 1,-1-3 53,-6 17 613,2-21-613,-4-22 3129,-4-21-3129,-5-27 0,10 11 0,0-4-450,0-10 1,1-5 449,-1-10 0,2-4-908,4 14 0,1-1 0,0-2 908,1-4 0,-1-1 0,1-1 0,0-2 0,1 0 0,-1-1-372,0 2 0,0 1 0,1 0 372,0 5 0,0 1 0,-1 0 0,0-6 0,0-1 0,0 5-450,0-1 0,-2 2-2323,-4-12 1,-4 9 2772,-9 15 0,-16 10 0,1 27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34:24.45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14245 3424 23274,'-18'-10'989,"1"12"-539,2 27 269,-2 31-404,8-12 0,0 4-1247,1-8 0,1 3 1,0 2 1081,-1 11 0,0 2 0,1 3 7,1-8 0,1 2 1,-1 4-1,1 5-271,1-13 0,0 5 1,-1 3-1,1 3 0,0 0 1,1 1-1,-1-1 0,0-3 114,1 2 0,0-1 0,0-2 0,0 1 0,1 1 0,-1 2 0,0 3-154,0-13 1,1 1-1,-1 1 1,0 2 0,1 0-1,-1 2 1,0 0 0,1 1-1,0 0 1,-1 1 0,2 0 153,-1-4 0,1 0 0,0 1 0,0 1 0,0 0 0,1 1 0,-1 0 0,1 0 0,-1 1 0,1 1 0,-1-1 0,1 1 0,0 0-76,-1-3 1,1 0 0,0 0 0,-1 1-1,1 1 1,0-1 0,0 1 0,-1 0-1,1 1 1,0-1 0,0 0 0,0 1-1,0-1 1,1 0 0,-1 0 75,0 0 0,1 0 0,-1 0 0,0 1 0,1-1 0,0 0 0,-1 1 0,1-1 0,0 0 0,-1 0 0,1 0 0,0 0 0,0 0 0,0 0 0,0-1-17,0 4 1,1 0-1,-1 1 1,0 0-1,0 0 1,1-1-1,-1 1 1,1-2-1,0 1 1,-1-2-1,1-1 1,0-1-1,0-1 1,0-3 16,1 8 0,0-2 0,0-2 0,0-1 0,0-1 0,0-1 0,1 0 0,-1-1 0,1 1 0,0 1 0,0 6 0,0-1 0,0 0 0,1 1 0,-1-1 0,1-1 0,0 1 0,0-1 0,0 0 0,0-3 0,0 0 0,0-1 0,0 0 0,1-1 0,-1 2 0,1 0 0,0 1 0,0 1 0,-1-3 0,1 2 0,0 1 0,0 0 0,0 2 0,0-1 0,1 0 0,-1-1 0,0-1 0,-1-2 0,1-2 0,0 5 0,0-2 0,0-2 0,-1-2 0,1 1 0,-1 0 0,1 3 0,0 2 0,-1-5 0,0 3 0,1 3 0,0 1 0,0 1 0,0-1 0,-1 0 0,1-2 0,-1-3 0,-1-4 0,1-4 0,0 19 0,0-8 0,-1-3 0,0 0 0,0 3 40,0-7 1,0 4 0,1 1 0,-1-1-1,-1-2 1,-1-4 0,-1-8-1780,-2 8 0,-2-7 0,-1-5 1968,0 15 1,-6-24 0,-26-78 0,17-9 0,1 1-1</inkml:trace>
  <inkml:trace contextRef="#ctx0" brushRef="#br0" timeOffset="1534">14269 3718 21385,'-54'5'2338,"-1"3"-1843,16-7 0,1-1 135,-15 8-181,-7-7-89,41 3-90,18-4 90,35 0-225,4-3 0,6-2-1202,1 1 1,5-2 0,3 0 1156,0-1 0,2-1 0,3 0 0,2-1-386,-1 1 0,2 0 0,2-1 0,2 0 0,2 0 334,-11 2 1,0-1-1,2 0 1,1 1 0,1-1-1,1 0 1,1 0-214,-1 0 1,-1 1 0,1-1 0,1 1 0,2-1 0,2 0-1,4 1 1,2-1 180,-16 2 0,2 0 0,3 0 0,1-1 0,2 1 0,2 0 0,0-1 0,2 1 0,-1-1 0,1 1 0,-1 0 0,-1 0 0,-1 0 0,-1 0 0,-1 1-92,1-1 0,-2 1 1,0-1-1,-1 1 1,-1 0-1,0 0 1,1 0-1,-1 0 1,1 0-1,1 0 1,1 0-1,2 0 1,1 0 85,-4 1 0,1-1 0,1 0 0,2 0 0,1 0 0,0 0 0,1 0 0,0 0 0,1 0 0,-1 1 0,0-1 0,0 0 0,-1 1 0,-1 0 0,-2 0 0,0 0 0,-2 0-16,5 1 1,0-1 0,-2 1 0,-1 0 0,0 0-1,-1 1 1,-1-1 0,0 1 0,0 0 0,0-1-1,1 1 1,-1 0 0,1 0 15,0 0 0,0 0 0,0 1 0,1-1 0,-1 0 0,0 1 0,0 0 0,0-1 0,-1 1 0,1 0 0,0 0 0,-1 0 0,1 0 0,3 0 0,0 1 0,1-1 0,-1 1 0,0 0 0,0-1 0,0 1 0,-1 0 0,1 0 0,-1 0 0,0 1 0,0-1 0,-2 1 0,0-1 0,0 1 0,0 0 0,0 0 0,-1-1 0,0 2 0,0-1 0,0 0 0,0 0 0,-1 0 0,1 1 0,1-1 0,0 1 0,-1-1 0,0 1 0,0 0 0,-1 0 0,1 0 0,1 0 0,0 0 0,1 0 0,1 0 0,-3 1 0,1-1 0,2 1 0,1-1 0,0 1 0,1 0 0,-1 0 0,0 0 0,0 0 0,-2-1 0,-1 1 0,-2 0 0,-2 0 0,8-1 0,-3 1 0,-1 0 0,-2 0 0,0 0 0,-1 0 0,1 0 0,0-1 0,2 1 0,0 0 0,1-1 0,2 1 0,0 0 0,0-1 0,0 1 0,-3-1 0,-2 0 0,-4 0 0,-4 0 61,13 0 1,-6 0 0,-4 0-1,-2-1 1,0 0-62,3 0 0,-2-1 0,-2 0 0,-2-1 143,4 1 1,-3-1-1,-2 0-143,9-1 0,-5-2 690,-11-1 0,-3-2-690,-3-3 0,-3-2 0,8-6 2064,-3-1-2064,-22 8 1867,-8 4-1867,1 2 2143,-6 3-2143,0 2 0,-2 4 0,2 9 0,0 19 0,2 24 0,-3-14 0,0 4-871,1 12 0,-2 6 871,-1-13 0,0 3 0,-1 1-495,1-6 1,0 1 0,-1 1 0,0 2 494,0 7 0,1 2 0,-2 2 0,1 7 0,0-18 0,0 5 0,-1 3 0,1 2 0,-1 0 0,0 1 0,1-2 0,0-3-309,-1 1 1,1-2-1,0-1 1,0 0-1,0 0 1,0 2-1,0 3 309,-1-1 0,1 2 0,0 3 0,-1 0 0,1 1 0,-1 0 0,1-1 0,-1-2 0,1-3-207,0 6 1,0-3 0,0-1-1,0-1 1,0 0 0,0 0-1,0 2 207,0 1 0,0 1 0,0 1 0,0-1 0,0 1 0,0-1 0,0 1-71,0-8 0,1 1 0,-1-1 1,0 1-1,1-1 0,-1 1 1,1-1-1,0 1 71,0-1 0,-1 1 0,1-1 0,0 1 0,0-1 0,0 1 0,1-1 0,-1 0 0,0 0 0,0-2 0,1 0 0,-1 1 0,1 0 0,-1 1 0,1 1 0,0 2 0,1-1 0,-1 2 0,1 3 0,0 0 0,0 1 0,0 0 0,0-1 0,0 0 0,0-3 0,0-2-32,0 2 0,0-3 0,0-2 0,0-1 1,0 0-1,0 2 0,1 2 0,-1 3 32,0-7 0,1 4 0,-1 2 0,1 1 0,-1 2 0,1 0 0,0 0 0,0 0 0,0-3 0,-1-2 0,1-2 0,-1-5 0,2 19 0,-1-7 0,0-3 0,1-1 0,-1 2 0,1 6 0,-2-13 0,1 3 0,0 2 0,0 3 0,0-1 0,0 1 0,-1-2 0,1-2 0,-1-3 0,0-4 0,1 16 0,-1-6 0,1-4 0,-2 1 0,1 4 0,0-2 0,0 4 0,0 0 0,0 0 0,-1-4 0,0-4 99,-1 0 0,0-3 1,0-4-1,-1 0-99,1 11 0,-1-1 0,-1-3 303,1-9 0,0-2 1,0 0-304,0 1 0,0-2 0,0-2 823,1 5 0,-2-3-823,0-1 0,-1-6 2500,-3-4-2500,-3-22 1943,0-14-1943,-4 0 0,-8 0 0,-16-2 0,-13-3 0,-13-1 0,16 2 0,-5-1 0,-2 1 0,0-1-388,-2-1 0,1 1 1,-4 0-1,-5-1 388,10 2 0,-5-1 0,-2 0 0,-3 0 0,0 0 0,-1 1 0,1 0-324,6 1 0,0-1 1,-1 1-1,1 1 1,-2-1-1,-1 1 0,-2-1 1,-2 1 323,5 0 0,-2 0 0,-2 0 0,-2 0 0,0 0 0,-1 0 0,-1 1 0,1-1 0,1 1 0,1-1 0,1 1-178,-1 0 1,2 0 0,1 0 0,1 0-1,-1 0 1,0 1 0,0-1 0,-2 1-1,-2 0 1,-2 0 177,7 1 0,-2-1 0,-3 1 0,0 0 0,-2 0 0,-1 0 0,0 0 0,0 0 0,1 1 0,0-1 0,2 0 0,2 1 0,1-1 0,3 0-132,-11 1 0,4-1 1,2 1-1,2 0 0,0-1 1,0 1-1,-1 0 1,-1 0-1,-4 0 132,6 0 0,-1-1 0,-3 1 0,0 0 0,-2 0 0,0 0 0,1 0 0,-1 1 0,2-1 0,1 0 0,1 0 0,3 0-39,-6 0 1,3 1 0,0-1-1,2 1 1,0-1 0,1 0 0,0 1-1,0-1 1,-2 1 38,1 0 0,-1-1 0,0 1 0,0 0 0,0 0 0,0-1 0,1 1 0,-1 0 0,0 0 0,1 0 0,1 0 0,0 0 0,0 0 0,0 1 0,-1-1 0,-1 0 0,-2 1 0,-1 0 0,5 0 0,-1 0 0,-2 0 0,-2 0 0,0 0 0,0 1 0,-1 0 0,1-1 0,0 1 0,2-1 0,2 0 0,1 1 0,-5-1 0,3 0 0,2 0 0,1 1 0,1-1 0,-2 0 0,0 0 0,-3 1 0,-3-1 0,6 1 0,-1-1 0,-3 1 0,-2 0 0,-1 0 0,-1 1 0,0-1 0,1 0 0,0 0 0,2 0 0,1-1 0,2 1 0,4-1 0,-8 0 0,3 0 0,2-1 0,2 0 0,0 1 0,1-1 0,0 0 0,0 0 0,0 0 0,-7 0 0,0 1 0,0 0 0,1-1 0,0 1 0,1-1 0,2 0 0,1-1 12,-8 0 1,1 0 0,2 0 0,1-1-1,4 0 1,3-1-13,-2 0 0,5-1 0,2 0 0,0-1 0,-13 0 0,1-1 0,1-1 0,6-1 0,0 0 0,2-1 193,4-1 1,1 1 0,2-2-194,-17-3 0,3 0 0,9 0 0,1 1 0,1-1 0,5 0 0,-11-4 1250,8-2-2329,42 6-1325,36-27 2404,3-2 0,-3 6 0,2-3 0,-7 3 0,1 0 0</inkml:trace>
  <inkml:trace contextRef="#ctx0" brushRef="#br0" timeOffset="2166">16503 3908 23184,'29'-20'2788,"-1"-1"-2248,-4-1-90,-1 1 89,1 9-89,0 12 180,4 22-630,-1 23 0,-1 18 0,-11-10 0,-3 9 0,0 3 0,-1 1-679,0-8 1,0 0-1,0 1 1,-1 3 0,-1 1 678,-2-6 0,-1 2 0,-1 2 0,0 1 0,0 0 0,-1 0 0,1-2-325,-2-3 1,0-1 0,0-1 0,0 1 0,0 1 0,0 3 0,0 4 324,1-6 0,0 3 0,0 3 0,0 3 0,1 0 0,-1 2 0,1 0 0,0-1 0,0-1 0,0-1 0,0-3-169,0 3 1,1-1-1,-1-2 1,1 0-1,0-1 1,0 1-1,0 1 1,0 1-1,1 4 169,-1-11 0,0 2 0,1 1 0,-1 2 0,1 1 0,0 1 0,0-1 0,0 0 0,0 0 0,0-1 0,1-2 0,-1-1 0,1-2-113,1 10 0,0-3 1,0-1-1,1-1 0,0-1 1,0 0-1,0 0 1,0 0-1,1 0 113,-1 1 0,1 0 0,0-1 0,0 1 0,1 0 0,-1-1 0,1 0 0,-1 0 0,1 0 0,-1-2 0,1-1 0,-1-1 0,0 1 0,1-1 0,-1 1 0,1 1 0,1 0 0,0 2 0,0-3 0,0 1 0,1 2 0,0 0 0,1 1 0,0 0 0,-1 0 0,1-2 0,-1 0 0,0-3 0,0-2 0,1 6 0,-1-3 0,0-1 0,0-2 0,-1 0 0,1 0 0,1 1 0,0 2 0,0-1 0,0 3 0,1 1 0,1 1 0,-1-1 0,0-1 0,0-3 0,-1-2 0,-1-3 0,3 10 0,-1-5 0,0-2 0,-1-2 0,0-1-180,3 9 0,-1-2 0,-1-1 0,0-2-250,2 8 1,0-1-1,-1-3-440,-3-10 1,0-2 0,-2-3 869,4 6 0,-3-6 0,1 10 0,-6-29 0</inkml:trace>
  <inkml:trace contextRef="#ctx0" brushRef="#br0" timeOffset="2589">20097 3080 23993,'20'-42'450,"0"0"0,-1 4 0,1 3-271,18-15 181,-3 31 180,-2 45 89,-18 17 1,-4 16 0,-2 7-1427,-2-8 1,-2 6 0,-1 4-1,-1 1 1,1 1 796,-1-7 0,0 1 0,0 1 0,0 2 0,-1 0 0,0 3-177,-2-9 1,1 2 0,-2 1 0,1 1 0,-1 0 0,0 1 0,-1-2 0,1-1 176,-1 4 0,0-3 0,0 0 0,-1 0 0,1 2 0,-1 3 0,0 4-117,2-18 0,-1 4 1,0 1-1,0 3 0,0 1 1,0 1-1,0 1 0,0 0 1,0 0-1,0-1 1,0-1-1,1-2 0,-1-1 117,1 8 0,-1-3 0,1 0 0,0-2 0,-1 0 0,1 1 0,1 0 0,-1 1 0,0 2 0,1 3-73,-1-10 1,1 3-1,0 1 1,-1 2 0,1 0-1,0 2 1,0-1-1,0 1 1,0-1 0,0 0-1,1-1 1,0-2-1,0-1 1,0-3 72,1 4 0,0-1 0,1-2 0,-1-1 0,1 0 0,0-2 0,0 1 0,1-1 0,-1 1 0,1-1 0,0 2 0,0 0 0,0-1 0,1 1 0,0 0 0,0 0 0,0-1 0,0 1 0,1-1 0,0 1 0,0-1 0,0 0 0,1 5 0,0 0 0,0-1 0,0 1 0,1-1 0,0 0 0,0 0 0,0 0 0,1-1 0,-1 0 0,1-1 0,0-1 0,0 0 0,1-1 0,-1 1 0,1-1 0,0 0 0,0 0 0,0 0 0,0-1 0,1 4 0,0-1 0,0 1 0,0-2 0,1 1 0,-1-1 0,1 0 0,0 0 0,-1-1 0,2 4 0,0-1 0,-1-1 0,1 0 0,0 0 0,0 1 0,1 1 0,-1 1 0,-1-7 0,1 3 0,0 0 0,0 1 0,0 0 0,0 0 0,0 0 0,0-3 0,-1-1 0,0-2 0,0 5 0,0-2 0,0-2 0,-1-1 0,0-1 0,1 2 0,0 1 0,1 6 0,0 3 0,1 1 0,0-1 0,-1-2 0,-1-4 0,-1-5-248,0 3 1,-2-5 0,0-4-1,-2-1-562,2 5 1,-1-2 0,-2-4 996,0 5 1,-6-9-1,-14-3 1,-11-33-1</inkml:trace>
  <inkml:trace contextRef="#ctx0" brushRef="#br0" timeOffset="3255">13985 6929 21614,'-44'7'359,"0"0"1,5-1 0,1-1-90,-25 2 0,18 1 1161,19-3-982,28 1 91,35-2-315,3-4 0,7 0-811,-3-2 0,5 0 1,3-1 697,-3 0 1,2 0-1,3-1 1,1-1-410,-2 0 1,1 0 0,2-1 0,1 0 0,2 0 341,-5 0 0,1 0 0,1-1 0,2 0 0,4 0 0,3 0-191,-11 1 1,3-1 0,2 1 0,3-1 0,2 1-1,0-1 1,2 0 0,-1 0 0,-1 0 0,-1 1-1,-2 0 146,-1 0 0,-1-1 0,-2 2 0,0-1 0,-1 0 0,2 0 0,1 1 0,3-1 0,3 0 0,3 0-64,-13 2 0,2-1 1,3 1-1,3-1 1,1 0-1,1 0 1,2 0-1,1 1 1,1-1-1,0 0 1,1 0-1,-1 1 1,-1-1-1,0 1 1,-1 0-1,-1 0 1,-2 0-1,-2 0 0,-2 1 64,9-1 0,-2 1 0,-1-1 0,-2 1 0,-2 0 0,0 1 0,0-1 0,0 1 0,1-1 0,0 1 0,2 0 0,2 0 0,2-1-22,-9 1 0,2 0 1,1 1-1,2-1 0,0 0 1,2 0-1,-1 0 0,2 1 1,-1-1-1,1 1 0,-1-1 1,0 1-1,-1 0 0,0 0 1,-1 0-1,-1 0 1,-2 1-1,0-1 22,4 1 0,-1 0 0,-1 0 0,0 1 0,-2-1 0,0 1 0,0 0 0,-1 0 0,0 0 0,0 0 0,0 1 0,1-1 0,-1 0 0,2 1 0,0-1 0,1 1 0,-1-1 0,1 1 0,0 0 0,-1 0 0,1 0 0,0 0 0,-1 0 0,1 0 0,0 0 0,-1 0 0,1 1 0,-1-1 0,0 1 0,0 0 0,0-1 0,0 1 0,0 0 0,0 0 0,0 0 0,0 0 0,-1 1 0,1-1 0,-1 0 0,1 0 0,-1 1 0,0-1 0,3 1 0,0-1 0,1 1 0,-1 0 0,-1 0 0,1-1 0,0 1 0,-1 0 0,1 0 0,-1 0 0,0 0 0,-1 0 0,1 0 0,2 1 0,1-1 0,-1 1 0,0-1 0,-1 1 0,1-1 0,-1 1 0,0-1 0,0 1 0,0 0 0,-1-1 0,0 1 0,2 0 0,0 0 0,0 0 0,-1 0 0,0 0 0,0 1 0,0-1 0,-1 0 0,0 0 0,-1 0 0,0 0 0,3 1 0,-1-1 0,0 1 0,-1-1 0,0 1 0,0-1 0,-1 0 0,0 1 0,-1-1 0,0 1 0,2-1 0,-1 1 0,-1-1 0,0 1 0,0-1 0,-1 1 0,1-1 0,1 1 0,1 0 0,-3 0 0,1 0 0,1 0 0,1 0 0,-1 1 0,1-1 0,-2 0 0,0 1 0,-1-1 0,-3-1 0,5 1 0,-1 0 0,-2 0 0,0-1 0,-2 1 0,0-1 0,0 0 0,0 0 0,3 1 0,1 0 0,0-1 0,-1 1 0,-2-1 0,-4 0 0,-2-1 161,11 1 0,-3 0 0,-7-2 0,-7-2-161,-4-4 0,-9-3 1333,2-8-1333,-36-9 0,-36-2-495,2 11 1,-6 1-140,-13-1 1,-5 1 633,11 4 0,-2-1 0,-2 2 0,-9 0 0,-3 0 0,-2 1 0,13 1 0,0 1 0,1-1 0,-1 1 0</inkml:trace>
  <inkml:trace contextRef="#ctx0" brushRef="#br0" timeOffset="3932">13985 9982 19157,'-50'17'359,"-1"0"1,0 0 0,1 0 0,-1 0 0,4-1 0,-2 1-377,-10 4 1,-2 1 0,7-2 376,6-1 0,5 1 359,2 7 1,7 2 1085,10 14-1085,38 12-630,23-35 0,13-6-389,-3-4 1,6-2-1,4-1 299,-4-2 0,3-1 0,4-1 0,8-2-209,-17 0 1,4-1 0,5-1-1,2 0 1,2-1 0,1 1-1,-1-1 1,-1 0 0,-2 0 208,3 1 0,-2-1 0,-1 0 0,1-1 0,0 1 0,1 0 0,2-1 0,3 0-103,-9 1 0,1-1 0,2 0 0,2 0 1,0 0-1,1 0 0,1 0 0,0 0 0,-1 0 1,-1 0-1,-1 0 0,-1 0 103,6-1 0,-2 1 0,0-1 0,-1 1 0,-1 0 0,1-1 0,0 1 0,0-1 0,0 1 0,2-1-114,-3 1 0,-1 0 0,2-1 0,-1 1 0,1 0 0,0-1 0,0 1 0,0 0 0,1-1 0,0 1 0,0 0 114,-3 0 0,1 0 0,0 1 0,0-1 0,0 0 0,1 0 0,0 0 0,-1 1 0,1-1 0,0 1 0,0-1 0,0 1-38,-3 0 1,-1 0 0,1 0 0,0 0 0,0 0 0,0 0 0,0 0 0,0 1-1,0-1 1,0 0 0,0 1 0,1-1 0,-1 1 37,2 0 0,-1-1 0,1 1 0,0 0 0,0-1 0,0 1 0,0 0 0,0 0 0,0 0 0,0 0 0,0 1 0,0-1 0,0 1 0,0 0 0,-1 0 0,0 0 0,0 0 0,0 0 0,-1 0 0,1 1 0,1-1 0,0 1 0,1 0 0,1 0 0,1 0 0,2 0 0,-10 0 0,1 0 0,1 1 0,1-1 0,0 1 0,2-1 0,0 1 0,0 0 0,1 0 0,0 0 0,0 0 0,0 0 0,0 0 0,0 1 0,0-1 0,-1 1 0,0-1 0,-1 1 0,3-1 0,0 1 0,-1 0 0,0 0 0,0 0 0,0 0 0,0 0 0,0 1 0,0-1 0,0 0 0,1 1 0,-1-1 0,1 1 0,0 0 0,0-1 0,1 1 0,0 0 0,-2 0 0,1-1 0,0 1 0,1 0 0,1 1 0,0-1 0,1 0 0,-1 0 0,1 1 0,-1-1 0,0 0 0,-1 1 0,0-1 0,0 1 0,-2-1 0,-1 0 0,-1 0 0,-1 1 0,-1-1 0,10 1 0,-1-1 0,-1 1 0,-1 0 0,-1 0 0,-1-1 0,-1 1 0,-1 0 0,0 0 0,-2-1 0,0 1 0,-1 0 0,-1 0 0,6 0 0,-1 1 0,0-1 0,-1 1 0,-1 0 0,-2-1 0,-2 1 0,-2-1 0,-2 0 0,-4-1 0,15 2 0,-5-1 0,-4 0 0,-2 0 0,0-1 0,3 2 0,-1-1 0,-2 0 0,-2 0 304,4-2 1,-2 0 0,-2 0-305,-3 0 0,0-1 0,-5-1 0,-3-1 0,-2 0 0,1 0 0,-6 0 0,-11 0-180,-22-10 180,-28-15 0,-12-5 0,9 9 0,-2-1 0,-23-17 0,0 1 0</inkml:trace>
  <inkml:trace contextRef="#ctx0" brushRef="#br0" timeOffset="7356">14911 2601 16887,'8'-5'3598,"-3"1"-2878,0-1-360,-4 3 2248,0 0-2428,-4 2 0,2 0 180,-6 0-90,6 0 359,-6 0-539,6 0 0,-7 0 0,8 0 0,-8 0 0,7 0 0,-6 0-90,6 0 180,-8 6-90,1 7 0,-7 13 90,-3 14-180,1 8 90,-1 13-450,2 3 360,9-31 0,2-1 0,-4 30 90,6-4-90,5-8 0,4-2 45,8-14 0,4-2-45,9 5 0,-4-9 0,2-6 89,12-12-89,2-6 90,1-11 0,1-8 0,-2-8 90,-3-7 90,-3-4 0,-5-4-90,-13 9 0,-2-3 0,-3-3 0,-2-2-180,0-10 0,-3 1 0,-4 8 0,-2 3 0,-5-31 0,-4 26 0,-6 3 0,-1 4 0,-3 1 0,-1 2 0,-1 3 0,0 5 0,-3 4 0,1 2 0,0 7 0,-13 2 0,11 5 0,-9 2 0,10 6-630,5 4-449,-4 8-181,6 6-179,0 6-989,-3 4 2428,3 2 0,0 2 0,2 1 0</inkml:trace>
  <inkml:trace contextRef="#ctx0" brushRef="#br0" timeOffset="9271">12909 2669 21025,'6'-21'3238,"-1"1"-2158,-4 8-721,-1 1-179,0 9 0,0 0 90,2 8 90,2 4 0,2 10-1,3 9 91,2 32-315,-4-22 0,-1 3-90,0 0 0,1-1-233,-1 3 1,-1-3 187,3 16-120,-2-22 1,0-2 119,3 13 90,-1 3-90,-4-22 180,-4-14-180,0-1 454,0-18-454,-5-8 250,-8-35-250,4 9 0,-1-3 0,3 0 0,1-1-923,-2-6 1,1 1 922,7 15 0,0 1 0,-4-31-288,4 8 288,0 6-54,0 9 54,0 7 0,0 9 0,0 5 1769,2 5-1769,4-3 349,0 5-349,6 0 69,-2 5-69,6 1 0,-4-2 0,8 0 0,3 0 0,1 0 0,3 4 0,-5 1 0,8 4 0,-7 0 0,4 0 0,-13 0 0,2 8 0,-2 2 0,1 10 0,-1 0 0,2 17 0,-3 5 0,-3-1 0,-4-4 0,-6-11 0,0-9 0,-6 7 0,-1-10 0,-3 0 0,0-7 0,6-5 0,0-7-90,4 0-3508,0 5 719,2 9 2879,0 13 0,2 17 0,0 7 0</inkml:trace>
  <inkml:trace contextRef="#ctx0" brushRef="#br0" timeOffset="10233">13628 3284 22194,'0'-14'3958,"-4"3"-3238,0 0-271,-4 6 181,0 1 0,3 20-630,1 10 0,4 24 0,0 13-560,1-28 1,0 1 559,0 1 0,0 1 0,2-2 0,0 0 0,2 28 0,1-8 0,-2-13 0,0-9 0,0-7 0,0-15 0,0-2-1079,0-10 308,-2-6-2017,0-3 2788,-2-5 0,0 4 0,0 4 0</inkml:trace>
  <inkml:trace contextRef="#ctx0" brushRef="#br0" timeOffset="11036">12755 7228 21205,'-5'0'2339,"2"-2"-2160,3-3 91,0 2-90,0-1 0,0 4 180,0-4 180,0-1-181,0 0 91,-4-1-90,3 6 0,-8-2-90,4 2 89,-16 4-179,2 7 45,-15 21 0,-2 9-180,15-15 0,2 2 15,-8 11 0,-1 4 0,5-3-657,-1 20 642,11-23 0,4-2-45,9 5 0,10-2 0,8-5 90,11-6-90,7-7 0,9-11 0,6-3 0,2-6 0,0-4-90,7-5-90,-20 1-90,0-4-1169,-20 1 270,-11-1-91,-2-6 58,-10 2-1316,2-4 2518,-8-1 0,7 1 0,-3 0 0</inkml:trace>
  <inkml:trace contextRef="#ctx0" brushRef="#br0" timeOffset="11566">13015 7517 20036,'2'-2'3508,"2"0"-3059,-4 2 541,2 0-720,0 0-91,-2 6 1,4 3 0,-4 7 0,2 2 0,-2-1 0,0-2 180,0-1-90,0-7-91,0-1-89,0-6-90,9-22 0,2 5 0,11-23 0,3 13 90,14-6 0,0 12 0,-2 10 90,-10 21 270,-15 41-270,-5 0-1119,-7-12 1,-2 1 983,-2-5 0,-1-2-45,-1 1 0,-2 1-110,-2 7 1,0-1 109,0 15 0,-1 2 0,11-36 0,0-6 0,8-11 0,6-8 2002,14-10-2002,11-8 0,8-6-180,6-1-675,-17 11 1,-1 1-132,15-4-3151,12 9 4137,-44 18 0,-9 20 0,-18 6 0</inkml:trace>
  <inkml:trace contextRef="#ctx0" brushRef="#br0" timeOffset="12541">12544 7472 22104,'0'-12'3958,"0"3"-3328,0 5-91,-6 14-89,-1 13-180,-7 24-135,7-15 0,0 2-1026,-1 7 1,2 2 935,1 6 0,1 2 0,1 1 0,1 5-410,2-4 0,3 3 0,-1-2 365,1 7 0,1-2 0,0-10 0,1 2 0,0-6 0,1-3 0,0-5 0,8 24 0,-1-3 0,-5-32 0,0-26 0,-2-36 0,-3 0 0,0-4-177,2-6 0,0-2 177,1-8 0,0-1 0,1-1 0,1-3 60,-1 10 0,1-2 0,0 3-60,1-2 0,2 1-139,1 5 1,3-2-1,0 8 139,18-17-108,-8 26 0,2 4 108,16-3 0,2 10 1920,-5 2-1920,4 7 1019,-17 4-1019,2 3 228,-21 4-2567,-2 0 1055,-4 0-1324,-2 6 2608,0 1 0,-6 11 0,0 0 0</inkml:trace>
  <inkml:trace contextRef="#ctx0" brushRef="#br0" timeOffset="13301">12462 10774 22824,'-12'-3'3598,"0"1"-3148,2 2 179,-4 6-449,5 8 0,1 13 0,4 14-180,4 9 0,0 7 45,3-19 0,0 0-45,0 16 0,2-19 0,-1-2 0,-1-6 0,1-1 0,-4-19 0,-6-15 0,0-11 0,-4-12 0,0-5 0,-4-26-1085,5 15 0,1-1 1085,4 8 0,1 0 0,1-1 0,1 1-684,2 1 0,1 0 684,1 3 0,1 0 0,10-27 0,1 27 0,3 3 0,11-9 0,-1 17 0,2 5 0,6 8 180,18 22 0,-27 9-90,2 18-90,-17-5 0,-3 2 0,-5-2 0,-3-5 1802,-1-2-1802,0-7 1286,0-4-2276,0-7-2338,0-9 3328,0-4 0,4-1 0,1 3 0</inkml:trace>
  <inkml:trace contextRef="#ctx0" brushRef="#br0" timeOffset="13699">12824 10814 21745,'2'47'3687,"-6"-15"-3147,-2 3-90,-5-18 359,5-9-629,2-2-90,4-12-90,13-18 0,-1-1 0,27-29 90,1 15-90,2 0 450,12 26-270,-24 16 0,-5 22 0,-3 6-180,-6 10 0,-4-6 0,-4 1 0,-8 5 0,0 5 0,0-18 0,6-2 0,13-28 0,2-4 0,10-3 0,-6 5 0,-3 4 0,-2 8 0,-5 4 0,-5 12 0,-6 8 0,-10 7-270,-4 4-900,-12 2-539,-3-2-719,-7-2 2428,-3-5 0,-7-2 0,-4-3 0</inkml:trace>
  <inkml:trace contextRef="#ctx0" brushRef="#br0" timeOffset="15769">15228 1411 22104,'0'5'2429,"0"-1"269,0-4-2608,0-10 90,-6 4-90,1-9 0,-6 8-90,-1 2 90,-23 21-90,-15 27 45,24-18 0,0 2-174,-2 7 0,3 2 219,-2 19-90,13-1 90,12-6 0,32 5-90,5-23 0,24-2 0,-4-22 45,-16-6 0,1-2-45,-5-2 0,0 0 0,28-3 0,-22-3 0,-25 5 0,-4 1-180,-6-3-1091,-2-10-1697,-4-6 449,0-8 2519,0-2 0,2 4 0,0-3 0</inkml:trace>
  <inkml:trace contextRef="#ctx0" brushRef="#br0" timeOffset="16056">15638 1389 23274,'6'-12'3508,"-2"1"-2879,-2 2-89,-2 4-450,0 1 90,2 10 90,2 10-180,4 13-90,3 17 0,2 8 0,2 10 0,-7-32 0,0 2 0,2 10 0,0-1 0,5 18 0,-7-24 0,0-3 0,6 8 0,-7-15-450,2 1-629,-6-20-2339,-2-14 899,-1-9 2519,4-17 0,6-2 0,5-4 0</inkml:trace>
  <inkml:trace contextRef="#ctx0" brushRef="#br0" timeOffset="16666">18290 1610 22644,'0'8'3058,"0"-2"-2518,-4-6-180,0 0-180,-1 0-90,1 0 90,4 0-91,0-4-89,0-1 90,0-6 90,0-3 0,0-4 0,-7-2-90,-5-3-90,-13 6 90,-11 6 0,-9 17 90,-10 13-351,25-3 0,1 4 216,-1 4 0,2 2 0,2 3 0,2 1 0,3 3 0,3 2-45,3-1 0,4 0 0,3-1 0,3 0 0,7 28 0,13-11-50,11-7 50,11-9 0,-4-21 0,4-3 0,20 3 0,-19-8 0,1-4-180,-4-6 0,-2-4-630,15-6-449,6-16-270,-25-1-450,-5-6-629,-6-3 2661,-2-3 0,0 4 0,-1 1 0</inkml:trace>
  <inkml:trace contextRef="#ctx0" brushRef="#br0" timeOffset="17091">18643 1705 21385,'18'0'3238,"-1"0"-2608,-5 4-181,-2-3 1,-4 7-90,-2-7-90,-2 4-90,-2-1-1,0-3 91,0 7 270,0-7 90,0 3-630,4 6 0,4-2 0,3 12 0,4-2 0,-2 5 0,-1 4 0,-2 2 0,-5 17 0,-2-13 0,-8 10 0,-4-15 0,-7-3 0,-1-3 0,1-4 0,7-4 0,22-13 0,10-7 0,11-9 0,5-4 0,-9 5 0,1 0-635,13-8 1,1 0 94,-10 6 1,-1 0-226,1 1 1,-1 1-316,-1 0 1,-1 0 1079,0 3 0,-1 0 0,24-9 0,-2 2 0</inkml:trace>
  <inkml:trace contextRef="#ctx0" brushRef="#br0" timeOffset="17807">22765 1846 21565,'-13'0'3957,"3"0"-3417,4 0-180,-2 0 0,8 0-180,-4-2-90,4 1-90,0-1 0,0 0 89,0 0-89,0-1 0,2 1 90,0 0 0,0-2 0,0-4 90,-2-3-90,0 0 0,-5-3 0,-4 3-90,-11 2 90,-6 4 90,-9 9 0,-6 8-90,-2 10 90,2 8-180,3 4 0,6 18 0,18 3 0,11-1 0,21-9 0,11-18 0,9-4 0,7-5 0,8-8 0,0-4 0,-17-6 0,-1 0 0,13 0-270,6 0-540,-30 0-179,-6 0-360,-5-4-270,-7-3-990,-2-5 2609,-4-4 0,0-2 0,0-2 0</inkml:trace>
  <inkml:trace contextRef="#ctx0" brushRef="#br0" timeOffset="18251">23171 1986 21565,'4'0'3688,"0"0"-2789,-4 0-539,-6-2-180,1 1-90,-6-1 0,2 2 90,3-2-1,2 0 91,4-5-90,0 2-90,0-13-90,6 4 90,4-12-90,8 7-90,7-1 180,1 6 0,15 3 360,-2 27-270,-1 5-180,-13 24 0,-17 0 0,-4 0 0,-4 1 0,0-8 0,0-4 0,0-9 0,0-5 0,12-10 0,6-4 0,16-10 0,5-1 0,24-2 0,-19 2 0,17 21 0,-40 7 0,-6 22 0,-29 6-1438,1-18 0,-4 0-181,-10 6 0,-4 1 1295,-10 6 1,-4 1-1,9-12 1,-2-1-1,-2 1 1,-4 2-1,1-1 1,-1 0-1</inkml:trace>
  <inkml:trace contextRef="#ctx0" brushRef="#br0" timeOffset="22274">16479 3465 25792,'9'0'1709,"5"-4"-1259,7-3 0,7-3-270,5 3-180,4 3 0,-3 16 0,1 7 0,-5 21 0,-1 13-300,-16-19 0,-2 2 300,0 3 0,0 4 0,-1 3 0,0 6 0,0-1-631,1 9 1,0 1 630,-1-7 0,-1 2 0,0 5 0,-3 0 0,-2 5 0,0 0 0,0-4-554,-1-2 0,0-4 0,0 5 554,-1-7 0,-1 5 0,1 1 0,-1-2 0,0-5-490,-1 8 0,0-4 0,0 0 490,0 3 0,0 0 0,0 1 0,0-1 0,0 1 0,0 3 0,0 0 0,0 4 0,0 0 0,0-4 0,0-12 0,0-3 0,0 0 0,0 2 0,0 12 0,0 2 0,0 0 0,0-5 0,0-3 0,1-4 0,0 0 0,0-1 0,0 1 0,1-1-124,0-2 0,0-1 0,0 4 124,1 0 0,1 4 0,-1 1 0,1-4 0,-1 2 0,0-2 0,0 3-88,1-4 1,0 4-1,0 0 1,0-5 87,0-1 0,0-3 0,0 0 0,0 1 0,0-1 0,0 0 0,1-2 0,-1 0 0,1 2 68,2 16 1,0 3-1,1-4-68,-3-14 0,0-2 0,1 1 0,1 13 0,1 3 0,0-5 0,0 2 0,0-3 0,0 0 0,1 1 0,0-4 0,0 1 0,0-1 0,0 0 0,1 0 0,-1-1 0,0-2 0,0 2 0,-1-5 0,1 3 0,-1-2 0,2 8 0,0 1 199,-1-9 1,1 2-1,-1-2-199,1 7 0,0 2 0,0-2 0,1 5 0,-1-3 0,-2-12 0,-2-1 0,2 2-418,1 14 0,2 3 0,-3-4 418,0 6 0,-1-3 0,0 1 0,0 1-349,-1-1 1,0-1 348,-1-1 0,0-1 164,1-3 1,0 1-165,-1-7 0,1 1 0,-1-1 0,1 6 0,0 0 0,-1-11 0,1 2 0,0-1 0,-2-3 0,0 0 0,0 0 0,1 1 0,0 1 0,-1 2 0,2 13 0,-1 3 0,1 0-30,-2-14 1,0-1 0,0 1-1,0-3 30,0 8 0,0-1 0,1-1 0,-2-1 0,1 0 0,0-1 0,1-2 0,0-1 0,1-2 0,-1 7 0,1 0 504,1-1 1,-1 3 0,1-5-505,-2-10 0,1-1 0,-1 5 0,1 3 0,1 13 0,0-4 0,2 4 0,-2-6 0,0-3 0,1-10 2527,0-2-2527,0 0 0,0-5 666,-1-5-666,-1 1 1441,-4-9-1441,0-3 504,-2-7-504,0-2 0,-6 1 0,-4 2 0,-27 5 0,3-4 0,-25 5 0,2-7-367,22-5 1,-3 0 366,-6 1 0,-5 0 0,-7 3 0,-7 0 0,2 1-678,8-3 0,2 0 0,-3 0 678,0 1 0,-3 0 0,-1-1 0,-2 0 0,7-2 0,-2 0 0,-1-1 0,2 0 0,1-2 0,-1 0 0,2 0 0,0-2 0,-3 1 0,0 0 0,-2 1 0,-1 0 0,0-2 0,0-2-216,0-3 0,0-2 0,0-1 0,1-1 0,2 1-736,0-1 1,3 1 0,-1-2 0,-2-1 447,1 0 0,-3-1 1,-1-1-1,2-1 1,4 0 503,-11-5 0,5-2 0,0 0 0,1 0 0,0-1 0,1-1 0,1 0 0,0 0 0,1-1 0</inkml:trace>
  <inkml:trace contextRef="#ctx0" brushRef="#br0" timeOffset="23666">20523 3759 22014,'-12'-43'2609,"0"2"-1979,-1 5-181,3 4-89,4 7-180,2 5-90,4 6-90,0 7 0,0 3 90,0 22 90,0 9 314,0 17 1,0 10-225,0-6 0,0 4 0,0 1-1341,0 3 0,0 1 1,0 1 1070,0-7 0,0 1 0,0 0 0,0-1 0,0 9 0,0-2 0,0 2-711,0 5 0,0 2 1,0 0 710,0-12 0,1 1 0,-1 1 0,1 0 0,0 2 0,1 1 0,-1 0 0,1 1 0,0 1 0,0 1 0,0 0 0,0 0 0,2 0 0,0 1 0,0-1 0,0 1 0,0-1 0,0 0 0,0 0 0,1-1 0,0-2 0,0 0 0,1 0 0,0 4 0,-1-8 0,1 2 0,-1 2 0,1 1 0,0-2 0,-1-3-313,1 0 1,-1-4-1,1 0 1,-1 1 0,0 3 312,1 1 0,0 3 0,0 1 0,-1 1 0,1-3 0,-1-3 0,0 9 0,0-5 0,0 0 0,0 4-175,0-8 1,-1 3 0,1 2 0,-1-1 0,1 0 0,-1-4 174,1 10 0,0-3 0,0 0 0,1 3 0,-1-3 0,0 4 0,1 0 0,0-1 0,-1-6 0,1 8 0,1-5 0,-1 3-16,-1-4 1,0 3 0,0 0 0,-1-4 15,1 3 0,-1-4 0,1 3 87,-2-5 0,0 2 0,0 0 0,-1-3-87,1-3 0,-1-2 0,1 2 198,-1 2 1,0 2-1,0 2 1,0 0-199,1-1 0,1 1 0,-1 0 0,1-1 0,-1 0 0,1 0 0,-1-1 0,2 2 0,1 6 0,1 2 0,1-3 0,0-6 306,-1-10 1,0-6 0,1 2-307,3 11 0,0 2 0,1-1 0,0-7 0,2-2 0,-1-2 0,2 6 0,2 2 0,-1 0 0,1 4 0,0-6 0,-3-9 0,1 0 658,-2 1 1,2 3-1,-1-2-658,1 6 0,0-1 0,2 14 0,-2 1 680,-4-16 0,-3 0-680,1 14 0,-3-2 0,-4-24 0,-1-1 0,1 23 0,-1 0-926,0-15 1,-2-3 925,1 0 0,0-1 0,1-4 0,0-3 898,0 15-898,0-13 0,-1 2 0,1-1 0,-2-1 0,1 0 0,0-2 0,0 21 0,2-27 64,0-6-64,1-4 292,0-5-292,-2 1 3392,1 1-3392,-2 2 0,0 4 0,0-2 0,0 2 0,0 1 0,0-7 0,-4-3 0,-4-1 0,-35 4-1696,-1-3 0,-5 1 1696,-5-1 0,-3-1 0,7-2 0,-2 0 0,0-2-331,5-1 1,0-1-1,-4 1 331,-7-1 0,-6 1 0,-1-1 0,3 0 0,10-1 0,3-1 0,-2 0 0,-5 0-324,-4 0 1,-6 0 0,-4 0 0,-1-1 0,3 1-1,5-1 324,-5-1 0,5 0 0,1 0 0,-5 0-135,10 0 0,-2 1 0,-3-1 0,1 1 1,1 0-1,3 0-180,-11 0 0,3 0 0,1 0 1,-1 1-24,1 0 1,-1 1 0,0 0-1,1 0-391,0 0 0,1-1 0,0 1 0,1 1 121,2-1 1,-1 1 0,2 0 0,-1 0 619,3 0 1,0 0-1,0 0 1,1 0 0,2 0-1,1 0 1,0 0 0,0 0-1,1 0 1,1 0 0,-1 0-1,0 0 1</inkml:trace>
  <inkml:trace contextRef="#ctx0" brushRef="#br0" timeOffset="25453">25420 3641 21565,'5'0'3508,"-2"0"-3149,-3 0 1,0 6 0,2 6 90,0 14 44,2 12 1,0 5-225,-1-3 0,-1 1-530,1 24 1,0 2 304,-1-6 0,0 1-543,-2-17 0,1 1 0,0 1 498,0 5 0,1 1 0,-1 2-506,0 4 1,1 1-1,-1 1 506,0-11 0,-1 1 0,1 0 0,-1 1-526,1 4 0,-1 0 0,1 1 1,-1 1 525,0 1 0,0 0 0,0 1 0,0 0 0,0 0 0,0 1 0,0 0 0,0 0-155,-1-2 1,0 0 0,-1 1 0,1 3 154,-1 0 0,0 3 0,1 2 0,-1-2 0,0-3 0,0 0 0,1-3 0,-1 0 0,0 2 0,-1-1 0,1 3 0,-1 1 0,0-2 0,1-3-93,1-4 1,1-3 0,0-2 0,0 2 92,-1 1 0,-1 1 0,0 0 0,1 0 0,1-1 0,0 0 0,0 0 0,0-1 0,0 1 0,0 0 0,0 0 0,0-1 0,1-2 0,0 1 0,0-2 0,0 1 0,0 15 0,1 0 0,0-1 0,0-4 0,2-1 0,-1 0 0,1-2 0,0-1 0,1-1 0,0-2 0,0-2 0,1 1 0,0-4 0,0 0 0,0 2 0,3 14 0,0 2 0,-1-3 0,-1-15 0,-1-3 0,1 3 0,1 11 0,-1 3 0,0-5 246,-1 4 0,0-1-246,-1-4 0,1 4 0,0 2 0,0 1 0,0 1 0,1 3 226,0-8 0,0 4 0,0-1 0,0-3-226,1 5 0,-1-3 0,0-2 0,0-3 0,1-2 0,-2-4 0,0 1 0,-1-2 0,-1-2 0,0 1 0,0-3 0,-1 0 0,0 0 0,-1-1 0,2-2 0,0 0 463,-2-2 1,0-1-464,1 0 0,0-1 0,-2-1 0,0-1 0,0-1 0,0 0 0,-1-1 0,0 0 905,0-1 1,0 2-906,0 13 0,0 1 0,0-11 0,0 1 0,0 9 0,0 3 0,0 0 0,0 0 283,0-11 0,0 0-283,0 14 0,0 0-773,1-14 1,0-1 772,0 0 0,0 4-460,2 2 1,1 8 0,0 2 0,0-8 459,1 8 0,0 0-368,1 9 1,1 6 0,0-12 367,3 7-256,0-9 256,-2-12 1596,-2-7-1596,0-4 2386,-2-5-2386,0 15 0,-1 2 0,-1-1 2284,-2-3-2284,0-20 753,0 0-753,-6-11 0,-13-7 0,-20-16 0,-4-4 0,4 2 0,-3 0 0,-4-1 0,-1 0 0,-1-1 0,-3 1-318,-5-1 0,1 1 318,12 5 0,-2 0 0,-1 0 0,-5 1 0,2 2-557,-8-1 0,-3 2 557,9 1 0,-5 1 0,-2 0 0,2 2 0,-11 4 0,2 1 0,-1 0-363,15-1 1,0-1 0,0 1-1,0 0 363,-16 2 0,0 0 0,3-1 0,14-1 0,2-1 0,-4 0 0,-3-1 0,-3 0 0,-3 0 0,-1 0-467,8 0 1,-1 0 0,-1 0-1,0 0 1,0 0 466,1 0 0,-2-1 0,1 1 0,0 0 0,0-1 0,1 0 0,-1 0 0,0 1 0,2-1 0,3-1-451,-14 1 1,3-1 0,1 0 450,-1 0 0,1 0 0,0 0-107,2 1 1,-1 0-1,1 0 107,2 1 0,2-1 0,-4 0 71,6 1 0,-3 0 0,-1 0 1,1 0-72,4 0 0,1 0 0,0 0 0,0 0 332,-14 0 0,0 0 0,4 0-332,10 0 0,3 0 0,5 0 0,7 0 0,3 0 2097,-19 0-2097,11 0 0,13 0 0,8 0 1605,4 0-1605,6 0 824,0 0-824,5-6 1329,1-7-1329,1-16-3325,-2-21 3325,1 15 0,0-4 0,2-10 0,0-8-1153,-1 5 0,-1-6 1,0-3-1,0 1 343,2 6 1,0 1 0,-1-1-1,0-4 810,0 6 0,-1-3 0,0-3 0,-1 0 0,1 1 0,-1 1 0,0-5 0,-1 1 0,1 1 0,-1 0 0,0-2 0,-1-4 0,0-1 0,0 1 0,0-1 0,-1 1 0</inkml:trace>
  <inkml:trace contextRef="#ctx0" brushRef="#br0" timeOffset="26410">10054 5998 22644,'-38'17'959,"-1"0"1,4-2-1,0-1-689,-23 9 90,17-5 90,31-11 0,40-5-226,9-6 1,11-5-1446,6-1 1,10-4 0,5-1 0,-4 1 1265,-7 1 0,-2 0 0,2-1 0,3 0-30,-6 1 0,4-1 0,2 0 0,0-1 0,-1 1 0,-3 0-15,-2 1 0,-2 0 0,-2 1 0,2-1 0,2 0 15,1 0 0,3-1 0,1 0 0,0 0 0,-2 1 0,-4 0-15,8 0 0,-3 0 0,-2 1 0,2-1 0,-5 1 0,1-1 0,0 1 0,-2 0 0,-7 1-257,20-3 1,-9 1 301,-11 3 0,-3 0 407,-8 1 0,-3 0-452,15-3-90,-13 3-1259,-8 3-180,-15 3 1648,-2 1-119,-24 2 0,-8 10 0,-14 3 0</inkml:trace>
  <inkml:trace contextRef="#ctx0" brushRef="#br0" timeOffset="26750">11033 6359 25065,'-42'16'584,"0"-1"1,0 0 0,-18 5-1,2-1-539,4-3 0,1-1 90,-3-1 0,6-1 405,1 0-311,35-7-229,39-10 0,20-6-2111,17-2 0,7-3 2111,-11 2 0,3-1 0,2 0-162,-8 3 0,2-1 1,0-1-1,2 1 162,-7 1 0,0 0 0,2-1 0,-1 1 0,1 0 0,1 0 0,0 0 0,1 0 0,1 0 0,2 0-249,1 0 1,4-1-1,1 0 1,0-1-1,-2 2 1,-3 0 248,-5 0 0,-3 1 0,-2 1 0,1-1 0,3 0 0,3-1 0,3 0 0,2-1 0,-1 0 0,-5 1 0,-6 2 0,3-2 0,-7 1 0,0 0 0,5-1 0,1-1 0,-7 1 0,16-3 0,-8-1 1897,-19 8-1897,-8-4 185,-14 2-5132,-25-23 4947,-5-4 0,0 6 0,-2-1 0,1 2 0,-1-1 0</inkml:trace>
  <inkml:trace contextRef="#ctx0" brushRef="#br0" timeOffset="27106">12442 5156 23813,'-29'-17'1259,"0"0"1,-21-15-1080,15 3-90,17 2 0,25-2-90,29-1 45,-2 14 0,5 1-1432,11-2 1,3 2 1386,7 1 0,3 0 0,0 2 0,0 0 0,-3 2 0,-1 2 0,-7-1 0,-3 2-94,-7 3 1,-3 1 93,24 3-54,-18 17 234,-17 27-90,-18-8 0,-6 5-1216,-4 13 1,-5 4 1125,0-13 0,-1 3 0,0 0 30,-3 2 0,-1 1 0,0 2-213,1 0 0,-1 4 0,1-1 1,1-3 182,-1 1 0,2-3 0,0 1 0,0 10 0,0 2 0,2-8 32,3-7 0,0-5 57,2-8 1,0-3 90,0 17-6,-7-24-85,-5-20 1967,-15-28-2056,-3-18 0,-3-8 0,3 5 0,-1-3 405,2 0 1,-2-4 0,2 1-406,3 8 0,2 0 0,1 0-30,-1-1 0,1 0 0,0 1-240,-9-17 0,1 0-521,9 16 0,-1 0 0,2 3 791,-1-1 0,1 6 0,-20-11 0,19 53 0</inkml:trace>
  <inkml:trace contextRef="#ctx0" brushRef="#br0" timeOffset="27487">9953 9923 16341,'-34'6'1079,"0"0"1,-5-1 1901,23-12-2621,63-17-135,0 2 0,9-1-376,-5 1 0,3-1 1,3 0 217,-6 2 0,2-1 1,2 0-1,1 0-174,-6 3 1,2 0 0,1 0-1,0 0 1,1-1 106,3 0 0,1-1 0,1 1 0,1-1 0,-1 2 114,2-1 1,0 2 0,0 0 0,2-1 0,3 0-115,-8 3 0,2-1 0,2 0 0,1 0 0,0 0 0,-1 1 0,-1 0-211,4 0 1,-2 0 0,1 0-1,-2 1 1,1-1 0,-1 1 150,-2 1 0,0-1 0,0 1 0,-1 0 0,-2 0 0,-2 1-300,16-3 0,-2 0 1,-5 1-1,-11 3-874,-9 0 0,-8 1-1104,12-6 2559,-89 15 1,-1 7 0,-6 3 0,-9 1 0,0 1 0</inkml:trace>
  <inkml:trace contextRef="#ctx0" brushRef="#br0" timeOffset="27717">10456 10308 26062,'-31'31'569,"0"0"1,3-5 0,11-2-30,30-3-270,34-28-1112,-9-7 1,10-6 0,4-3 0,-4 1 841,7-4 0,-2-1 0,4-2-457,-11 5 0,4-2 1,1 0-1,-1-1 0,-2 2 457,0-1 0,-1 1 0,-1 0 0,0 1-27,-1 0 0,0 0 0,0 0 0,-1 1 27,12-5 0,0 1 0,-2 0 0,-4 2 0,-1 1 0,-1 1 0,-4 3 0,0 2 0,-2-1-135,12-5 0,-2 1-450,-8 4 1,-3 2-226,-8 3 1,-2 1 809,27-17 0,-25 6 0,1-8 0</inkml:trace>
  <inkml:trace contextRef="#ctx0" brushRef="#br0" timeOffset="28107">12044 9050 26152,'-12'-30'1889,"2"4"-1709,3 12 0,4 11 0,3 21-180,3 22 0,0-7 0,1 4 0,2 10 0,2 4 0,0 4 0,4 8-519,-1-12 1,3 7-1,2 4 1,-1-2 0,-1-8 518,-1-3 0,0-5 0,1 4 0,2 12 0,3 7 0,0-4 0,-4-15 0,6-3 0,-9-22 0,-6-27 0,-10-34 0,0 2 0,-2-5-733,-4-12 0,-2-5 733,3 12 0,-1-2 0,0-1 0,-2-4 0,0-1 0,-1 0 0,1-2 0,0 1 0,-1-1 0,2 3 0,-1 1 0,1 1 0,0 4 0,1 2 0,0 1 0,-1-12 0,2 3 0,1 10 0,3 3 0,9-23 0,19 37 0,9 5 0,-2 6 0,5 6 15,20 3 1,4 8-16,-6 7 0,0 7 0,2 4 0,-1 6-133,-5 2 0,-2 7 133,-15 2 0,-2 6 0,-6 0 0,-3 11 0,-7 2-343,-6-5 1,-3 4 0,-7-3 132,-8-7 0,-5-1 0,-3-1-240,-2 2 0,-2 1 1,-1-1-359,-3 1 1,-1 0-1,-4 2 808,-3-1 0,-3 2 0,-3 0 0,3-4 0,-3 4 0,1-4 0,-2 2 0,-1-3 0,1 0 0,0 0 0,0 0 0</inkml:trace>
  <inkml:trace contextRef="#ctx0" brushRef="#br0" timeOffset="28486">10550 12877 27951,'-46'5'210,"1"0"0,5-1 0,7-8-210,11-42-1092,41 12 1,18-4 0,2 0 1091,1-4 0,4-1 0,4-1-449,-5 10 1,4-1-1,2-1 1,1 2 0,0 0 448,-4 4 0,1 0 0,0 2 0,1-1 0,1 1-179,5-1 1,0 0 0,1 0 0,1 1 0,0 0 178,2 0 0,1 0 0,1 1 0,-1 0 0,1 1-150,-1 2 0,0 0 0,1 1 0,0 0 0,4-1 150,-11 5 0,3-1 0,2 0 0,-1 1 0,1 0 0,-3 0 0,-3 2-77,5-2 0,-3 1 0,-2 1 0,1 0 0,1 0 77,8-2 0,3-1 0,0 0 0,-4 1 0,-6 2 0,1 0 0,-7 3 0,-2 0 0,14-4 0,-4 2 260,-13 4 0,-3 2-889,16-6 1592,-29 9-3391,-48 21 449,-24 9 1979,2-1 0,-6 2 0,-6 4 0,-2 1 0,14-8 0,1 1 0,-1-1 0</inkml:trace>
  <inkml:trace contextRef="#ctx0" brushRef="#br0" timeOffset="28766">11013 12872 26782,'-48'44'1799,"11"-8"-1799,25-13 0,26-14 0,32-16 0,-9-3 0,4-4-2126,11-5 0,4-2 2126,-14 4 0,2-1 0,0-1 0,4-1 0,0 0 0,1-1 0,0-1 0,1 0 0,0 0 0,-2 1 0,1-1 0,-2 1-59,-2 1 0,-1 0 0,-1 1 59,16-6 0,-2 1-963,-8 3 1,-2 1 962,-8 4 0,-1 0 0,20-8-366,-15 6 366,-11 4 1743,-11 5-1922,-7 4 308,-6 1-849,-4 0 2893,-2-3-3163,-2-2 786,-6 0-1685,-2 0-7942,-7 0 9343,-5 0 0,-2 2 0,-5 0 0</inkml:trace>
  <inkml:trace contextRef="#ctx0" brushRef="#br0" timeOffset="29285">12572 11452 19074,'0'-23'1439,"0"9"1429,2 16-2328,4 20-270,4 26-270,-2-14 0,0 4-534,3 9 1,0 4 533,2 8 0,1 4 0,-3-20 0,0 2 0,1 5 0,2 2 0,1 6 0,2 3 0,-1-1 0,-1-6 0,2 6 0,-1-4 0,2 3 0,-3-8 0,1 6 0,1-1 0,-1-2 0,-2-8 0,5 9 0,-1-6 0,-4-7 0,1-3 781,8 22-781,-8-19 1774,-16-51-2044,-10-24 180,-3-11 0,-1-8-481,-1-7 0,-2-7 571,3 11 0,0-6 0,-1-2 0,1 3-161,-1-3 0,0 2 0,-2-3 206,2 3 0,-1-4 0,-1 1 0,1 6 15,1 8 0,0 5 0,-1 0-257,-5-6 1,-2 1-1,1 3 197,0 1 0,0 2-69,-5-4 0,2 4 69,2 6 0,11 11 819,6 9-819,37 9 0,9 15 0,18 9 0,7 7 960,-17-2 0,-1 4-960,-3-2 0,3 2 0,-4 5 0,-3 8 0,-3 4 0,-4 0 0,5 9 0,-6 4 0,-10-9 0,-1 6 0,-3 1 0,-4-5 0,-3 13 0,-6-1 0,-3-7 0,-2 2 0,-4-4 0,-9 2 0,-5-4-495,-3 2 0,-5-3-404,-4-2 0,-3-3-496,-2-2 1,-3-3 1394,-2-6 0,-2-3 0,-1-4 0,-3-3 0,0-5 0,0 1 0</inkml:trace>
  <inkml:trace contextRef="#ctx0" brushRef="#br0" timeOffset="32219">14911 2574 18866,'0'-9'3778,"-4"4"-3148,4 1-91,-8 4 631,4-4-900,-1 3-180,2-3-1,3 4 91,0 0 0,-4 0-90,0 0 90,-6 6 0,-1 3 180,-10 21-270,-2 18-90,-3 3 90,5 10-90,11-25 0,2 0 0,0 20 0,3-19 0,1 0 90,4 10-90,0 1 0,0-3 90,2 0 0,4 0-3482,4-1 3482,9-6-90,1-4 0,6-5 0,3-6 0,-2-3 0,1-4 89,-7-9-89,8 3 0,-7-9 0,7 4 90,-2-10 3302,17-16-3392,-7-2 45,-11 3 0,-1-3 135,10-21-90,-3-10 45,-17 23 0,-2-1-178,0-4 0,-1-1 177,-1 0 1,-2-3-90,0-15 0,-3-2-45,-5 5 0,-2-1 0,0 3 0,-5 1 0,-3 9 0,-4 5 0,-12-4-4,-7 5 4,-1 9 0,-16 5 0,13 10 0,-9 4 0,19 14-543,0 4-627,1 13-269,3 9-630,1 9 2069,11 9 0,2 7 0,8 2 0</inkml:trace>
  <inkml:trace contextRef="#ctx0" brushRef="#br0" timeOffset="33336">18172 2660 22914,'-5'-7'1619,"-2"2"-1079,6 1-91,-2 2-179,3-5 90,1-4-270,5-1 90,5-4-90,5 3 90,2-1-90,3 1 0,-1 1 0,-1 1 89,2 4 1,0 1-90,-4 1 90,-2 2 0,-6 1 0,-3 2-90,-2 0 90,-2 0-180,-2 0 0,0 7 0,2 4 0,5 50 45,-2-23 0,-1 1-45,2 8 0,0 0-226,-1-1 0,-1-2 226,1 17 0,1-2 90,-3-7-90,2 7 0,-2-19 0,-1 1 0,0-21 0,-2-6 0,0-7 452,0-3-632,0-4-630,1 0-809,5 0 450,-1-4-270,3-3-720,-2-5 2159,-3-1 0,0-1 0,-3 1 0</inkml:trace>
  <inkml:trace contextRef="#ctx0" brushRef="#br0" timeOffset="33541">18269 3216 20395,'-26'16'3958,"1"-6"-3418,7-4-270,7-6-90,10-2 89,30-13-179,8 2-248,-7 0 1,4-1 247,29-4-90,-31 8 0,1 0-90,10-3 0,-1 2-450,15-3-468,6-1-701,-36 13-900,-7 2 2609,-8 0 0,-2 0 0,-2 0 0</inkml:trace>
  <inkml:trace contextRef="#ctx0" brushRef="#br0" timeOffset="34318">22090 2624 20755,'-10'0'3058,"0"0"-2518,2 0 0,0 0 89,-2 0-269,-4 8 0,-15 14-270,3-1 90,-7 7 90,13-14 269,3-7-269,9-3-180,3-6 0,8-13-90,5-1 0,10-10 0,9 3 0,9 3 0,6 3 0,22 8 0,-18 11 90,9 8 90,-29 12 180,-14 12-180,-10 14-180,-8-17 0,-4 3-536,-3 3 0,-2 1 536,-5 5 0,-1 0 0,-1-2 0,-2 1 0,-8 14 0,4-1 0,17-22 0,8-1 0,8 4 0,11-7 0,15-20 0,7-9-614,18-4 1,3-5 613,-3-1 0,4-1 0,1-1 0,5-1 0,-2 1 0,-15 2 0,-3 1 0,3 0 0,10-3 0,2 0 0,-2 1-630,-10 3 1,-3 0-1,-4 2-1683,-2 0 0,-3 1 2313,7-3 0,-14 6 0,-33 10 0,-21 3 0</inkml:trace>
  <inkml:trace contextRef="#ctx0" brushRef="#br0" timeOffset="35318">13518 5505 19226,'0'-14'3508,"0"0"-2878,0 3-91,0 0-89,0 4 0,-3 0-180,2 3 0,-3 1 89,4 1 1,-3 2 90,2 0 90,-8 0 269,4 0-449,-14 6-270,5 4 0,-8 10-90,6 5 0,-2 25 90,8-10-90,1 17 0,11-18 0,4-1 0,6-4 90,5-4-90,7-7 0,2-12 0,7-5 0,3-6 0,3-6 0,2-3 0,-4-7 0,-5-3 0,-7 1 0,-9-2 0,-8-2 0,-4-6 0,-4-3 0,-13-17 0,4 12 0,-10-5 0,5 21 0,-2 6-90,-3 7-2519,-15 13 810,4 9 1799,1 4 0,0 3 0,-7 13 0,12-11 0,-1 0 0</inkml:trace>
  <inkml:trace contextRef="#ctx0" brushRef="#br0" timeOffset="36151">13262 9105 23634,'-8'0'3238,"0"0"-2249,4 0-629,4-6-270,6-4-90,10-6 0,5-4 90,5-3-90,3 0 180,8-9-180,-4 9 0,-5 1 0,-10 11 0,-13 25 0,-1 4 0,1 22 0,-1 3 0,0 9 0,0 3 0,-2-15 0,0 3 0,-1-3 0,0-1 0,0-1 0,0-2 0,-1 18 0,0-30 0,3-5-180,0-10-4048,3-7 4228,-2-11 0,0-5 0,0-4 0</inkml:trace>
  <inkml:trace contextRef="#ctx0" brushRef="#br0" timeOffset="36335">13303 9652 22464,'-17'14'2789,"7"-5"-2520,12-15-224,22-16 0,13-5-675,0 4 1,2-1-1,8-8 1,1 3-451,-7 10 1,-4 4 1079,2 1 0,-9 7 0,-6 3 0</inkml:trace>
  <inkml:trace contextRef="#ctx0" brushRef="#br0" timeOffset="37054">13352 11642 28491,'0'-12'90,"0"-1"-90,0-6 0,3-1 0,15-14 0,11 5 0,7 5 0,4 10 0,-8 12 0,10 20 0,-6 14 0,-5 14 0,-14 11 0,-16-18 0,-5 0 0,-7 25 0,2-22 0,-2 1 0,-4-5 0,0-2 0,-8 15 0,0 5 0,15-31 0,4-7 0,10-5 0,4-6 0,14-3 0,38-16 0,-1-1 0,0-7 0,1-3-406,-21 8 0,-2-1 406,13-6 0,-2 1-359,9-5-1395,-28 12 0,-1-2 1754,12-8 0,-10 3 0,-20 7 0</inkml:trace>
  <inkml:trace contextRef="#ctx0" brushRef="#br1" timeOffset="40806">15325 2483 22284,'-16'-11'3059,"0"2"-2610,-6 4-89,-3 3-90,-1 2 0,-3 0-90,3 8-90,-8 22 0,19 3-1,2 4-89,0 1 0,1 2-312,4 10 1,3 1 356,2-9 0,2 0-45,1 2 0,0 0 45,2-2 0,0 0-45,1 0 0,2-2 0,1-3 0,2-2 0,15 27-77,-3-29 0,2-3 77,15 6 0,14-4 90,-14-28 0,-3-13 0,1-9 45,-11-6 0,0-6 45,0-8 0,-2-3-45,2-2 0,-3-2-124,-3-4 1,-4 0-12,-6 11 0,-2 1 0,-2-2 0,-2 1-5,-2 1 0,-2-1 5,-7-8 0,-3 0 0,1 12 0,-3 1 0,-5-7 0,-2 4 0,-15-5 0,-3 7 0,-20 5 0,0 12-90,22 16 0,1 6-1259,-17 11-270,9 23-630,19 5 2249,5 8 0,6 9 0,4 2 0</inkml:trace>
  <inkml:trace contextRef="#ctx0" brushRef="#br1" timeOffset="41636">18013 2814 20485,'-10'0'4228,"4"-5"-3598,2-4-1,6-11-269,6-5 90,21-27-270,2 13-279,-7 12 1,2 0 98,18-9 135,-11 14 0,-1 2 135,16-10 0,9 2 449,-20 15-719,-18 26 0,0 42 0,-17-21 0,-3 3-486,2 17 1,0 1 485,1-7 0,0-1 0,2 2 0,0 0 0,1-2 0,1-1 0,0-3 0,2-2 0,-2-5 0,2 0 0,5 10 0,1-3-90,5 12-1439,5 3-12,-13-41-1157,-4-13 2698,-3-4 0,-2-2 0,-2 0 0</inkml:trace>
  <inkml:trace contextRef="#ctx0" brushRef="#br1" timeOffset="41802">18290 3587 23364,'-37'19'3328,"4"-8"-2968,11-9-271,9-11 1,15-9-90,18-7 0,19-9-1082,-9 15 0,3-1 677,5 0 1,3-1-271,6-1 1,0 0-1893,3 0 1,0 0 2566,-1 0 0,0-1 0,-3 2 0,0 1 0,-3 0 0,0 0 0</inkml:trace>
  <inkml:trace contextRef="#ctx0" brushRef="#br1" timeOffset="42635">22139 2764 22914,'-3'-25'2878,"2"2"-2338,-8 7-180,4 3-90,-5 8-91,2 1-89,-2 4 0,-1 0 360,5 0-90,0 0 90,6 0-450,-3 0 0,2 0 0,-3-4 0,0-1 0,4-4 0,-4-2 0,4-1 0,5-1 0,2-1 0,9-2 0,4 2 0,21-1 0,-8 7 0,11 6 0,-15 11 0,-1 11 0,1 12 0,-4 11 0,-5 14 0,-12-8 0,-6 6 0,-9 8 0,-6 2-1696,4 1 0,-4-1 1696,-9-2 0,-2-4 0,7-20 0,-1-4-3,2-3 1,0-2 2,-11 19 0,7-10 0,10-14 0,15-12 0,21-11 0,26-13 0,14-9 0,-17 5 0,4-2 0,3-1 0,-1 0 202,2 0 0,0 0 1,2-1-1,0 0-202,-4 1 0,1-2 0,1 1 0,-2 0 0,-2 1 0,-3 1 0,-2 1 0,-1 1 0,3-1 0,10-3 0,3-1 0,-1 0 0,-4 2 0,-2 1 0,-3 0 0,1 1 0,7-2 0,2-1 0,-6 2-269,4-1 0,-8 4 269,5-1-1799,5-1-3058,-64 36 4857,-12 2 0,-19 22 0,-8-3 0</inkml:trace>
  <inkml:trace contextRef="#ctx0" brushRef="#br1" timeOffset="43619">13372 5595 20575,'8'-16'4138,"-2"0"-3149,-1 3-89,-4 1-1,-1 1 181,0-2-1080,0 5 0,-5 0 0,-13 14 0,-1 17 0,0 10 0,-2 6 0,2 6 0,7-3 0,1 5 0,3-2-310,2 9 0,5-2 310,8-1 0,7-6 0,19 7 0,13-9 0,11-13 0,-5-22 0,3-4 0,-12-4 0,1-3 0,5-7 0,5-4 0,-7-3 0,-6-4 0,-4-3 0,10-9 0,-7-5 0,-20 5 0,-9-3 0,-8-18 0,-10-2 0,-17-2 0,-6 2 0,1 0 0,-6 4 0,-1 18 0,-5 2 0,2 6 0,4 8 0,0 4 0,-8-4 0,1 9-87,8 16 0,4 8-1353,-12 11 1440,18 17 0,7 6 0,9-13 0,4 1 0,1 17 0,0 0 0</inkml:trace>
  <inkml:trace contextRef="#ctx0" brushRef="#br1" timeOffset="44405">13011 8458 23993,'-8'-16'3148,"3"-4"-2788,1-5-180,6-9 0,8-6-90,8-8-1646,13-4 1601,-12 23 0,2 1 45,2 1 0,1 0 0,1 0 0,0 1 90,22-19-96,-21 22 1,-1 2-85,7-4 0,0 4 328,-20 23-328,-4 11 0,-4 16 0,-2 15 0,-2 15 0,0-18 0,0 7 0,0-3 0,0-1 0,0 0-248,0 24 1,0-4 247,0-10 746,0-11-746,2-12 255,2-2-255,-1-12 0,2-4 0,-3-9 373,2-4-3971,4 0 809,-1-2 2789,1-2 0,-4-3 0,-2-2 0</inkml:trace>
  <inkml:trace contextRef="#ctx0" brushRef="#br1" timeOffset="44585">13234 8761 24713,'-41'25'3868,"4"-2"-3868,9-7 0,8-7 0,18-5 0,15-12 0,21-4 0,7-2 0,-6-2 0,1 0-538,20-7 0,3 1 43,-13 3 0,0 2-1799,14-4 1,-2 2 2293,-17 6 0,-2 1 0,5-1 0,-3 2 0,-2 3 0</inkml:trace>
  <inkml:trace contextRef="#ctx0" brushRef="#br1" timeOffset="45685">13327 11511 23903,'0'9'2969,"0"-4"-2160,0 5-179,0 0-360,0 10-270,0 7 0,0 11 0,0 8 0,0 8 0,-3 5 0,-4 0-209,-5-2 209,-6-5 0,-4-9 0,-21 1 0,-4-23 0,0-11 0,10-30 0,25-23 0,11-1 0,9-6 0,11 6 0,9-1 0,3 1 0,-2 4 0,2 1 0,3 3-231,4 0 0,2 1 1,0 12 230,9 12 0,-4 14 0,12 29 0,-32-3 0,-3 7 0,-2 6 0,-6 7 0,-7 10 0,-5 8 0,-3-1-694,-1-11 0,-3-2 1,-1 4 693,-2 0 0,-2 3 0,-1 1 0,-1-4 0,-6 2 0,-1-2 0,-1-1 0,-1 0 0,-1-1 0,-1-1 0,1-3 0,-2-1 0,1-1 0,0-4 0,1-1 0,0-2 0,-9 13 0,1-3 0,4-9 0,1-3-64,0-5 1,4-5 63,2-2 0,43-41 0,1-6 0,4-3-452,19-13 1,9-4 451,-10 13 0,6-1 0,2 0 0,-1 1-333,-8 4 1,0 1-1,1 1 1,2-1 332,5-1 0,2-1 0,3-1 0,-1 2 0,-3 2 0,3 0 0,-2 3 0,-1 0 0,1 1 0,1-1 0,0 1 0,0 1 0,-1-1 0,-1 2 0,0-1 0,-2 2 0,1-1-149,-5 2 0,1-1 0,-2 2 0,0-1 149,9-1 0,-1 0 0,-3 1 0,-7 1 0,-1 1 0,-2 1-110,22-3 0,-6 2 110,6 0-937,-29 14-1312,-57 9-809,-33 14 3058,21-13 0,-1-1 0,-6 3 0,-2 0 0,-2 1 0,0 0 0</inkml:trace>
  <inkml:trace contextRef="#ctx0" brushRef="#br1" timeOffset="49003">15065 4917 23364,'-5'9'1349,"-2"0"-1079,0-4-90,-2-1 0,9-4 989,-4 0-540,4-10-539,5-15 0,15-19-90,2-1 0,14-3 0,11 4 0,-9 14 0,11-3-90,0 14 90,-16 6 0,16 2 0,-28 7 0,4 4 0,-13 6 0,0 2 0,-1 5 0,-2 1 0,-2-1 0,-1 9 0,-4 14 0,0 0 90,-10 13-180,-2-7 180,-9 6-90,-3 4 0,-2 3 0,-1 1 0,7-16 0,1 1 0,-8 20 0,10-23 0,1-1 0,-3 9 0,9-6 0,2-3 0,6-6 0,0-2 0,0-3 0,0-4 0,0 0 0,0 1 0,0 0 0,0 36 0,0-30 0,0 23 0,0-36 0,0-3 0,0-1 90,0-5-90,0-3-3277,0-4 0,0 0 0</inkml:trace>
  <inkml:trace contextRef="#ctx0" brushRef="#br1" timeOffset="49606">15264 6310 21025,'-8'0'3058,"4"0"-2788,0 0-180,1 0 0,2 0-90,-3 0 90,4 6-90,4 1 0,4 15 0,4-3 0,1-2 0,-3-3 90,-4-13 270,-2 3-180,-2-4 89,0-2 1,-2 0 0,0-1 90,0-1 0,0 2-90,0-1-1,-4 1-89,3 2-90,-2 0-360,3-2-179,0 1-361,0-3-2338,0 2 3148,0-3 0,-6 1 0,0-1 0</inkml:trace>
  <inkml:trace contextRef="#ctx0" brushRef="#br1" timeOffset="57476">15593 5771 20935,'-3'-11'2159,"2"0"-1709,-3-3-181,1 3-89,-2 0-90,-8 6 0,-2 1 0,0 8 0,-1 5 0,6 7 0,-9 20 90,5-3-90,-6 13 0,8-8 0,0 3 0,5 0 0,2 2 0,5-4 0,0-1-90,3-4 89,5-2-89,9-3 90,5-6-90,7-5 0,1-9 270,32-21 0,-14-18-135,-16 5 0,-4-3-45,-1-23 0,-17-2-90,-22-6 0,0 16 0,-14-14-90,-6 17 0,7 13-180,-6 1-90,13 19-89,0 3-181,0 4-90,1 6 1,-1 2-1980,-2 12 541,10-5 2158,-1 4 0,11-5 0,0-1 0</inkml:trace>
  <inkml:trace contextRef="#ctx0" brushRef="#br1" timeOffset="57916">16040 5803 19946,'0'-13'3418,"0"1"-2879,0 1-179,0 4-90,-4 0-180,3 5 0,-6 0-90,3 2 90,-4 6 0,-2 3 270,-6 26-181,4-5-89,0 16 0,9-9 90,3 9 0,3-13 0,6 3-180,5-20 90,6-7 0,5-5 0,1-8 90,3-3-90,-3-8 90,-1-8-180,-5-7 90,-6-8-90,-5-3 90,-6-2-180,-15-12 90,-1 19-180,-12-2-270,0 24-270,-3 8-359,-1 12-8752,-16 18 8690,15 5 1,-7 16 0,17-7 0</inkml:trace>
  <inkml:trace contextRef="#ctx0" brushRef="#br1" timeOffset="65471">18143 5278 16618,'0'-11'4947,"0"2"-4318,0 2-179,0 3-90,0-1 0,0 3 89,0-2-89,0 1 0,0-3 90,0 1-90,0-2 89,0 3 1,0-1-90,-3 1-90,-2-1-90,1 3-1,-5-1-179,7 3 0,-8 0 90,-6 15-90,-2 4 90,-6 21 0,6 8 45,12-7 0,3 5-135,2 3 0,4 1 45,1 0 0,5-1-45,7 4 0,5-5 45,-2-18 0,4-5 0,4-2 0,1-4-45,14-5 90,-7-28 0,-14-15 0,-5-12-90,-8-14 90,-2-6-90,-11 13 0,-3-2 0,0 2 0,-1 0 0,-3 1 0,0 1 0,0 9 0,1 5 0,-4 1 0,1 10-180,2 8-720,-7 14 1,3 9-360,-6 11-4408,1 38 5667,7-21 0,0 23 0,10-31 0</inkml:trace>
  <inkml:trace contextRef="#ctx0" brushRef="#br1" timeOffset="66007">18610 5351 22284,'0'-32'2609,"0"0"-2249,0 3-1,0-6-269,0 14-90,2-2 0,4 12 90,3-1 360,12-9-90,-5 5 90,6-5-91,-8 7 91,-2 0-90,0-1 0,4-7-360,-7 4 0,3-1 0,-8 7 0,-2 3 0,0 10 0,-2 9 0,0 19 0,0 12 0,0 12 0,0 5 0,0 6-1532,0 2 1532,0-33 0,0 1 0,0 0 0,0 0-1443,0 13 1,0 0 1442,0-12 0,0-1 0,0 9 0,0-2 0,2 9 0,2 7 0,-2-19 0,2 6 1025,-2-27-1025,0-3 3392,2-10-3392,-2-8 0,0-10-1709,-2-3-1350,0-5 721,0 10 2338,-3 2 0,-4 9 0,-3-1 0</inkml:trace>
  <inkml:trace contextRef="#ctx0" brushRef="#br1" timeOffset="66373">18688 5939 22194,'-18'5'3059,"-14"-1"-2700,9 0 1,-10-3 0,16 3-180,7 0 180,5-3-91,12 7-89,7-7-90,15 3 90,9-4 0,11-6 90,6-4-303,6-6 303,0-4-270,-19 6 0,-1 0 0,16-9 0,-24 9 0,-2 0 0,1-2 0,-9 2 0,-5 3-90,-3 4-810,-7 3-269,-8 2-4948,-37 14 6117,7-3 0,-22 10 0,19-5 0</inkml:trace>
  <inkml:trace contextRef="#ctx0" brushRef="#br1" timeOffset="67688">22842 5392 20665,'0'-28'2879,"-6"1"-2250,1 0 181,-1 0-181,-3 0-89,4 2-180,-1 4-90,-3 6-180,2 7 0,-5 8 89,-2 14-89,-2 11 0,-1 15 0,1 13-90,3 8-369,7 5 369,8 0 0,10-5 90,12-7-90,11-9 0,10-8 0,-9-22 0,2-3 0,18 2 45,-14-14 0,-2-6-45,-4-14-31,1-20 31,-25-8 45,-9 8 0,-5-3-45,-6 1 0,-6 0 0,-5-6 0,-5 3-267,2 13 1,-4 5 266,-29-8 342,16 26-1151,-13 13-60,17 8-390,-6 9-3239,23 18 4498,13-13 0,12 15 0,10-16 0</inkml:trace>
  <inkml:trace contextRef="#ctx0" brushRef="#br1" timeOffset="68222">23309 5441 22194,'16'-18'2879,"0"0"-2520,-5 0-179,-1 2 0,-2 2-90,0 5 90,0 5 0,2 2 90,-2 2 0,2 4 0,-3-3 89,-2 7 1,-2-7-90,0 3 90,0-4-180,-1 0-180,1-4 0,3-7 0,5-6 0,7-7 0,6 0 0,5 2 0,36 8 0,-23 17 0,-8 3 0,-2 5 0,-2 26 0,-7 8 0,-11 9-353,-14 7 353,-3-27 0,-4 0 0,-11 15 0,-3-1 0,6-13 0,-1-1 0,-6 7 0,1-3 0,-3 1 0,7-10 0,9-7 0,26-6 0,15-6 0,35-12 0,-26-3 0,3-2-407,11-3 0,4-1 407,-16 3 0,2-1 0,4-1 0,5-1 0,6-1 0,0-1 0,-3 1-1002,3 0 0,-4-1 0,3 0 1002,-3 1 0,2-1 0,-1 0 0,-5 1 0,12-4 0,-4 0-746,4-1 1,-4-1 745,-19 7 0,-4 0 0,3-2 0,-5 2 0,-6 0 229,-6 4-3827,-34 20 3278,-1 0 320,-32 18 0,2-7 0,-4 1 0</inkml:trace>
  <inkml:trace contextRef="#ctx0" brushRef="#br1" timeOffset="73722">14574 9231 23094,'-16'-20'2968,"1"0"-2428,7-1-90,2-1-181,8 1-89,8-5 180,24-16-135,-7 17 0,3 1-180,0 1 0,0 1 0,1 1 0,-1 3 45,9 0-90,-2 12 0,-10 29 0,-8 10 0,-11 27 0,-12-1-265,-2 7 265,2-14 0,-1 2-379,-1-13 0,0 0 379,3 11 0,1 0 0,-1-9 0,1-2-360,2-7 1,0-1-1126,0 2 1,0-3-495,0 1-539,0-19-7313,-4-19 9696,-2-2 0,-4 0 1,-2 1-1</inkml:trace>
  <inkml:trace contextRef="#ctx0" brushRef="#br1" timeOffset="73874">14741 9675 20305,'-39'16'3239,"0"-7"-2520,2 1-179,3-9-90,9 3-271,11-4 1,8-4-90,20-3 0,45-18-450,-11 7 1,4 0-91,2 0 0,1 0-395,3 1 0,-1 0 845,-6 0 0,-4 1 0,-11 5 0,-2-1 0,8-4 0,-1 0 0</inkml:trace>
  <inkml:trace contextRef="#ctx0" brushRef="#br1" timeOffset="74156">15427 9308 22104,'0'-36'2879,"0"0"-2070,-4 4-179,-2 3-270,-3 6-90,-1 5-181,6 8 181,-5 14-180,7 31-90,1 1 0,7 17 0,10-17 90,21 0-90,-1-18 180,14-4 0,-14-23 90,-5-7-180,-7-9 0,-8-8 0,-8-4-90,-4-6 0,-4 2 0,-7 2-810,-9 2-179,-8 18-360,-8 7-900,0 23 2249,-3 10 0,-2 11 0,1 4 0</inkml:trace>
  <inkml:trace contextRef="#ctx0" brushRef="#br1" timeOffset="75937">18091 8974 20485,'-10'0'3238,"-2"0"-2608,-5 0-90,-1 0-1,-1 0 271,-4 0-630,9 0 0,0 0 0,11-2 0,8-9-90,22-14-90,1-2 89,1 5 1,2 1 90,7-6-90,7-4 0,-19 13 0,-4 3 0,-8 7-90,-1 2 90,-5 26-90,0-1 90,0 23-90,0 17 0,-5-11 0,2 15 0,-4-22 0,1-7 0,-2-5 90,1 2-90,2-11-90,2 2 0,2-11-360,-1-6-449,2 5-360,-2-9-450,0 11-810,2-10 2519,-3 8 0,-1-5 0,-3 4 0</inkml:trace>
  <inkml:trace contextRef="#ctx0" brushRef="#br1" timeOffset="76195">18152 9372 21295,'-25'0'2878,"4"0"-2428,2-4 0,6-1-270,5-5-1,6-1 1,10 0-90,6-3 90,32-1-90,-14 6 0,1 2-45,1-1 0,1 2 0,2 0 0,-2 1-45,9-2 0,5 4 0,-20 1 0,2 2 0,-19 0 0,-2 0-90,-2 0-1169,4-8-180,-1 0-1170,1-11 2609,-4-2 0,-4-2 0,-2-2 0</inkml:trace>
  <inkml:trace contextRef="#ctx0" brushRef="#br1" timeOffset="76539">18765 8955 22824,'-14'-20'3148,"-13"-12"-3058,14 10 0,-3-8 0,26 15-90,10 1 0,11-4 0,8 2 180,2-2 90,-2 0 0,-5 2 539,7-6-629,-15 11-180,3 3 0,-16 17 90,-2 11-90,6 30 45,-7-18 0,-1 1-90,1 1 0,-1-1 45,-1 2 0,0-2 0,4 12-1169,-2 14-91,-3-14-539,-2 7-989,-5-20 2788,0-3 0,-5-2 0,-2 0 0</inkml:trace>
  <inkml:trace contextRef="#ctx0" brushRef="#br1" timeOffset="76682">19037 9417 22464,'-16'5'4228,"16"-21"-4228,7 1-90,23-18-900,1 17 1,3 1-1620,21-7 2210,-19 8 0,0 2 0,13 0 0,-3 3 0</inkml:trace>
  <inkml:trace contextRef="#ctx0" brushRef="#br1" timeOffset="77239">22627 9037 20485,'0'-13'3958,"0"1"-3418,1-4 449,7-7-719,1 2 0,7-7-90,4 3 180,23-14-181,-13 17 1,4-1 90,3-3 0,1 2-180,-6 5 0,-1 3 270,18-3-270,-29 27-90,0 11 0,-14 17 0,-4-1 0,-1 1 0,-1 23 0,1-18 0,0-1-1301,3 14 1301,3-4 0,-1-5-1066,3 6-193,-5-16-450,3 1-630,-5-17 2339,0-10 0,0 3 0,-2-4 0</inkml:trace>
  <inkml:trace contextRef="#ctx0" brushRef="#br1" timeOffset="77391">22846 9385 22464,'-27'0'2609,"5"0"-1980,9 0-359,6 0-90,10 0-90,13-4-270,43-11-719,1-1-830,-13 4 0,1 0-3187,-11 3 1,0 0 4139,-2 0 1,1 0 0,-3 1 0,-1 0 0,28-8 0</inkml:trace>
  <inkml:trace contextRef="#ctx0" brushRef="#br1" timeOffset="77794">23642 8951 22284,'10'-25'2789,"0"2"-2070,-4 3 361,2-2-721,-5 5-89,0-3 90,-3 9 180,0-6-360,8-2-180,1-2 0,9-1 0,15-4 0,-4 10 0,25-3 0,-22 24 0,12 30 0,-36-1 0,-7 5 0,3 0 0,-4 2-600,-8 7 1,-4 0 599,0-11 0,-3-1 0,-6 10 0,-1 0 0,4-7 0,2-1 0,6 3 0,6-3 0,19 3 0,43-20 0,-18-17 0,3-4-518,12 0 1,4 0 517,-12 0 0,2 0 0,1 0 0,4 0 0,2 0 0,4 0 0,3 0 0,4 0 0,2 0 0,-1 0-405,-6 0 0,-1 0 1,0 0-1,0 0-643,-1 1 0,1 0 0,-2 1 1,-3 0 1047,0-1 0,-3 1 0,-10 5 0,10 17 0,-21 4 0</inkml:trace>
  <inkml:trace contextRef="#ctx0" brushRef="#br1" timeOffset="82563">16068 11687 19316,'0'-7'3778,"-3"3"-3149,2 2 271,-3 2-540,4-2-90,0 1-91,0-3 1,0 4-90,0-4 0,0 3 90,0-1-90,0 0 0,0 0-90,0-5 90,6-4-90,-1-1 0,14-10 90,2 1-90,0 2 90,1 0 0,-10 9 90,-2-3-180,-3 8 0,-4-1 0,-3 6 90,0 0-90,0-4 0,0 3 0,0-5 90,0 3-90,0 1 90,0 0-90,-5 8 0,-2 3 0,-5 7 0,-2 5 0,-4-1 0,-19 13 0,-13-2 45,20-16 0,-1-2-45,-17 4 0,15-21-90,23-8 90,12-11 0,14-4 90,15-2-3482,13-3 3392,10 2 0,-24 16 0,1 1 0,30-7 0,-23 11 0,-1 2 90,13 4-2359,2 10 2359,-34 14-90,-8 12 0,-19 13 0,-10-3 0,-5 3 0,2-9 0,-2 1 827,-10 15 0,-1-1-827,10-15 0,1-1 0,-5 7 0,3 0 45,7-6 0,4 0 45,5-2 0,7-2 2998,18 7-3088,29-23 89,9-17-89,10-9 0,-29 3 0,2-2 0,11-6 0,-1 0-89,17-5-91,-26 8 0,-4-1-630,-5-1-790,-12-3-468,-13 0-451,-10-9 2519,-9 2 0,1-6 0,-1 0 0</inkml:trace>
  <inkml:trace contextRef="#ctx0" brushRef="#br1" timeOffset="82790">16629 11669 20305,'24'-34'3688,"-1"2"-2159,1-13-809,-9 14-180,-2-6-270,-7 19 89,-3 5 271,-2 42-450,-1 30-180,1-3 0,-2 4-381,0-6 0,-1-1 336,2 3 0,-1-2-270,-4-16 0,1-1-225,3-1 1,1-1-1080,-9 29 1619,8-25 0,1-1 0,-4 16 0,4 9 0</inkml:trace>
  <inkml:trace contextRef="#ctx0" brushRef="#br1" timeOffset="84121">16929 11524 20395,'-10'-13'2789,"0"-1"-2339,-2 1-1,0-1 1,-1 3 0,-4-2-270,3 7 0,-5 0-1,3 12 1,-5 6-90,-3 8 90,1 14 0,1 8-90,8-1 0,3 3-60,0 1 0,0 2 0,4-1-433,6 5 1,3-3 402,2-2 0,2-5 0,8 8 0,-1-10 90,1-7-90,0-10 0,2-10 0,6-6 0,23-26 45,-17 3 0,1-3-45,0-3 0,0-3 0,-1-4 0,-4-1 805,5-19-715,-16 12 0,-2-3 134,-4-3 1,-3-2-225,-4 2 0,-4 0 45,-5 2 0,-5 5-45,-16-2 0,-27 9 0,18 18-90,-16 1-179,16 9-271,6 2-450,3 6-2787,-1 12 3777,10 2 0,0 13 0,11-6 0</inkml:trace>
  <inkml:trace contextRef="#ctx0" brushRef="#br1" timeOffset="84806">20417 12085 22194,'0'-9'2429,"0"0"-2069,0 2-180,0 3 0,0 2-91,0 2 91,-5 0 0,-2 0 90,-7 0 180,0 0 0,-2-2-91,1-3-89,1-4-90,4-7 0,3-4-90,4-9-90,8-3 90,20-21-90,3 17 0,17-9 90,-4 22-90,2 7 0,-2 7 90,-5 11 0,-7 14-90,-13 13 90,-10 15-90,-16 12 45,-7-12 0,-4 2-45,4-12 0,0 1-128,-7 8 0,-1-2 128,-1 4 0,5 0 0,13-24 0,14-1 0,15-20 0,13-4 0,11-1-405,-9-3 1,1-1-586,19-4 315,-19 3 1,-1 0-1125,8-6 1863,8-10 0,-18 0 0,4-10 0</inkml:trace>
  <inkml:trace contextRef="#ctx0" brushRef="#br1" timeOffset="84973">20949 11922 21835,'0'-38'3418,"0"2"-1530,0-13-1348,2 19-270,0-3 90,8 34-270,-3 16-90,0 14 0,0 9-540,-2 12 0,-2 2-699,1 3 1,0 0 24,0 5 0,0-2 1214,0-18 0,0-2 0,2-1 0,0 0 0,2-1 0,-1-1 0</inkml:trace>
  <inkml:trace contextRef="#ctx0" brushRef="#br1" timeOffset="85524">24519 12081 22014,'0'-9'2519,"0"-2"-1889,0 1-1,0-1-179,0 0-90,0 1-270,0-3 0,-7 2 90,-4-3-1,-8 1 1,-1-3 0,1-2 0,3-5 0,8-2 0,2-4-90,13 1 180,22-11-90,27 16-180,3-1 0,-16 29 0,-1 8 0,2 11 0,-19-1 0,-4 3 0,-7 21 0,-18-8 0,-6 1 0,0-9 0,-2 1-207,-7 10 1,-4-1 206,5-13 0,-2-2 0,-6 5 0,2 0 0,-8 17 0,8-5 0,31-24 0,22-12 0,12-12 0,13-4-757,8-7-2520,-24-3 0,3-7 0,-3 1 2212,-1 0 0,-3-2 0,1-2 1,2-4-1,-6 2 0,-11 2 1,0-1-1</inkml:trace>
  <inkml:trace contextRef="#ctx0" brushRef="#br1" timeOffset="85888">25193 11805 21745,'0'-14'2788,"0"1"-2068,0 1-1,0 1 540,0-2-719,0 3-180,0-3 0,0 4-270,2-6-90,11-4 0,1 2 0,24 2 0,0 10 0,-1 16 0,-12 10 0,-17 17 0,-19 14 0,-8 9-147,3-26 0,-1-1 147,-2-1 0,-1 2 0,-3 8 0,2 0 0,-3 14 0,14-22 0,6-3 0,24 2 0,20-9 0,24-11 0,-23-12 0,3-2-314,4-2 1,4-3 313,-2 0 0,4-2 0,-3 1-1077,7 0 0,0-1 447,-11 2 0,2 0 1,-5 0-721,-3 3 1,-4 0 1349,22 0 0,-17 12 0,-10 2 0</inkml:trace>
  <inkml:trace contextRef="#ctx0" brushRef="#br1" timeOffset="93606">2242 4378 22014,'2'-24'1979,"0"1"-1619,-2-2 90,-4 4-90,-2 1-91,-5 2 1,-3 2-90,-2 3 90,-6 4 0,-8 4 0,-14 13-215,-17 13 80,21-2 0,-2 4-603,-7 7 0,-1 4 498,12-7 0,-1 1 0,0 3-974,-3 4 0,-1 2 0,1 1 974,-1 4 0,0 2 0,1 2-30,0 2 0,1 1 0,2 2-359,1 0 1,2 2-1,2 1 389,3-2 0,2 0 0,3 1-60,3-2 0,2 0 0,4 0 60,3-4 0,3-1 0,5 2-219,8 8 0,5 1 0,4-5 189,6 2 0,9-4 113,10-6 1,9 0 0,4-13-114,0-18 0,4-10 0,0-2 0,1 2 0,0-2 0,0-5 174,1-9 0,0-5 0,-5-3-174,8-12 0,-6-4-45,-1-4 0,-2-4-10,-17 12 1,-1-2 0,-3-1 54,-1-2 0,-3-1 0,-1 0 227,-2 0 1,0 0 0,-3-4-228,2-11 0,-3-4 0,-2 0 30,-3 4 0,-3 0 0,-1 0-103,1 2 0,-1-1 0,-2 3 118,-6-14 0,-4 7 45,0 22 0,-1 2 880,-4-6 1,0 1-791,-4-20-180,3 6 1909,6 26-1729,4 24 84,0 17-264,0 21 0,-3 28 88,-1-20 0,0 8-88,-2-6 0,-1 5 0,-1 4 0,2 1-632,-1 6 1,0 2 0,1 3 0,0 1 631,3-14 0,0 2 0,1 1 0,0 1 0,1-2 0,0-2 0,1 13 0,1-2 0,1-2 0,4-2 0,1-7 0,3-1 0,2-3 0,3-6 0,11 11 0,5-8-51,5-5 0,3-5 51,1-8 0,2-4 0,1-5 0,4-6 0,13-10 0,0-7-546,-18-1 0,0-5 546,10-8 0,-5-5 0,0-21 0,-11-6 0,-15-6-1170,-13 0-560,-16-1-1148,-15 2 2878,-14 2 0,-8 6 0,-6 4 0</inkml:trace>
  <inkml:trace contextRef="#ctx0" brushRef="#br1" timeOffset="94074">3500 3655 23993,'6'-44'659,"1"1"1,-2 3 0,0 1-390,1-22 90,-2 15 269,-2 23 91,2 27-90,2 38-630,-2-2 0,0 6-644,-2-4 0,0 3 1,-1 2 643,-2 10 0,-1 3 0,-1 2-689,0-9 1,-1 2 0,0 1 0,-1 2 688,-2 5 0,-1 2 0,-1 0 0,0 2-368,1-10 0,0 0 0,-1 1 0,0 0 0,0 0 368,0 2 0,-2 0 0,1 0 0,0 1 0,-1-2-163,1 0 1,-1 0 0,0 0 0,1-1-1,-1 0 163,1-4 0,-1 0 0,1-1 0,0 0 0,0-2 0,-1 8 0,0-1 0,0-1 0,1-2 0,-1 9 0,0-2 0,1-3 0,1-9 0,2-1 0,1-3 0,-3 8 0,7-2 337,8-7 1,12-8-338,21-17 0,10-11 475,4-2 1,5-8-476,-4-8 0,5-5 0,-2-3 0,-4 1 0,-2-2 0,4-2 0,3 0 0,3-2 0,1 0 0,-4 1 332,1-1 1,-3 1 0,2 0-333,-7 2 0,2-2 0,-1 1 0,-6 2 0,8-3 0,-7 1 698,-8 4 0,-3 1-698,17-10 0,-21 5-1079,-16 0-451,-20-1 808,-12-1 722,-11 0 0,-4 1 0,-22-15 0,14 10 0,-1-1 0</inkml:trace>
  <inkml:trace contextRef="#ctx0" brushRef="#br1" timeOffset="94440">3326 3673 22554,'-39'-8'929,"0"0"1,-8-1 0,1 0 149,-11-7-629,19 0-1,62 2-269,9 8 0,7 1-45,14 0 0,4 1-696,-12 1 0,3 0 1,1 0 590,4 0 0,1 0 0,1 0-30,2 1 0,0-1 0,0 1 30,-3 0 0,0 1 0,0 0-30,-5 0 0,0 0 0,-2 1-242,16 0 1,-4 0 241,-9 0 0,-2 0 0,-11 0 0,-2 0 0,19 0 0,-9 0-180,-24 0-360,-3 0-320,-43 14 860,-27 13 0,19-8 0,-2 1 0,-6 3 0,-1 0 0</inkml:trace>
  <inkml:trace contextRef="#ctx0" brushRef="#br1" timeOffset="98050">12422 4880 20036,'-5'-25'2608,"2"5"-2248,3 2-90,0 5 90,0 3-181,0 1 181,-4 7 0,3 0 180,-10 30-270,6 5-46,-2-1 1,0 3-421,2 1 1,0 4 464,-2 9 1,0 5 0,0-1-766,1-8 0,1-1 0,0 3 563,-1 1 1,0 3 0,0 1-1,0-3 23,1 3 0,0-2 0,1 4 45,0 3 0,0 5 0,1 1 0,0-4-75,-1 6 0,-1-4 0,2 4-576,-1-2 1,1 4 0,0-1 0,0-2 515,0-12 0,0-2 0,0 0 0,0 0 0,0 5 0,-1 0 0,1 1 0,-1 0 0,0 5 0,0 0 0,-1 1 0,0 1-445,0 3 1,-1 0 0,1 0-1,-1 1 445,0-13 0,1 1 0,-1-1 0,0 1 0,0-1 0,0 1 0,0 1 0,0-1 0,0 0 0,-1 0 0,1-1 0,0 0 0,-1 0 0,1 0 0,-1 0 0,1-2 0,-1 0 0,1 0 0,-1 1 0,0 4-177,0 4 1,-1 4 0,-1 2 0,1 0-1,0-1 1,0-3 176,0-1 0,1-3 0,0 0 0,0 0 0,-1 4-78,1 1 1,-2 3-1,1 2 1,0-1-1,0-2 1,1-3 77,1-5 0,0-3 0,1-1 0,-1-1 0,1 1 14,-1-1 0,1 1 0,0-1 0,0 1 0,0-1-14,-1 10 0,1 0 0,-1 1 0,0 3 0,1-10 0,-1 2 0,1 2 0,-1 0 0,0-2 0,1-2 0,0-2 0,1-3 0,-1 0 0,1 0 0,-1 3 0,0 0 0,0 3 0,-1 1 0,1-1 0,0-1 0,0-3-11,0 7 0,0-4 0,1-1 0,0 1 11,-1 1 0,1-1 0,0 1 0,0 0 0,1-2 0,-1 1 0,1-1 0,-1 1 0,1-2 0,-1 0 0,1 0 0,-1-1 0,1 0 0,-1-1 0,1 0 0,-1 0 192,0-3 1,0 0 0,0 1 0,0 1-193,-1 0 0,-1 3 0,1 1 0,-1-1 0,1-4 73,-2 17 0,0-4 0,0 2-73,0-5 0,0 2 0,0-1 0,0-5 0,1-2 0,0-4 0,0-1 0,1 0 0,-1 0 0,1 0 0,0-1 0,0 0 0,1-1 0,-1 0 0,0-2 0,1 1 0,1-2 0,1 0 0,0-1 0,-3 17 0,1-2 654,3-6 1,1-2-655,-2-7 0,0-2 1140,2-8 1,0 0-1141,0 29 0,0-17 0,0-8 829,29-37-829,13-15 0,0-4 0,5-4 527,8 0 0,6-1-527,-5 5 0,7-1 0,4 0 0,1 0-416,-15 5 1,1 1-1,2-1 1,0 0-1,1 0 1,0 1 415,1-1 0,-1 1 0,1-1 0,1 1 0,1 0 0,2 0 0,-6 2 0,3 0 0,1 0 0,2 1 0,-1-1 0,-1 1 0,0 1 0,-3 1-347,8-1 1,-2 1-1,-2 1 1,0 0 0,0 1-1,1-1 347,-2 0 0,0 1 0,1-1 0,-1 1 0,-2 1 0,-1 0-176,4 0 1,-1 1-1,-1 1 1,-4 0 0,-4 1 175,1 1 0,-5 0 0,-2 1 0,14 0 0,-5 0 0,-11 0 0,-3 0 302,21 0-302,-14 0 1794,-40 0-1794,-4-4 2683,-45-13-2683,12-7 0,-9-22 684,24 17 1,2-3-685,-2-10 0,1-4-673,0-11 1,2-6 672,3 14 0,0-3 0,2-6 0,3 8 0,1-5 0,0-4 0,0-1 0,1 0 0,0 3-539,0-3 1,1 2 0,0 0 0,0-2 0,0-3 538,1 4 0,0-4 0,0-2 0,1 0 0,0-1 0,0 2 0,1 3-300,0 1 0,0 2 0,1 1 1,1 0-1,-1 0 0,1-1 300,-1-1 0,1-2 0,0 1 0,0 0 0,1-1 0,0 1-168,-1-1 1,1 1-1,1 0 1,-1-2 0,1-1-1,0-2 168,0 2 0,0-2 0,0-3 0,1-1 0,0 1 0,-1-1 0,1 3 0,-1 3-97,1-6 1,-1 3-1,1 2 1,-1 0-1,0-1 1,1-3 96,-2 7 0,1-2 0,0-1 0,0-1 0,0 0 0,0 2 0,-1 2 0,0 3 0,0-9 0,0 3 0,-1 2 0,0 1 0,0-1 0,-1 1 0,1 1 0,-2-1 0,1 1 0,-1-1 40,0 2 1,-1-1 0,0 0 0,0 1 0,0-1-41,0 1 0,0 1 0,0-1 0,0 0 0,-1 0 0,-1 1 0,0-1 0,-1 0 0,1 0 0,-1 0 0,0 3 0,1 0 0,-1 1 0,-1-2 0,0-3 0,-2 0 0,-1-4 0,-1-1 0,0 0 0,0 2 0,1 3 0,-1 3 0,1 3 0,0 1 0,-1 0 0,0-2 0,-2-9 0,0-3 0,-1 0 0,0 0 0,1 3 84,0 7 1,1 0 0,0 2 0,0 2-1,1 1-84,-2-15 0,0 4 0,0-2 0,2 6 0,0-3 0,0 2 0,1 4 0,3 5 0,0 4 0,1 1 0,-2 0 0,1 1 0,1 0 0,1-21 0,1 1 489,-2 4 1,0-2-490,0 6 0,-2-2 0,1 2 0,0-8 0,-2 0 0,0 11 0,-1-2 0,0 3 0,-1-3 0,1 3 0,0 2 0,0 0 0,1 4 0,0-1 757,1-12 1,0 0-758,0 18 0,0 1 0,0-10 0,0 0 0,-4 11 0,0 3 1859,-3-15-1859,1 15 0,0 3 0,3 2 1820,-4-2-1820,10 15 839,-6 6-839,3 4 553,-8 4-553,-28 3 0,-1 9 0,-6 2 0,-1-2 0,-5 2-468,7 2 0,-5 1 0,-3 2 0,0 1 468,-6 1 0,-1 0 0,-1 1 0,0 0-391,11-3 0,0-1 0,0 0 0,-2 2 1,-3 0 210,3 0 0,-3 0 0,-2 2 0,-1 0 0,-1 0 0,2 0 0,2 0-645,-3 1 1,1-1-1,2 1 1,-1 0 0,1-1-1,-1 1 683,0 0 0,0-1 1,0 1-1,1 0 1,0 0-1,2 0 0,-4 1 1,0 1-1,2-1 1,2 0-1,4-1 0,-3 1 1,-1 1-1,1-1 1</inkml:trace>
  <inkml:trace contextRef="#ctx0" brushRef="#br1" timeOffset="99255">4195 4781 23813,'-33'-16'1709,"3"-2"-1529,3-4 270,-1-16-270,16-6-90,5 0-90,19 2 0,11 11 0,2 9 0,4 2 90,19-13-45,-14 14 0,1 1-129,19-2 354,0 8-180,0 6 90,-18 8 0,-1 4 89,13 11-89,8 16 0,-41 0 0,-7 4-90,-3 23-205,-7-18 1,-5 0 204,-18 19-90,1-24 0,-1-2 0,-10 16 0,11-23 0,2-3 0,-1-4 0,27-20 255,11-7-255,29-17 0,-7 9 0,2 0 0,-7 3 0,1 3 0,22-1 0,0 7 0,-13 14 0,-4 6-147,-1 1 1,-3 4 146,-8 10 0,-8 3 0,-9-4 0,-6 2 0,-12 17 0,-6 1 0,3-14 0,-2 0-389,-12 12 1,-4-4 388,6-18 0,-1-4 0,-28 17 0,0-14 0,21-18 0,-1-5 0,-14-6-630,-4-10-2158,20-37 719,16 6 719,7 7 1,2-1 1349,10-18 0,2-1 0,4 4 0</inkml:trace>
  <inkml:trace contextRef="#ctx0" brushRef="#br1" timeOffset="100008">5096 3560 22014,'-10'-12'3418,"2"1"-3058,1 4-90,4 3-90,3 2 90,21 14-180,10-1-90,31 11 45,-25-13 0,2 0-637,6 0 0,1 0 592,4-1 0,1 0-45,0 0 0,-1 0 90,-1-2 0,-2-1 0,-5-1 0,-2-1 135,-5 2 0,-2-2 449,18-2 181,-9 3-810,-18 8 0,-14 5 0,-15 27 0,-15 17-542,8-17 0,-1 3 542,-2 10 0,-1 4 0,6-16 0,0 2 0,0 1-648,-1 5 0,1 0 0,1 2 648,0 4 0,0 0 0,2 1 0,-1 3 0,1 0 0,1 0-504,2 2 0,1 0 0,0 0 504,1-1 0,0-1 0,1 0-165,1-3 0,1 0 1,1 1 164,0-7 0,1 1 0,1 0 0,1-1 0,3 10 0,1-2 0,2 0 0,-2-12 0,2 1 0,-1-1 0,2-5 273,6 18 0,2-7-273,1-8 0,-1-7 0,-2-5 2263,-1 0-2263,-13-21 2289,-13 1-2289,-14 0 0,-13-2 0,-7-2 0,7-3 0,-3 0 247,-15 4 0,-5-2-247,-7-4 0,1-1 0,17 0 0,0 0 0,-13-2 0,1-1-90,24-1 0,3 0-1349,-24-2-450,15 0 1889,15-20 0,24-5 0,13-20 0</inkml:trace>
  <inkml:trace contextRef="#ctx0" brushRef="#br1" timeOffset="100490">6924 3492 23184,'28'-59'2428,"-1"6"-2158,-7 11 90,-4 10 0,-4 11 449,-4 10 361,-2 56-1170,-6 16 0,-5 10 0,2-20 0,-2 1 0,-1 4-639,0 0 1,-2 3 0,0 1-1,-1-2 639,0-6 0,-1-3 0,-1 2 0,-2 3 0,2-3 0,-2 4 0,0 1 0,-1 2 0,1 0 0,-1-1 0,1 2 0,0 1 0,-1 0 0,1 0 0,0 0 0,-1-1-365,1 0 1,0 1 0,0-1 0,-1 0-1,2-1 1,0-1 364,-1 5 0,1-1 0,0-1 0,1-3 0,3-5 0,1 5 0,2-5 0,0-2 0,-1 17 0,3-4-19,4-10 1,7-4 18,13 2 0,7-7 0,0-16 0,5-5-104,16 1 1,13-9 103,-15-14 0,9-6 0,3-4 0,-1 0 0,-5 1 206,9 0 0,-5 0 0,7-1-206,-9 0 0,6-2 0,3 0 0,0 0 0,-5 0 0,-7 2 168,0-1 0,-7 1 1,0 0-169,9-1 0,1-1 0,-8 2 0,-10 1 0,-5 0 42,19-3-42,-20 0 254,-25-2-1603,-19 3 472,-21-1-2091,-13 2 2968,-10 6 0,-3-1 0,-3 4 0</inkml:trace>
  <inkml:trace contextRef="#ctx0" brushRef="#br1" timeOffset="100891">7151 3392 18282,'-42'-6'1109,"1"-1"1,0-1-1,0 0 148,5 1 0,1 0-627,-25-6-180,20 2 688,23 2-958,29-1-180,33 1 0,-8 4 0,5-1-259,12 0 1,4 1 258,-13 1 0,2 0 0,1 0 0,4 1 0,0 0 0,2 0 0,1 1 0,1-1 0,0 2 0,-3 0 0,0 0 0,0 0-60,-4 0 0,-1 1 0,-1-1-345,15 1 0,-4 0-270,-8 0 1,-5 0-271,-9 0 1,-3 0-2024,16 8 3161,-21 4 0,-10 13 1,-8 3-1</inkml:trace>
  <inkml:trace contextRef="#ctx0" brushRef="#br1" timeOffset="102233">8134 4378 19676,'-11'0'4227,"5"-2"-3327,-1 0-91,6-3-89,-6 3-90,2 0-91,-3 2-89,0 0-180,3 0 0,-4 0-180,8 0-90,-4 0 0,5-2 0,0-1 0,0-3 0,1-1 0,7-6 0,26-24 0,7 6 0,4-2 0,8 2 0,-2 9 0,2 4 0,-1-3 0,2 4 0,8 8 0,-3 7 0,2 7 0,-24 2 0,-4 4 0,-2 16 0,-15 7 0,-16 11 0,-17-3 0,-6 1 0,5-10 0,-4 0-316,-5 5 1,-4 2 0,2-4 315,4-6 0,1-2-224,-5 7 0,2-3 224,5 0 0,12-10 0,13-6 0,39-13 0,4-6 0,-9-2 0,2-2 0,22-6 0,-2 1-1119,-8 5 1119,-8 3 786,-13 10-786,-8 8 0,-11 11 0,-11 11 0,-14-2 0,-6 2 0,3-8 0,-3 0-12,-12 11 1,-2-2 11,7-11 0,-1-2 0,-12 5 0,0-3 0,-15 9 0,22-15 0,2-3 0,-2-8 0,5-3-2339,11-24 1589,3-5 750,14-14 0,6-6 0,0 8 0,1-1 0,4-17 0,0 0 0</inkml:trace>
  <inkml:trace contextRef="#ctx0" brushRef="#br1" timeOffset="102775">8950 3469 23813,'-17'-20'1619,"7"2"-1619,4 4 90,14 7-90,10 3 0,18 4 0,21 0-560,-21 0 0,2 0 560,5 0 0,1 0 0,1 0 0,2 0 86,15 0 1,0 0 543,-11-1 0,-3 0-226,0 0 1,-3-1 225,7 0-450,-32 0-180,-8 2 0,-2 0 1120,-6 4-1120,0 11 0,-2 17 0,-2 22 0,-2 7 0,-1 9 0,-1-10 0,0 5 0,0 0-362,0-16 0,1 1 1,-1 1-1,1 4 362,0 5 0,-1 4 0,1 2 0,0-1 0,0-6-568,1-5 1,1-5 0,-1 0 0,1 3 567,0 1 0,1 4 0,-1 0 0,1-1 0,0-3 0,1 14 0,1-3 0,-1 0 0,1-2 0,0 0 0,1 0 0,-1-5 0,2-1 0,0 2-331,-1-6 1,2 1 0,0-1 0,-1-3 330,1 0 0,-1-3 0,1 0-154,1 8 0,1 0 0,0-6 154,-2-7 0,0-6 0,5 20 783,-4-15-783,-2-13 1921,-7-15-1921,-8-8 0,-9-14 1892,-12 3-1892,-9 0 0,-14 5 0,-6 8 0,26-1 0,-1 0 223,-1 3 0,-1 2-223,-2 1 0,0 1 0,0 1 0,-1 1-315,0 0 1,1 1-1050,1 0 1,0 0-121,2 0 0,1-1 1484,4-2 0,1-1 0,-24 11 0,7-3 0</inkml:trace>
  <inkml:trace contextRef="#ctx0" brushRef="#br1" timeOffset="109174">1624 9720 18596,'-4'-7'3508,"-3"2"-3238,6 1-90,-3 4 90,4-4-90,-4 3 90,4-1 179,-4 0-89,0 0 0,0-5 0,-1-2 90,-4 0-91,3 0-89,-7 2-90,1 2 0,0-1-90,-2 1-90,-4 0 90,-5 3-90,-5 2 0,-5 0 90,-1 8-90,-5 2 0,-1 11 0,-1-1 45,13-1 0,1 3 45,0 4 0,1 3-241,0 0 0,2 2 196,2 4 0,3 0 135,-7 24-90,15-26 0,1 1 0,0 2 0,2 3 45,0 21 0,2 2-90,2-15 0,1 0-380,0 16 1,1-2 379,1-20 0,2-3-45,0 0 0,1-1-67,1-3 0,1 0 67,8 27 90,2-7 0,13 6-90,-4-21 0,10 4-11,6-22 11,-5-5 0,9-9 352,-9-5-262,1-9-180,3-6 519,-11-5 0,0-5-429,1-5 0,1-4 0,5-14 0,-1-1-214,-7 6 0,-2 1 214,-2-3 0,-3 1 0,5-20-129,-12 31 0,-2-1 129,9-31 0,-3-1 0,-4 3 0,-5 0 0,-4 5 0,-2 17 0,-2 1 0,1-21 0,-2 21 0,-1 2 0,-2-19 0,-2 20 0,-1 0 0,-4-15 0,-4-7 0,6 28 0,4 7 0,-1 1 90,6 5 662,-7-3-752,8 8 289,-4-1-289,0 9 0,3 41 0,-1 7 0,1 9 0,3 1 0,2 5 0,1 0-466,-2-3 1,2 0-1,0 0 466,3 3 0,1 0 0,2-4 0,4 2 0,1-5 0,0-2 0,3-2-265,-1-5 0,2-2 265,-1-5 0,1-2 0,0-5 0,2-1 0,7 0 0,1-3 0,14 6 0,6-2 0,-26-23 1313,-5 1-1313,-6-7-106,-2 3-1513,-5-8-540,-2-9 2159,-4-14 0,0-17 0,0-8 0</inkml:trace>
  <inkml:trace contextRef="#ctx0" brushRef="#br1" timeOffset="109580">2684 9023 23634,'33'-45'1888,"-4"6"-1618,-7 12 270,-8 13-90,-2 22-1,-8 22-89,0 31-180,-7-16 0,-1 4-1696,-3 15 0,-1 3 1606,1-14 0,-2 2 0,-1 1-90,-2 7 0,-1 2 0,-1 0-377,3-15 0,0 2 1,-1-1-1,-1 0 377,0 1 0,-1 0 0,0 0 0,0-1-229,1-2 0,-1-1 0,0 0 0,0 0 229,-4 10 0,0-1 0,1-2 0,2-7 0,0-1 0,0-2 0,-3 12 0,2-4-19,2-10 1,3-2 18,-1 22 0,16-16 0,15-21 0,7-2 0,27 7 786,-10-12 0,5-4-786,-5-9 0,1-3 0,5 1 0,0-2 0,1-1 0,0-2-180,-1 1 0,-2-2-180,-4 1 0,-3-2 440,-4-1 0,-3-1-1879,20-11-900,-16-8 3080,-19-13 1,-12-12 0,-11-9 0</inkml:trace>
  <inkml:trace contextRef="#ctx0" brushRef="#br1" timeOffset="109790">2672 9322 25972,'-31'-27'569,"1"1"1,2 2 0,1 1-390,-18-15-90,16 8-90,17 5 0,25 7 0,26 5 0,-7 7 0,5 3-646,8 0 1,6 2 0,1 0-675,4 0 1,0 0 0,1 1 1175,1 1 1,1 0-1,-3 1 1,-5 1 0,-2 0-1,-5 2 1,-2 3-1,1 1 1</inkml:trace>
  <inkml:trace contextRef="#ctx0" brushRef="#br1" timeOffset="111891">4365 9123 20935,'0'5'1349,"0"3"-1259,0-3 0,0 0 0,0-1-90,0 0 90,0-3 2519,0 3-2609,2-4 0,0 0 90,2 0-1,-1 0 2340,-2 0-2249,-6 0 0,0 0-90,-8 0 90,-4 12-90,-7 11-90,-7 24-587,5 9 0,-1 6 587,7-11 0,1 2 0,3-4 0,-1 3 0,3-2 0,4 5 0,4-2 0,1-2 0,4-2 0,5-4 0,6-1 0,12 2 0,6-4 0,-4-14 0,4-6-172,12 4 1,3-9 171,-8-15 0,0-8 0,14-19 0,-2-10 0,-13 3 0,-3-6-283,-6 3 1,0-5 0,-6-3 282,-8-8 0,-7-4 0,-2 2-59,-1-8 0,-5 0 59,-1 9 0,-3-3 0,-3 6 0,-7 1 0,-5 5-237,-2 2 1,-3 3 236,-2 5 0,-1 3 0,-1 3 0,0 4 0,3 3 0,-2 4-1288,-18 4 0,1 7-601,-6 8 495,14 3 0,7 7 1394,18 18 0,12 5 0,7 3 0</inkml:trace>
  <inkml:trace contextRef="#ctx0" brushRef="#br1" timeOffset="112340">5263 8974 23723,'-17'-32'2789,"3"2"-2519,2 1-180,6 6 0,4 3-90,11 4 0,13 3 0,17 1 0,3 7 0,4 1 0,-11 1 0,1 2 45,13-1 0,-1 2 314,8 6 181,-13 7 90,-11 16-630,-20 11 0,-5 6 0,-3-1 0,-2 3-625,-2 0 1,-2 5 0,0-1 624,-2 0 0,0 1 0,1 0 0,-1 7 0,1 2 0,1 0 0,1-12 0,-1-1 0,2 2 0,1 3 0,2 2 0,1 3 0,2 1 0,0 1 0,2-1 0,0-2 0,2-1 0,1 0 0,0 0 0,0 0-347,-1-2 1,1 0 0,0 0 0,0-2 0,1-2 346,4 3 0,0-1 0,0-4 0,-1-4 0,4 6 0,-3-5 0,-4-8 0,-3-2 0,-5 20 0,-26-27 0,-9-5 0,-27 8-279,8-15 1,-3-4 278,9-7 0,0-3 0,-1 0 0,1-2-765,1 0 0,0-2-1484,-9-2 1,1-2 2248,17 1 0,0-2 0,-3-1 0,3-2 0,2-6 0</inkml:trace>
  <inkml:trace contextRef="#ctx0" brushRef="#br1" timeOffset="112764">7025 9145 24083,'10'-47'1529,"-3"1"-899,-4 8-90,-3 6-91,0 7-359,0 9 90,0 5-90,2 7 270,2 12 270,-1 14-630,-2 22 0,-4 12 0,-3 4 0,-4 7 0,0 2-716,2-16 1,0 1 0,0 0-1,-2 3 716,1-4 0,-2 2 0,0 1 0,-1 0 0,1-4 0,-1 3 0,-1-2 0,0-2 0,0 1-402,0-1 0,0 1 0,1-1 0,-1-1 402,-3 14 0,0-2 0,1 2-199,3-9 0,0 0 0,0 0 0,2-3 199,1-3 0,2-3 0,0 1 0,0 4 0,2 1 0,4-7 0,20 18 0,14-38 0,8-7 0,-4-8 0,3-5-179,21-3 0,1-6 179,-8-5 0,-2-4 0,2-2 0,0 0 203,-2-2 1,-2 0-204,-2-1 0,-2 0 117,-6-1 1,-1-1-613,-5 2 0,-3-2-1124,18-23-180,-17 0-899,-16-7 2698,-14-4 0,-14-7 0,3 28 0,-1 0 0</inkml:trace>
  <inkml:trace contextRef="#ctx0" brushRef="#br1" timeOffset="112940">7151 9353 23544,'-16'-34'839,"-1"0"1,1 3-1,2 1-659,-7-24-90,12 11-90,18 3 0,21 7-4341,21 4 3936,-17 17 0,3 2-360,5 0 1,2 2-469,2 0 0,0 2 1233,-1 2 0,0 1 0,-5 3 0,-1 2 0,-3 2 0,0 0 0</inkml:trace>
  <inkml:trace contextRef="#ctx0" brushRef="#br1" timeOffset="113266">8134 9308 24713,'-14'-22'2608,"-1"3"-2428,-1 3 0,-2 9 360,-15 17-405,14 15 0,1 6-90,0-1 0,2 4-45,6 7 0,4 6 0,5-2 0,8 10 0,7-1-896,-2 0 1,6-4 895,5-11 0,5-9 0,19-10 0,-13-23 0,1-8 0,15-21 0,-19 3 0,-4-5 0,-11 0 0,-5-2 0,-2-3 0,-2-2-150,-1 1 0,-4-1 150,-10-15 0,-4 0-315,4 16 1,-4 2-901,-14-19 1,-4 5-900,8 22 0,0 4 2114,-21-23 0,20 23 0,15 15 0</inkml:trace>
  <inkml:trace contextRef="#ctx0" brushRef="#br1" timeOffset="113576">8320 8928 22194,'13'-16'2609,"-1"1"-2429,2-1-90,4 2 0,10 0-90,14 3 0,7 4 0,5 1-221,-11 3 1,3 0 220,7 0 0,5 0 0,-4 1 225,3 2 0,-3 0 134,-1 1 1,-4 2 540,12 6-180,-38 7-91,-13 27-629,-5-1 0,-4-8 0,0 3 0,1-3 0,2 4 0,2 7 0,3 5 0,1 2-704,4 10 1,2 2 0,1 1 703,-5-16 0,0 1 0,1-1 0,0 1 0,2 0 0,0 2 0,0-2 0,-1-4-772,0 0 0,-1-4 0,-1-1 772,5 19 0,-3-2 0,-1-7 0,-6 2-1149,-11-1 0,-8 4 0,-2-5 1149,-4-2 0,-6-2 0,-4 0 0,-4 2 0,-4-7 0,-11-9 0,0-1 0</inkml:trace>
  <inkml:trace contextRef="#ctx0" brushRef="#br1" timeOffset="115075">313 7567 22914,'-37'-16'2159,"1"0"-1889,1-2 179,2 2 1,7 3-90,4 2-90,5 3-1,9 4 91,2 2 90,19 2-180,17-4 0,37-1-248,-24-1 1,8-2-1,6-2 1,4 1-508,-9 1 0,5 0 1,3 0-1,3 0 1,0-1-1,1 1 1,-1-1 484,-6 2 0,-1-1 0,1 0 0,0 0 0,1 0 0,3 0 0,2 0 0,4 0-163,-10 1 1,4 1 0,2-1 0,2 0 0,3 0 0,1 1 0,0-1 0,1 0 0,0 1 0,0 0 0,-2-1 0,-2 2 0,-2-1 0,-2 1 162,6 0 0,-2 0 0,-2 0 0,-2 0 0,0 1 0,0 0 0,0 0 0,2 1 0,2-1 0,2 0-109,-8 1 1,1-1 0,2 1-1,0 0 1,2 0 0,0-1-1,1 1 1,0 0 0,1 1 0,-1-1-1,1 1 1,0 0 0,-1 0-1,0 0 109,-2 1 0,-1 0 0,1 0 0,-1 1 0,1-1 0,0 1 0,0 0 0,1 0 0,-1 0 0,0 0 0,1 1 0,-1 0 0,1-1 0,-1 1 0,1 0-68,1 0 0,-1 1 1,1 0-1,1-1 1,-1 2-1,0-1 1,0 0-1,1 0 0,-1 1 1,0-1-1,1 1 1,-1 0-1,0-1 1,0 1-1,0-1 68,-2 0 0,1 0 0,0 1 0,-1-1 0,1 0 0,-1 0 0,1 0 0,-1 0 0,0 1 0,1-1 0,-1 1 0,0 0 0,1 0 0,-1 0 0,1 1 0,1 0 0,0 0 0,2 0 0,-1 1 0,2-1 0,-1 1 0,0 0 0,-1 1 0,0-1 0,-1 0 0,-2 1 0,0-1 0,-2 1 0,-2-1 0,-3 1 0,15 1 0,-4 0 0,-3 1 0,-1-1 0,-2 1 0,0 0 0,-1-1 0,2 1 0,1 0 0,2 1 0,1-1 0,2 1 0,-1 0 0,-1-1 0,0 1 0,-3 0 0,-3 0 0,-3-1 0,4 2 0,-3-1 0,-3 1 0,-2-1 0,-3 0 0,-2 0 226,21 4 1,-5-1 0,-10-1-227,-15-2 0,-5-2 0,17 0 1351,-16-3-1351,-11-4 2020,-4-10-2020,-4-33 0,-4-4 0,-1-6 874,0-6 1,0-3-875,-2 9 0,0-4 0,2-5-391,-2 8 0,2-5 0,1-3 0,-1 1 0,0 1 391,-1 5 0,-1 2 0,0 0 0,1-4 0,1-5 0,0 6 0,1-5 0,1-4 0,1-2 0,0-2 0,1 0 0,-1 2 0,0 2 0,-2 4-250,1 2 1,-1 3 0,0 2 0,0 1-1,0-1 1,1-3 0,2-5 249,-2 6 0,1-3 0,2-3 0,0-2 0,0-1 0,1-1 0,0 0 0,-1 0 0,1 1 0,-1 2 0,0 3-153,0-4 0,0 2 1,0 1-1,0 0 0,0 1 1,0 1-1,-1-1 1,1 1-1,0-1 153,-1 1 0,1-1 0,0 1 0,0 0 0,0 0 0,-1 0 0,1 1 0,-1 0 0,-1 2-89,3-10 1,0-1 0,-1 1-1,0 2 1,0 1 0,-2 3 0,0 4 88,2-11 0,-2 5 0,-1 3 0,0 0 68,-1 5 1,0 0 0,-1 2 0,-1 0-69,2-9 0,-1 2 0,0 1 123,-3 6 0,0 2 0,-1 1-123,1-15 0,-2 3 0,-2 7 0,-2 3 0,0 7 0,-2 4 643,-5 4 1,-3 2-644,-12-23 0,-23 10 0,11 27 0,-4 4 0,-12-1 0,-5 4 335,8 6 0,-3 2 0,-2 1-335,-9 0 0,-3 1 0,-8 2-83,17 1 1,-4 2-1,-4 1 1,-3 0 0,-2 1-1,-2 0 1,-1 0 82,13-1 0,-2 1 0,-2 0 0,-1 0 0,-1 0 0,-1 1 0,0-1 0,-1 1 0,0 0 0,0 0 0,0 0-66,4-1 0,0 1 0,0 0 0,0-1 0,0 1 0,-1 0 0,0 0 0,-1 1 1,-2-1-1,-1 1 0,-2 0 0,-2 0 66,11 0 0,-2 0 0,-2 0 0,-2 0 0,-1 1 0,-2 0 0,0-1 0,-1 2 0,0-1 0,-1 0 0,1 0 0,-1 1 0,2-1 0,0 0 0,1 0 0,2 1 0,0-1 0,3 0 0,2 0-91,-9 0 1,3 1 0,2 0 0,1-1 0,1 1-1,1 0 1,0-1 0,1 1 0,-2 0 0,0 0 0,-1 0-1,-2 0 1,-2 1 90,6-1 0,-2 0 0,0 0 0,-2 1 0,0-1 0,0 1 0,-2-1 0,1 1 0,-1 0 0,-1 0 0,1 1 0,0-1 0,0 1 0,0-1 0,0 1 0,1 1 0,0-1-30,2 0 0,-1 1 1,0 0-1,0 0 1,1 0-1,-1 1 1,0-1-1,1 1 0,-1 0 1,1 0-1,0 0 1,-1 1-1,1-1 1,0 0-1,0 1 0,0-1 1,1 1 29,-4 0 0,1 1 0,0-1 0,-1 1 0,1 0 0,0 0 0,0 0 0,1 0 0,-1 0 0,0 1 0,1-1 0,-1 0 0,1 0 0,0 1 0,0-1 0,0 0 0,-3 1 0,0-1 0,-1 1 0,1 0 0,0 0 0,-1 0 0,1-1 0,1 1 0,-1 0 0,2 0 0,-1 0 0,2-1 0,0 1 0,1 0 0,2 0 0,-6 1 0,1 0 0,0 0 0,1 0 0,0 0 0,2 1 0,0-1 0,1 0 0,2-1 0,1 1 0,2-1 0,1 1 0,-8 1 0,1 1 0,3 0 0,1-1 0,2 0 0,2 0 0,1-1 0,2 0 0,-9 3 0,4-2 0,1 1 0,2-1 0,-1 1 172,-2 1 1,-3 1 0,3 0 0,3-1 0,8-2-173,-9 7 0,10-1 0,8 2 0,7 1 0,4 12 1442,13-1-1442,18-16 2157,-2-10-2157,-5 0 3225,-6 3-3225,-12 26 0,-1 2-92,5-5 0,-2 3 92,1 3 0,-2 2-1582,-4 13 0,-1 6 1582,4-12 0,-1 3 0,1 2 0,3-8 0,0 2 0,0 3 0,3 5-353,4 0 0,1 6 1,2 3-1,1 2 0,-1-2 1,1-3 352,-1 0 0,0-2 0,0-2 0,1 4 0,1 4-158</inkml:trace>
  <inkml:trace contextRef="#ctx0" brushRef="#br1" timeOffset="115075">-1 5713 21512,'0'63'-157,"1"-3"0,-1-5 157,0 11 0,0-6 0,0-2 0,0 0 0,0 3-135,0-1 0,0 2 0,0 2 0,0-2 1,0-3-1,0-4-158,0 0 1,0-5 0,0-2 0,0 0-148,0 9 1,0-1-1,0-2-520,0-6 1,0-2 0,0-2 959,0 13 0,0-4 0,0-7 0,0-2 0,0-4 0,0-1 0</inkml:trace>
  <inkml:trace contextRef="#ctx0" brushRef="#br1" timeOffset="117074">166 9236 23364,'-34'-8'719,"-1"0"1,-17-8-450,20 0-90,19 1-1,13 1-89,0 0 0,0-3-30,29 2 0,22 2 0,1 0-951,-6-1 0,2 0 1,6 0 907,1 1 1,7-1 0,3 0 0,2 0 0,-2 1-411,-9 2 0,1 0 0,0 0 1,0 1-1,2-1 0,0 1 405,-1 0 1,1-1 0,0 1 0,2-1 0,0 1 0,0 0 0,2-1-207,-4 2 1,2-1 0,0 0 0,0 1-1,2-1 1,-1 0 0,1 1 0,0-1 213,-3 2 0,0-1 0,1 1 0,0-1 0,0 1 0,1 0 0,0 0 0,0-1 0,0 1-122,3 0 0,0-1 1,1 1-1,0-1 1,0 1-1,0 0 0,1 0 1,0 0-1,0 0 120,-5 1 0,0-1 0,1 2 0,0-1 0,0 0 0,0 0 0,0 0 0,0 1 0,1-1 0,-1 1-17,1-1 1,1 1 0,-1 0 0,1 0 0,0-1 0,-1 1 0,1 0 0,0 0 0,0 0 0,0 1-2,-1-1 0,0 0 0,-1 0 0,1 1 0,-1-1 0,1 0 0,1 1 0,1-1 0,2 1 0,2-1 6,-10 2 0,2-1 1,2 0-1,1 1 1,1-1-1,1 0 1,0 0-1,0 1 1,0-1-1,-1 1 0,-1-1 1,-1 1-1,-1 0 1,-3-1-7,11 1 0,-3-1 0,-2 0 0,-1 1 0,0 0 0,-1-1 0,1 1 0,0 0 0,2-1 0,2 1 0,-8 0 0,2 0 0,1-1 0,2 1 0,0 0 0,0 0 0,0-1 0,-1 1 0,0 0 0,-2 0 0,-1 0 0,-3 0 0,-2 0 0,12-1 0,-4 1 0,-1 0 0,-3 0 0,0 0 0,-1-1 0,0 1 0,0 0 0,6-1 0,-1 0 0,-1-1 0,1 1 0,-2 0 0,0 0 0,0 0 0,4-1 0,-2 1 0,0 0 0,0-1 0,0 1 0,2-1 0,-5 1 0,1 0 0,2-1 0,-1 1 0,0-1 0,-4 1 0,-2 0 18,2 0 0,-4 1 0,-2 0 0,1-1 0,2 1 94,-1-1 0,4 0 0,1 0 0,-2 0 0,-5 1 0,-6 0-23,20-1 1,-7 0 570,3 0 1,-6 1-481,0 2 1598,-26 2-1778,3 0 2749,-20 0-2749,-3 0 2007,-4 0-2007,-6 0 205,3 0-205,2 0 90,5 0 0,6 0-90,2 0 90,5 0 0,6 4 0,-8 3-90,6 5 0,-11 6 0,4 2 0,3 7 0,3 7 0,-2-2 0,1 3 0,-7-5 0,1 2-1696,9 15 0,-1 3 1696,-9-7 0,-1 2 0,0 7 0,-2 2-1135,0 6 1,-1 2 1134,-7-16 0,0 2 0,-1 0-310,0 5 1,0 0-1,-2 6 310,-1-5 0,-1 5 0,-1 2 0,0 0 0,0-3-206,1 2 1,-2-2 0,1 1 0,-1 2 205,0 3 0,0 3 0,0 1 0,-1-1 0,0-5 0,0-2 0,-1-3 0,0-1 0,1 0 0,-1-1 0,0 0 0,0 0 0,0-1 0,0-1 0,0-1 0,0 0 0,0-1 330,0 13 1,-1-1-1,2 3-330,-1-8 0,1 3 0,1 0 0,0 0 0,1-4 0,0 0 0,1-1 0,0 0-48,0-2 0,-1-1 1,1-1-1,1-1 48,2 7 0,0-2 0,1-6 0,-1-4 0,0-6 464,-1-5 0,0-2-464,2 19 0,-4-16 2257,-7-9-2257,-13-9 0,-18-9 0,-8-3 0,2 1 0,-7 0-139,-4-3 0,-8-1 1,-5 1-1,-2 0 139,4 2 0,-3 0 0,-2 1 0,-1 0 0,0-1-122,8 0 0,-1-1 0,0 0 0,-2 0 0,0 1 0,-1 0 122,1 0 0,-2 1 0,0 0 0,-1 1 0,0-1 0,1 1 0,1-1-247,5 0 0,3 0 0,1 0 0,-1 0 0,-1 0 1,-3 0-1,-3 1 247,5-1 0,-3 1 0,-2 0 0,-3 0 0,-1 1 0,0 0 0,-1-1 0,0 1 0,1 0 0,2-1 0,3 0-140,-5 1 0,2-1 0,1 0 0,1 1 1,1-1-1,-2 0 0,0 0 0,-3 1 0,-1 0 140,9-1 0,-1 0 0,-2 0 0,-1 0 0,-1 0 0,0 1 0,-1-1 0,0 1 0,1-1 0,1 1 0,1-1 0,1 0 0,3 0-50,-6 1 1,3-1 0,0 0 0,2 0 0,0 0 0,0 0-1,1 0 1,0 0 0,-1 0 0,0 0 49,0 1 0,0-1 0,2 0 0,-1 0 0,1 0 0,-2 0 0,-1 1 0,-2 0 0,-2 0 0,-3 1 0,11-1 0,-3 0 0,-2 0 0,-2 1 0,-1 1 0,-2-1 0,-1 1 0,-1 0 0,0 0 0,1-1 0,-1 1 0,2 0 0,0 0 0,3-1 0,0 0 0,3 0 0,3-1 0,-9 2 0,2-1 0,3 0 0,2 0 0,1-1 0,0 1 0,0-1 0,-1 1 0,-1 0 0,-3 0 0,-2 1 0,8-2 0,-2 1 0,-3 0 0,0 1 0,-2 0 0,-1-1 0,0 1 0,-1 0 0,1 0 0,0 0 0,1 0 0,1 0 0,1-1 0,2 0 0,2 0 0,2-1 0,-10 2 0,1 0 0,3-1 0,0 1 0,2-2 0,2 1 0,0 0 0,2-1 0,0 0 0,2 0 20,-9 1 1,4-1 0,2 0 0,1 0 0,-1 0-1,-1 0 1,-4 1-21,2-1 0,-3 1 0,-3 0 0,-2 0 0,2 0 0,0 0 0,3 0 0,5-2 0,5 0 0,-17 3 0,8-2 0,3 0 0,-2 0 0,5-2 0,-1 2 0,0-2 0,3 0 0,6-1 0,-18 1 0,6-2 0,-2-1 0,3-2 508,22-2 1,1 0-509,-3 0 0,3 0 0,0 0 0,0 0 1590,1 0-1590,-12 0 0,11 0 0,-5 0 2378,17 0-2378,3 0 2844,5 0-2844,6 0 218,4-4-218,8-1 0,2-4 0,4-2 0,0-5 0,0-8 0,1-15 0,-1-15 0,-4 20 0,0-2 0,-1-4 0,0-4-693,1-4 1,0-6 0,-1 3 692,2-14 0,-1-1 0,1 4 0,0-4 0,-1 1 0,1 12 0,-1 2 0,1-5 0,1-7 0,1-5 0,-1-1 0,1 3 0,-2 14 0,0 2 0,0-1 0,0-4 0,1 3 0,-1-5 0,1-1 0,0-1 0,0 1 0,0 5 0,1-6 0,1 4 0,-1 1 0,0 0 0,-1 1 0,0 0 0,0 1 0,0 3 0,2-2 0,0 3 0,-1 3-623,1-9 0,0 4 623,-3 11 0,-1 1 0,2-13 0,-2 0 0,-3 10 0,0 0 0,-1-5 0,0-3-373,-2-4 1,-2-6 372,0-3 0,-2-6 0,0 2 0,1 13 0,-1 2 0,-1-3-215,1 3 0,-1-4 1,0 0-1,0 1 215,-1 1 0,-1 1 0,1 0 0,-1 3 0,1-2 0,0 2 0,-1-4 0,-1-5 0,0-4 0,-1 0 0,2 7 0,-1-7 0,1 4 0,1 11 0,0-1 0,1 5 676,4 7 0,0 5-1936,-8-23 1291,10 27-1290,-5 21-450,8 29-900,6 21 2767,4 10 1,1-21-1,2 1 1,1 3-1,-1 0 1</inkml:trace>
  <inkml:trace contextRef="#ctx0" brushRef="#br1" timeOffset="118458">333 4437 19136,'2'-4'3418,"4"-3"-2878,-4 0-90,4 0-91,-2 1 181,-1 1-90,0 0 0,-2 3-181,2 0-89,-1 2-90,4 0 0,1 8 0,8 20 0,-1 5-90,5 18 0,-5-20 0,-1 1 0,6 18 0,-5-17 0,-1-1 0,2 10 0,-1-2 0,-4-8-90,0-5-180,-3-7-179,-3-4-541,-3-9-629,-1-1-989,-5-10 2608,-4-7 0,-7-9 0,-2-8 0</inkml:trace>
  <inkml:trace contextRef="#ctx0" brushRef="#br1" timeOffset="118624">325 4039 22014,'-15'-29'1260,"3"-1"-1170,6 1-90,2 2 90,4 6-360,4 5-270,2 9 540,17 9 0,-4 8 0,11 6 0</inkml:trace>
  <inkml:trace contextRef="#ctx0" brushRef="#br1" timeOffset="119191">581 4252 22644,'27'-20'1349,"-6"7"-1259,8 0 90,2 17-180,-8 10 90,5 13-90,-15 7 90,-4 23-90,-5-14 0,-3 10 90,-1-26 0,0-9-90,0-9 0,0-11 0,4-14 0,4-13 45,4-5 0,1-2 45,14-22-90,-10 17 0,2 1 0,2 4 0,-1 3 90,10-10-90,7 2 90,0 43-90,-10 13 0,10 17 0,-14 4 90,6 11-90,-11-17 0,4-2 0,-14-28 0,-2-18 90,0-18-90,0-23 0,-1 22 0,0-5-553,0-7 1,1-6-1,-1 1 598,0-11 0,0-2 45,-1 8 0,0-3 0,-1 1 60,-4 3 0,-1 1 0,-1 3-60,-1-4 0,-1 2-45,-1-10 0,-2 5-98,-4 7 143,5 24-90,0 48 0,6 22 0,1-2 0,0 5-805,4 1 0,0 2 805,2 3 0,1 0 0,2 2 0,2 0 592,-1-2 1,2 0-1178,8 10 1,3 0-1125,2-10 0,1-3 1709,-2-4 0,1-4 0,18 1 0,-19-33 0</inkml:trace>
  <inkml:trace contextRef="#ctx0" brushRef="#br1" timeOffset="119358">1084 3718 22404,'-56'-34'1350,"13"-4"-1260,25-3-1,26-4-89,29-2 0,-7 22 0,6 2-1329,10-3 0,4 2 1014,8-2 1,3 2-136,-18 9 0,1 1 0,0 0-307,-1 0 0,1 0 0,-1 1 757,17-2 0,-2 3 0,-7 3 0,-2 2 0,-5 3 0,0 0 0</inkml:trace>
  <inkml:trace contextRef="#ctx0" brushRef="#br1" timeOffset="121494">4836 2529 20036,'-16'0'2608,"-2"4"-2158,0 5-90,-5 5 89,-1 8-179,-1-1 90,-1 4 180,5-5 89,3-2 181,6-8-1,6-4-269,6-20-360,31-36-135,6-1 0,4-6-624,-11 18 1,0 0 0,3-2 578,8-9 0,2-2 0,0 2 0,-6 8 0,-1 2 0,0-1 0,2-1 0,0 0 0,1 0 0,0 1 0,1 1 0,0 0 30,-1 1 0,1 1 0,-1 0-30,0 3 0,0 1 0,-1 1-268,-2 3 0,0 0 0,-2 2 313,12-10 0,-2 3-252,-6 6 1,-1 2 251,-9 6 0,-1 1-45,15-9 0,-14 9 1542,-8 7-1542,-8 1 1028,-3 5-1028,-5 3 562,-3 2-652,-1 2 0,0-2-270,0-1-1169,0-3-1799,-14 1 3328,-2 0 0,-14 3 0,1 2 0</inkml:trace>
  <inkml:trace contextRef="#ctx0" brushRef="#br1" timeOffset="122194">6055 860 20215,'8'-29'2249,"-2"1"-1979,-2 1-90,-2 6 90,-2 6-90,-6 8 0,-2 13-1,-10 12 1,-7 18-90,-5 12 0,-3 7 0,13-15 0,4 3 0,6-5 0,3 1-90,0 0 0,4-2 90,15 15-90,8-26 90,7-14-90,5-5 90,3-16-90,0-7 0,-5-11 0,-5-7 0,-7-7 0,-6-2 0,-6-3 0,-2 1 0,-4 2 0,-5 2 0,-2 5 0,-4 4 0,0 5 0,0 5 0,-1 4 0,0 4 0,0 5 0,0 4 0,-1 3 0,1 2-360,-5 8-90,3 5-269,-2 11-720,6 6-990,2 2 2429,4 2 0,0-3 0,4 1 0</inkml:trace>
  <inkml:trace contextRef="#ctx0" brushRef="#br1" timeOffset="122577">6408 769 21295,'2'-36'1889,"0"2"-1619,2 9-1,2 5-89,0 8 270,4 12-90,2 21-360,1 7 90,1 16-90,3 13 0,-5-10-450,4 14-449,-8-17-990,-2-4 1889,2-8 0,0-5 0,2-7 0</inkml:trace>
  <inkml:trace contextRef="#ctx0" brushRef="#br1" timeOffset="122959">6867 819 21475,'2'-16'1979,"0"2"-1710,-2 5-89,0 5 270,-4 2 90,0 2-90,-1 0-1,2-2-269,3-3-90,3-6 0,5-5-90,10-7 0,11-2 0,8 2 0,6 5 0,-1 9 0,-3 11 180,-1 26 0,-19 31-180,-8 2 0,-13-23 0,-3 1 0,-2 3 0,0-2 0,0 9 0,-1 17 90,19-44-90,14-10-90,25-6-90,-14-9 0,3-2-916,11-2 1,4 0 150,7-3 1,2-1 641,-17 3 1,2 1 0,-1 0-1,2 1 1,0 0 0,0 1-1,0 0 1,0 0 0,1 0-1</inkml:trace>
  <inkml:trace contextRef="#ctx0" brushRef="#br1" timeOffset="123398">8422 2610 23274,'-27'-6'1889,"10"-10"-1440,43-39-359,15 9 0,11-2-90,-16 13 0,2 0 0,3-1-618,-2 5 1,2-1-1,1 0 1,-1 2 617,5-4 0,-1 1 0,1 0 0,-1-1 0,1 0 0,-1 0 0,-3 1 0,0 0 0,0-1 0,7-5 0,1-2 0,-3 0-138,-8 7 1,-2 0 0,-2 1 47,16-14 1,-5 3-507,-17 15 0,-6 5-303,-11 3-451,-4 12-1168,-17 11 2908,-4 8 1,-10 6 0,-1 2 0</inkml:trace>
  <inkml:trace contextRef="#ctx0" brushRef="#br1" timeOffset="123725">9904 1231 22014,'2'-51'1889,"-3"8"-1529,-7 13-90,-21 29-90,5 18-180,-10 29 90,18 8-348,8 8 348,12-3-90,12-3 0,13-10 0,9-12 0,9-16 0,2-16 0,0-15 0,-4-16 0,-12-13 0,-15-10 0,-16-5 0,-20 1 0,-15 5-90,-14 13-765,13 22 1,-3 5 854,-24 10 0,11 3 0,25 16 0</inkml:trace>
  <inkml:trace contextRef="#ctx0" brushRef="#br1" timeOffset="123935">10294 914 21565,'35'-54'2788,"-5"5"-2338,-2 5-270,-5 14 0,-1 11 0,0 17-91,3 20-89,-1 14-1277,1 16 1277,-5 11 0,-6 5-298,-9-31 1,-1 1 297,-1 32-405,-3-2-494,-5-8-900,-4-4 1132,-3-11 0,-1-9 0,3-8 0</inkml:trace>
  <inkml:trace contextRef="#ctx0" brushRef="#br1" timeOffset="124326">10980 765 21835,'19'-46'2518,"1"-1"-1978,0 18-180,2 11-181,3 17 91,5 11-180,-10-1 90,1 0 270,-9 0-270,-4 0 0,1 4 0,-2 3 89,0 19-269,-3-5 90,0 11 0,-4-1-90,-6-10 0,5 4 90,-5-15 0,6-1 0,4-7 0,35-4-90,5-11 0,10-6-113,-9 2 1,5-2 0,3-1-1,2-1-1033,2 0 0,3-1 0,1-1 0,1 0 0,-2 0 714,-5 1 0,0 1 0,-1-1 1,0 1-1,0 0 432,1 0 0,0-1 0,0 1 0,-2 1 0,-5 2 0,5 1 0,-5 3 0,0-1 0,15 0 0,1 0 0</inkml:trace>
  <inkml:trace contextRef="#ctx0" brushRef="#br1" timeOffset="126781">9555 9335 22374,'-8'-27'2969,"-2"0"-2250,0 0-89,3 2-270,-2 2-181,8 3-89,-3 4 0,10-2-90,20-6 90,27-4-135,-23 14 0,1 0-66,6 1 0,0 2 111,19-7 0,1 4 0,-4-1-226,-16 4 1,-1 0-404,5 0-361,10-6-1978,-35 14 449,-8 5 2519,-2 5 0,-6 9 0,0 3 0</inkml:trace>
  <inkml:trace contextRef="#ctx0" brushRef="#br1" timeOffset="126983">9754 9353 20935,'-32'0'3778,"10"-4"-3508,4-1-90,15-6 0,10-2-91,9-3 1,36-10-90,-14 10 0,3 1-450,14-3 1,0 0-265,-8 3 1,-3 2-187,-3-1 1,-4 2 899,5-4 0,-7-2 0,-3 0 0</inkml:trace>
  <inkml:trace contextRef="#ctx0" brushRef="#br1" timeOffset="127280">10603 8571 20160,'-5'-18'2338,"2"2"-1253,3-2-905,3 4 41,9-1-221,12 1 90,13-2-180,12 2 90,4-3 0,2 3 101,-20 3 1,-1 0-192,23-6-90,-6 1-643,-19 7-77,-23 7-719,-2 2 1619,-25 0 0,-1 4 0,-17 1 0</inkml:trace>
  <inkml:trace contextRef="#ctx0" brushRef="#br1" timeOffset="127648">10724 8390 17337,'-6'0'6297,"0"0"-5938,6 0 1,0 0-90,0 4 0,-5 7 0,-2 10-90,-7 12-46,0 6 1,-1 2-45,-1 22-45,2-24 0,2-2 135,7-1 90,2-23-90,3-6-90,3-3 0,7-10-90,12-3 90,38-19-45,-21 14 0,3 1-45,0-1 0,1 4 0,9 4 0,-4 6 0,2 16 90,4 12-90,-33 8 90,-20 27-90,-14-29 0,-4 0 0,0 2 0,-2-1 0,-7-3 0,-2-3-360,-13 7-450,5-7-539,5-4-1259,5-9 2608,4-7 0,3-5 0,1-4 0</inkml:trace>
  <inkml:trace contextRef="#ctx0" brushRef="#br1" timeOffset="128831">15378 4089 20665,'-12'0'2699,"5"0"-2160,-2 0-89,8 0 0,-2 0-360,31-8-90,0 0 0,29-8 0,-4 1 45,-13 5 0,2 0-251,20-7 206,-22 7 0,-2 0 0,3-4 0,-5 3 0,-10 2-90,-5 2-90,-6 5-180,-6 0-180,-3 2-89,-4 0-65,-9 0-1015,-4 0-629,-11 4 2338,-5-3 0,-6 9 0,-1-3 0</inkml:trace>
  <inkml:trace contextRef="#ctx0" brushRef="#br1" timeOffset="129518">15411 4044 22914,'8'-2'989,"0"-1"-809,-4-1 0,0 1-90,-2 1 90,0 2-90,-2 8 0,0 4 0,0 11-90,-5 4 90,-2 5-90,-5 2 0,-2 16 90,6 0-90,1 3 0,7-17 90,0-15 0,0-14 0,0-3 269,0-4-269,13-4-90,1-3 0,14-4 0,-2-5 0,15-8 0,-9 6 0,5-4 90,7 5-90,-8 11 0,9-4 0,-13 10 0,-10 0 0,7 8 90,3 12-90,-3 3 0,4 17 90,-17-5 90,-2 11-90,-14-13 0,-9-3 0,-5-14-90,-6 0 180,-3-9 0,-14 3-90,7-9 0,-14 3-90,23-4-360,-2 0-450,17 0-539,4 0 1349,10 4 0,1 3 0,5 5 0</inkml:trace>
  <inkml:trace contextRef="#ctx0" brushRef="#br1" timeOffset="131425">4187 14184 14323,'-1'3'7376,"3"-18"-4882,-11 38-2494,8-28 1182,-3 3-1272,4 2 766,0-2-496,4-16-180,-8 11 0,-16 29 0,-15 34 0,-8 15 0,3 1 0,8-15-252,5-5 0,1 2 252,0-7 0,-7 12 0,-3 6 0,1-2 0,8-7 0,11-13 0,14 21-938,10-8 938,10-12 0,11-11 0,15-12 0,1-17 0,3-5 0,-6-3 0,0-2-303,17-6 0,0-5 303,-14-2 0,-4-3 679,1-3 0,-3-2-679,-1-3 0,-3-2 0,-3-1 0,-2-1 361,-4-2 0,-2-1-361,-4 1 0,-3-3 0,-3-12 0,-4-1 0,-5 14 0,-3 1 0,-2-9 0,-5 3 0,-13-9-101,-7 7 101,-5 6 815,-3 6-815,-4 8 0,-19-4-2069,-5 10 2069,15 10 0,0 2 0,-15-1 0,-2 8 0</inkml:trace>
  <inkml:trace contextRef="#ctx0" brushRef="#br1" timeOffset="132025">7565 13587 19366,'-18'-4'2428,"1"-1"111,1-4-1999,8 2 857,8-16-1397,14 4 298,14-18-298,15 3 224,6-8 1,2 17-225,-22 48 0,-2 21 0,-1 0-149,14 7 1,-6 6 148,-19-6 0,-5 8 0,-3 4 0,-3-1 0,-3 3 0,-4 2 0,-2-2 0,3-5-581,1-9 1,2-4-1,-1 2 581,0 12 0,-1 3 0,2-7 0,0-5 0,1-4 0,0-4 0,1-3 0,3 25 0,0-14-1169,-4-14-900,0-9 2108,-2-4 0,0-12 0,0-3 0</inkml:trace>
  <inkml:trace contextRef="#ctx0" brushRef="#br1" timeOffset="132277">7533 14962 25702,'-41'-2'2339,"6"-5"-1979,16-4-180,14-7-180,22-5 0,17 1 0,10 1 0,-1 3 0,5 1 0,3 0-848,-3 1 0,3 0 0,1 0 0,-1 2 848,9-4 0,-1 2 0,-2 1 0,-4 3 0,-2 2 0,-5 0 0,-8 0 0,-3 2-45,0 1 0,-3 1-315,4-4-360,-6 1-359,-30 5-360,-10 1 2672,-14 1-1233,-9 2 0,-13 0 0,-6 0 0</inkml:trace>
  <inkml:trace contextRef="#ctx0" brushRef="#br1" timeOffset="133466">9730 14016 24263,'-51'-11'2339,"2"0"-1889,2-1-1,6 1-179,11 4-180,9 1 0,11 1 0,16 3-90,12-2 0,21 1 0,16-5-248,-20 4 1,5 0 187,3-2 0,5-1 0,-1 1-735,9-1 0,0 1 585,-6-1 0,3 1 0,-5-1-195,2 1 0,-4 1-225,-4 1 1,-3 1-1170,26-1 1799,-18 10 0,-37 5 0,-13 8 0</inkml:trace>
  <inkml:trace contextRef="#ctx0" brushRef="#br1" timeOffset="133618">9823 14424 20825,'-35'36'2068,"5"-4"-982,9-10-906,11-6 233,13-9-953,45-17-449,6-4-257,-9 1 0,2-2 1246,-6 0 0,0-1 0,0-1 0,1-1 0,0-2 0,-1-1 0</inkml:trace>
  <inkml:trace contextRef="#ctx0" brushRef="#br1" timeOffset="133945">10834 13528 23993,'-44'-41'2159,"6"19"-1619,-22 16-1126,9 35 720,23-4 1,1 7-382,-1 8 1,1 8 276,3 6 0,2 7 0,7 5 15,10-5 0,6 4 0,2 0 0,1-2-45,-4-9 0,0-1 0,2-2 0,6 0-184,6 4 1,5 0 0,3-4 0,3-12 183,14-8 0,4-12 0,-1-5 0,2-8 0,-2-6 0,-1-7 0,1-3 0,-10-12-518,-27-20 1,-14-19 0,-6-2 0,1 14-6164,-10-5 6681,-4-9 0,-6-10 0,1 36 0,-11 82 0,20 1 0</inkml:trace>
  <inkml:trace contextRef="#ctx0" brushRef="#br1" timeOffset="135827">19341 4075 18237,'7'-11'4137,"-1"0"-3687,-4 4 0,0 0 359,-2-1-539,0 2 0,0 0-90,0 4 180,0 2-270,-6 0 0,-2 0 89,-9 8-89,-5 4-90,-4 10 90,-7 7 0,0 4-90,-1 3 90,3 0-90,5 2 180,-4 15-90,14-13-90,1 10 0,11-20 90,8-1-90,2-2 0,17 2 90,1-7-90,13-1 0,-1-13 0,1-2 0,1-6 0,15 0 0,-16-4 0,22-7 90,-17-10-90,-2-1-90,-7 0 180,-15 7 90,0-5 0,-6 3-180,-3-1 90,-7 5-90,-7 4 0,-2 0 90,-9 0-90,-2 4 0,-9 1 0,-3 4 0,-7 0 0,3 3 0,-1 2-2279,-8 1 2279,-18 9 0,39-2-900,0 12-179,12-3-630,-4 8-990,13-5 2699,-8 3 0,4 3 0,-5 1 0</inkml:trace>
  <inkml:trace contextRef="#ctx0" brushRef="#br1" timeOffset="140012">13904 1579 21295,'-33'18'1439,"5"0"-989,6-6 0,11-1-1,3-2 91,12-4-90,8 5 89,12-5-89,20 6-270,-12-7 0,7-3-535,18 1 1,11-1 0,6-2 426,-15 0 0,3-1 0,3-1 0,4 0 0,4 0-340,-15 1 0,3 0 0,3 0 0,2 0 0,1 0 0,1 1 0,-1-1 1,0 0-1,-2 0 278,-4 0 0,0-1 0,0 1 0,-1 0 0,0 0 0,1 0 0,0-1 0,1 1 0,2 1-193,-1-1 1,3 0-1,0 1 1,1-1 0,0 1-1,1 0 1,-1 0 0,-1-1-1,-1 1 1,-2 1 202,-1-1 0,-2 0 0,-2 0 0,0 1 0,0-1 0,0 1 0,3 0 0,1 0 0,4-1-112,-10 1 1,1 1-1,2-1 1,2 0 0,0 0-1,2 0 1,1 1 0,0-1-1,1 1 1,0-1 0,0 0-1,1 1 1,-1-1-1,0 1 97,-3-1 1,1 0 0,0 0-1,1 1 1,0-1 0,0 0-1,1 0 1,0 1 0,0-1-1,0 0 1,0 1 0,0-1-1,0 0 1,1 1 0,-1-1-1,-1 1-28,2-1 1,0 0 0,-1 1 0,1-1 0,0 1 0,0-1-1,0 1 1,0 0 0,0-1 0,0 1 0,0-1 0,0 1-1,-1 0 1,1-1 0,0 1 0,-1 0 33,0-1 0,-1 1 0,1 0 1,-1-1-1,1 1 0,-1 0 0,0-1 1,0 1-1,1 0 0,-1 0 1,0-1-1,0 1 0,1 0 0,-1 0 1,0 0-1,1 1-11,-1-1 0,1 0 0,0 1 0,-1-1 0,1 0 0,0 1 0,0-1 0,-1 1 0,1 0 0,0-1 0,0 1 0,-1 0 0,1 0 0,0 0 0,0 0 0,0 0 0,0 0 0,0 0 0,0 1 0,1-1 0,-1 1 0,1-1 0,-1 1 0,1-1 0,-1 1 0,0 0 0,1 0 0,-1-1 0,0 1 0,0 0 0,0-1 0,0 1 0,-1 0 0,0-1 0,1 1 0,-1-1 0,0 1 0,1-1 0,-1 0 0,0 1 0,0 0 0,-1-1 0,1 1 0,-2-1 0,1 1 0,-1 0 0,0-1 0,-2 1 0,9 0 0,0 1 0,0-1 0,-1 1 0,1 0 0,-2-1 0,0 1 0,-1 0 0,-1-1 0,-1 1 0,-3-1 0,0 1 0,-3-1 10,11 1 0,-3 0 0,-2-1 1,-3 1-1,0 0 0,0-1 0,2 1 1,2 0-11,-7-1 0,2 0 0,1 0 0,0 0 0,1 1 0,-1-1 0,0 0 0,0 0 0,-2 0 0,-1 0 36,5 0 0,-1 0 0,-2-1 0,0 1 0,0 0 0,0-1 0,-1 1 1,2-1-37,0 1 0,1 0 0,2-1 0,-2 1 0,0 0 0,-2-1 0,-3 0 0,-4 0 0,19 0 0,-5 0 0,-5-1 0,-5 1 0,-6 0 0,-5 0 0,-5-2 599,-5-4 0,-6-2-599,14-7 1791,-8-3-1791,-17 1 2369,-15 6-2369,0 0 2463,-4 0-2463,-7-4-3328,-22-6 989,-7-2-90,-18-5 91,5-1 2271,2-7 0,-1-7 0,1-5 0</inkml:trace>
  <inkml:trace contextRef="#ctx0" brushRef="#br1" timeOffset="140385">26890 1439 20904,'-31'-41'4138,"5"-4"-3598,10 1 269,8-15-629,4 21 684,15-1-684,15 36-90,29 15-60,-13 4 0,8 6 0,1 2-335,-8-3 0,2 2 0,1 1 1,1 1 304,-2 0 0,2 3 0,1 0 0,-2 1 0,-1-2-360,1 3 1,-2-1 0,-2 0-1,-2 1 360,7 8 0,-3 0 0,-7-1 0,-4 3 0,-7-1-207,-3 1 0,-5 2 207,-6 0 0,-4 2 0,-5 0 0,-4 0 0,-5 1 0,-4-1 44,-3-1 1,-3-1-45,-2-3 0,-1-2-33,-1-3 0,-1-3 33,-18 15 933,-21-29-888,24-32 0,0-10-45,-1-1 0,2-5 448,-2-17 0,6-5-448,9 6 0,5-1 0,3-4 0,4-1 0,1-2 0,4-1 0,4 2 0,4 1-314,0 2 1,3 2-407,1 7 1,0 2-702,2-21-1098,-8 23 2519,-12 20 0,-17 28 0,-10 11 0</inkml:trace>
  <inkml:trace contextRef="#ctx0" brushRef="#br1" timeOffset="141202">27227 4175 22014,'-12'-42'360,"0"0"0,0 1 0,0 1 89,-1 2 1,-1 1-1722,1 2 1,-2 2 1585,1 1 1,-1 1 135,-17-24 564,3 3-834,1 11 637,-2 6-98,15 74 1,3 23-450,2-23 0,2 6-702,4-1 1,-1 10-1,2 6 1,-1 3-1,1-1 1,1-5 431,-1 11 0,1-4 0,1 1 0,-1 5 0,0-16 0,0 4 0,0 1 0,-1 2 0,1 0 0,-1 0 0,1-2-182,0 5 0,-1-1 1,1-1-1,0 1 1,-1 0-1,1 2 182,0-5 0,0 1 0,0 1 0,1 0 0,-1 0 0,0 1 0,1 0-180,-1-4 0,1 0 1,0 0-1,0 0 1,0 1-1,0 1 1,0-1-1,0 1 180,0 3 0,0 0 0,0 1 0,0-1 0,1 2 0,-1-1 0,1 1 0,0-1-113,0-4 0,0-1 1,1 1-1,0 0 0,-1 0 1,1 0-1,1 1 1,-1-1-1,0 1 113,0 1 0,0 0 0,1 0 0,-1 0 0,1 1 0,-1-1 0,1 1 0,0-1 0,0 1 0,1 0 0,-1-1 0,1-1 0,0 1 0,0 0 0,0 1 0,1 1 0,0 2 0,0 2 0,-1-11 0,1 2 0,0 2 0,1 1 0,-1 1 0,1 1 0,0-1 0,0 1 0,0-1 0,-1 0 0,1-2 0,0-1 0,-1-2 0,1 5 0,0-1 0,0-2 0,0-1 0,0-1 0,0 0 0,0 1 0,0 0 0,0 2 0,0 2 0,1-3 0,-1 1 0,1 3 0,-1 0 0,1 1 0,0 0 0,0 0 0,0-1 0,-1-1 0,1-2 0,-1-1 0,0-4 0,1 10 0,0-4 0,-1-1 0,1-2 0,-1 0 0,0-1 0,0 0 0,0 0 0,0 8 0,1 0 0,-1-1 0,0 0 0,0-1 0,-1 1 0,1-1 0,-1-3 0,0-1 0,0 1 0,-1-1 0,0 0 0,0-1 0,0 0 0,0 7 0,0-1 0,-1 0 0,0 0 0,-1-2 0,0 1 0,0-4 0,0-1 0,-1 0 0,0 0 0,-1-1 0,0 0 0,0 8 0,-1 0 0,0-1 0,0-1 0,-1 0 41,0-4 0,-1 0 0,1 0 1,-1-1-1,0 0-41,-1-3 0,1-1 0,-1 0 0,1 0 0,-1-1 0,-1 10 0,0 0 0,0-2 0,0 0 0,0-4 0,0-1 0,1-1 0,-1 0 0,1-6 0,-1 0 0,0-1 0,1 1 219,-1 6 0,0 0 1,1 0-1,0-1-219,0 7 0,2-2 0,-1-1 0,0-4 0,0-1 0,1-4 0,3 4 0,0-7 0,0-3 1551,0-6-3530,0-43 2319,0-11-2948,0-48 2608,0 25 0,0-1 0,0-5 0,0-1 0,0-4 0,0 1 0</inkml:trace>
  <inkml:trace contextRef="#ctx0" brushRef="#br1" timeOffset="141650">25989 14514 24623,'-39'10'869,"0"1"1,4-2-1,3 0-599,-19 6 90,20 3 90,21 4-180,22 14-270,25 16 0,-3-14 0,8 4 0,0 1-1011,-5-6 0,0 0 0,3 2 1011,3 2 0,4 2 0,0 1 0,-2-3 0,-6-6 0,-2-1 0,0-1 0,3 4 0,3 2 0,3 2 0,1 2 0,0 0 0,-1 0 0,-1-2 0,-2 1 0,1-1 0,-1 1 0,0-1 0,-1 0 0,1 0 0,0-1 0,-2 0 0,-2-1 0,2 2 0,-2-1 0,-1-2 0,-5-4 0,4 4 0,-4-4 223,2-1 0,-2-4-223,7-1 0,0-20 0,-20-44 0,-10 2 0,0-6-536,3-14 0,0-5 536,-2 11 0,0-2 0,0-2 11,1-6 0,1-2 0,1-1-11,-3 12 0,0-1 0,0-1 0,0 1 0,1-1 0,0-1 0,-1 0 0,1 1 0,0 0 0,0 0 0,0 0 0,1-2 0,0 0 0,0-2 0,1-1 0,0 1 0,-1 4 0,3-13 0,0 3 0,0-1 0,-2 7 0,0-2 0,0 2 0,-2 6 0,2-9 0,-3 8-44,-5 7 1,-4 4 43,-15-18 0,-30 24 0,7 26 0,-7 7 0,-14 6 0,-5 6-721,11 0 0,-2 3 1,-2 1 652,7-2 1,-1 2-1,-1 0 1,0 0-496,-5 2 1,-1 0 0,0 0 0,-2 1-325,-2-1 1,-1 1 0,-1-1-1,-1 0 887,12-4 0,0 0 0,-1 0 0,1 0 0,-2-1 0,0 0 0,0-1 0,-1 0 0,0-1 0,0 1 0,0-1 0,-1 0 0,1 0 0,-1 0 0,1 0 0</inkml:trace>
  <inkml:trace contextRef="#ctx0" brushRef="#br1" timeOffset="143185">28685 4668 23184,'-26'-57'3238,"3"5"-2878,5 9-1,4 15 91,2 21 90,0 27-90,-1 38-1461,7-10 1,0 7 1010,2-6 0,0 4 0,0 2-483,1-7 0,-1 3 1,1 1-1,-1 1 483,0 5 0,0 0 0,0 2 0,0 5 0,0-7 0,-1 3 0,0 2 0,0 2 0,0 0 0,-1-2 0,1 0 0,-1 0 0,0-1 0,0 1 0,0 0 0,0 2-193,0-5 0,1 1 1,0 2-1,-1-1 0,1-1 1,-1-2-1,1-3-149,-1 4 0,-1-1 1,1-3-1,0-2 0,1-4-408,-2 14 1,1-4-1,-1-12-1948,-5 2 2698,-2-42 0,0-44 0,-3-20 0</inkml:trace>
  <inkml:trace contextRef="#ctx0" brushRef="#br1" timeOffset="143419">28230 5505 22605,'2'-62'557,"-1"0"1,0 1 0,2 3 0,0 2 0,3 2-408,0 8 0,3 1 0,2 3-460,9-11 1,6 8 489,8 12 0,5 11-45,8 14 0,4 13-836,7 16 0,1 13 731,-16-2 0,-2 6 0,-1 3-324,1 8 1,-3 5-1,-2 2 316,-10-10 1,-1 2-1,-2 2 1,-1-1-397,-3 3 1,-2 1 0,-1 0 0,-3 1 373,-2-1 0,-2 1 0,-2 0 0,-3 0 0,-3-1 0,-2-1 0,-3 0 0,-2 0-413,-6 13 0,-4 0 1,-4-3 412,-2-3 0,-5-2 0,-5-1 0,-3-7 0,-5 1 0,-2-2 0,2-4 13,0 0 0,1-4 0,-2 0-58,3-6 0,-3 0 0,2-1 0,3-6-270,-6 2 0,4-6-944,-20 9 413,23-21-1583,25-20 2349,28-23 0,4 8 0,4-2 1,8-5-1,-1 0 0</inkml:trace>
  <inkml:trace contextRef="#ctx0" brushRef="#br1" timeOffset="143593">29311 6278 23184,'38'-12'1289,"0"1"0,-5 0 1,-1 2-1021,16-5 1,-6 3-180,-15 6-90,-3 7 0,-14 10-1439,-10 26-180,-6-4-900,-6 12 2519,-4-21 0,-3-11 0,-1-8 0</inkml:trace>
  <inkml:trace contextRef="#ctx0" brushRef="#br1" timeOffset="143727">29749 5061 22914,'6'-52'413,"1"-1"1,-1 1 0,-1 4 0,0 1 0,-1 1-414,-1-12 0,0 3-225,-1 11 0,-1 5-2114,0-5 2339,1 39 0,-8 40 0,0 26 0</inkml:trace>
  <inkml:trace contextRef="#ctx0" brushRef="#br1" timeOffset="144026">29761 5473 21115,'4'33'1259,"0"0"1,6 30-721,-1-3-421,1 4 107,-7-30 0,0 2 0,-1 2 0,0 1-90,-1 1 0,0 1-7,-1 0 1,0 0-39,0 12 0,0 0 45,0-17 0,0-1-74,-2 5 1,0-5 208,1-8-90,-2-18-180,3-20 90,2-23-90,7-22-343,-2 17 0,3-2 343,5-5 0,2-1 0,1-2 0,1 2 0,3 2 0,1 1-45,-2 8 0,1 2-135,20-14-449,1 24-271,0 28-179,1 21-88,1 23 267,-22-20 1,0 1-361,0 1 1,-1 0 1259,1-4 0,-1-2 0,21 14 0,-3-9 0</inkml:trace>
  <inkml:trace contextRef="#ctx0" brushRef="#br1" timeOffset="144317">30695 5826 13553,'13'-42'2878,"-5"4"-167,-4 9-2621,-4 6 1499,7 5-1589,13 11 0,13 1 0,0 6 950,-2-10-860,-17-7 3571,-6-14-3301,-10-6 270,-21-4-180,-27 37-316,16 22 1,2 10-90,1 5 0,5 6-498,3 15 0,9 4 453,9-12 0,7-1-135,4 2 0,5-1-315,4-2 0,5-2-270,5-3 1,5-3-316,4-4 1,5-5-3882,3-9 1,4-5 4493,2-5 1,1-6 0,2-11 0,0-5-1,1-2 1,0-1 0</inkml:trace>
  <inkml:trace contextRef="#ctx0" brushRef="#br1" timeOffset="145063">31682 5446 22824,'0'-65'1349,"-7"13"-1169,-2 19-90,-6 17 0,7 18-90,2 12 90,6 13-90,4 3 0,0 2 0,3-5 90,-1-12 270,-2-15 89,-2-19 91,-6-11-270,-2-2 0,-8 5 0,-6 13-1,-9 22-179,-10 24-45,17-4 0,1 5-389,-1 7 1,3 4 343,3 5 0,3 2-802,3 2 0,4 1 802,6-1 0,4-1 0,2-5 0,7-1-275,16 0 1,9-8 274,-6-15 0,3-7-45,18-3 0,1-13 0,-6-19 0,-4-11-379,-10 4 0,-1-5 0,0-2 424,2-9 0,-2-4 0,0-2-296,-6 7 0,-1-2 0,0-1 0,-1-1 296,1-3 0,0-2 0,0-1 0,0-4 45,-4 6 0,1-4 0,0-2 0,-1-1 0,0 2 0,-2 2-100,4-9 0,-2 2 0,-1 0 0,1-3 145,-2 3 0,2-2 0,-2-2 0,0 2 0,-4 3-68,-2 0 1,-2 2-1,-3 3 1,0 4-23,3-19 0,-2 4 0,1-4 0,-7 17 311,-13 40-311,-6 45 0,2 3 0,-1 7 11,-2 16 1,1 5-12,4-13 0,0 3 0,-1 5-302,2-5 1,0 4 0,0 4-1,0-2 1,1-2-37,-1 1 1,1-3 0,1 0 0,-2 3 67,1-1 0,-1 4 0,1 0 0,-1-3 1,2-4 155,-2 6 1,2-4 0,-1-4-217,1-6 1,0-2-1,0-4-28,-3 8 0,-2-7 268,-11 5 270,-5-50 180,-2-48-26,16 6 0,2-6-20,0-12 1,3-5-135,5 18 0,2-2 0,1 1-30,1-2 0,3 1 0,1 1 739,1 2 1,1 1 0,2 1-800,6-14 0,3 4-827,-2 8 0,8 7 782,27 6 0,7 10-149,-21 13 1,1 7 238,26 5 0,-3 13 45,-24 10 0,-6 11 60,-4 6 0,-2 8 0,-3-1-150,1 10 0,-4 2-31,-4-5 1,-1 3 0,-5-1 90,-7-6 0,-3-1 0,-1-3-15,-1 3 0,-1-2-90,-3 7 0,-2-5 45,-2-10 747,0-19-837,1-22-322,2-53-533,8-5 1,3-8 978,0 22 1,0-1 0,2-3-545,1-11 0,2-4 1,0 3-241,0 11 0,1 2 1,0 1 659,0-2 0,0 1 0,0 1 0,0 2 0,1 0 0,-1 1 0,3-20 0,1 0 0</inkml:trace>
  <inkml:trace contextRef="#ctx0" brushRef="#br1" timeOffset="145312">32799 4605 21835,'-15'47'569,"-1"0"1,1 1 0,0-1-391,-1 2 1,1 0-528,1-1 1,1-1 482,2-2 0,2-2-45,3-1 0,2-2-45,4-3 0,3-2 44,14 24-89,16-11 0,8-21 340,6-18-295,-14-27 0,-1-9-1,-7 1 1,-3-5-620,6-17 0,-5-4 575,-11 7 0,-6-1 0,-2 0 0,-6-1-315,-12-6 0,-6 2-135,2 15 0,-3 5-360,-8-3 1,-4 8-1709,-16 11 2518,6 17 0,11 9 0,6 8 0</inkml:trace>
  <inkml:trace contextRef="#ctx0" brushRef="#br1" timeOffset="145626">32860 4989 22464,'16'29'1889,"-2"5"-1529,-7 4-180,-4 8 0,-3 1-90,0 1 90,-3 11 89,-2-20 91,1-5-180,0-28-90,4-19 0,4-16 0,6-19-45,-3 17 0,4-3-392,14-23 1,6 0 526,-7 14 0,2 1-45,12-13 0,1 4-1,-11 22 1,1 6 180,8 0 0,1 10-270,-3 17 0,0 12-45,6 14 0,-5 10-382,-7 6 1,-7 5 381,-4 9 0,-6 1-1028,-6-12 1,-4-1 802,-4 1 0,-3 0-450,0-1 1,-3 1-1051,-6-5 1,-4 1 0,0-3 1724,-4 7 0,-3-2 0,1-8 0,-2 1 0,0-4 0,-6 0 0,-1 0 0</inkml:trace>
  <inkml:trace contextRef="#ctx0" brushRef="#br1" timeOffset="146189">28880 7033 20257,'-49'6'683,"0"-1"1,0 0 0,-1-1 0,0-1-1,1 0-353,-1-1 0,0 1 0,1-2-31,2 0 1,2-2 0,0 1-201,-15-2 1,2 0-55,12 0 0,4-1-45,-9-6 817,50-4-817,26 2 0,19 2 0,4-2 0,12-1 0,6-1 0,3 0 0,-3 0-401,-13 3 1,-2 0 0,1 0 0,1 0-1,5-1 1,6-1 400,-13 2 0,5-1 0,3 0 0,4-1 0,2-1 0,2 0 0,0 0 0,1 0 0,0-1 0,-1 1 0,-2 0 0,-3 1 0,-2 0-192,8-1 0,-3-1 0,-2 2 0,-1-1 0,-1 1 0,2-1 1,2 0-1,3-1 0,4-1 192,-16 3 0,2 0 0,3-1 0,2 0 0,2 0 0,1-1 0,1 0 0,1-1 0,0 1 0,0 0 0,-1-1 0,-1 1 0,0 0 0,-3 1 0,-1 0 0,-3 0 0,-3 1-111,13-3 1,-5 1-1,-2 1 1,-2 0-1,-1 0 1,0 0-1,0 0 1,2-1-1,2 0 1,3-1 110,-8 3 0,2-2 0,2 0 0,2 0 0,1-1 0,1 1 0,1-1 0,-1 0 0,0 0 0,-1 0 0,-2 1 0,-2 0 0,-2 1 0,-3 0 0,-3 1-76,20-5 0,-6 2 0,-3 2 1,-3-1-1,-1 0 0,1-2 1,1-1 75,-4 0 0,2-1 0,0-2 0,0 0 0,-2 0 0,-3 1 0,-6 0 0,-5 1 0,12-6 0,-9 2 0,-10-5 0,-6-15 0,-14 0 1161</inkml:trace>
  <inkml:trace contextRef="#ctx0" brushRef="#br1" timeOffset="146189">33866 5518 17450,'-3'15'0,"-32"5"0,-16 0 0,14 0 0,-3 1 0,-3 0 0,-8-3 0,0 0 0,0 1 0,-1-1 0</inkml:trace>
  <inkml:trace contextRef="#ctx0" brushRef="#br1" timeOffset="146514">29343 7382 19138,'-56'15'539,"1"0"1,-1 0 0,0 1-1,1-1 1,-9 2 0,1 0 0,1-1-1,2-1-539,8-4 0,0 0 0,2-1 0,3-2 0,-3 1 0,2-2 0,5-2 0,-2-1 0,20-4 0,48-10 0,29-7 0,4 0 0,-10 5 0,2-1 0,3 1 0,6-1-269,-6 1 1,6-1 0,2 0 0,3-1 0,1 1 0,0-1-1,-2 2 269,3-1 0,0 0 0,0 1 0,1 0 0,0 0 0,2-1 0,0 1-51,-10 2 0,1 0 0,0 0 0,1-1 1,0 1-1,1 0 0,0 0 0,-1 0 0,1 0 51,2 0 0,0 0 0,1 0 0,-1 0 0,1 0 0,0 1 0,0-1 0,-1 0 0,1 1-23,0-1 0,-1 1 1,1 0-1,0 0 1,-1 0-1,1 0 1,0 0-1,-1 0 0,0 0 23,-1 1 0,-2 0 0,0 0 0,0 0 0,1 0 0,0 0 0,0 0 0,3 0 0,0 0-48,-1 0 0,2 1 0,1-1 0,2 0 1,0 0-1,1 0 0,-1 1 0,-1-1 0,-1 1 1,-2 0-1,-2 0 48,7-1 0,-3 1 0,-1 0 0,-1 1 0,-1-1 0,1 0 0,-1-1 0,3 0 33,-4 0 0,3-1 0,1 0 0,1 0 0,-1-1 0,-3 1 1,-3-1-1,-4 1 0,-6-1-33,9-1 0,-5-1 0,-7 0 0,-5-1 451,12-10 0,-20-1-451</inkml:trace>
  <inkml:trace contextRef="#ctx0" brushRef="#br1" timeOffset="148562">17197 15821 16528,'0'-9'4947,"0"0"-4408,0 0-269,0 2-90,0 0 0,0 5 2608,0 0-2068,0 16-360,-3 8 0,-4 24-91,-3 18-347,3-20 0,0 6 0,0 4 145,2-6 1,0 2-1,1 1 1,0 0-706,-1 2 0,1 0 0,0 0 1,0 1 659,1 1 1,0 1-1,1-2 1,1-3-23,0-2 0,1-4 0,1 2-764,0 9 1,1 1-1,0-3 764,1 1 0,-1 0-511,2-8 1,0 2 0,0-6 599,1 20-102,2-16 13,-4-29 1177,-1-33-1267,0-20 90,-2-7 0,0-10 0,0-1 200,0 4 0,0-1 0,0-4-200,0-6 0,-1-4 0,1-2 0,1 1 0,-1 6 0,0 1 0,1-1 0,-1 0 0,2-4 0,-1 1 0,1-2 0,1-4 0,1 10 0,0-3 0,1-1 0,1-2 0,1 1 0,0 2-232,0 3 1,1 1 0,1 0 0,0 1 0,0 0 0,1 0 231,1-10 0,1 0 0,0 0 0,0 2 0,3 4-114,1 0 0,2 1 0,0 6 0,2 6 114,8-7 0,8 11 186,0 15 0,8 5 0,3 6-186,11 10 0,4 8 0,1 3 0,0-2 0,1 2 0,0 5 170,-11 4 0,1 4 0,-2 1 1,-3 1-201,0 2 0,-5 0 0,2 3-120,7 7 0,2 2 0,-5 0-120,2 3 0,-3 0 0,-11-7 0,-1 0 1,-6-2 1116,10 23-5255,-30 6 4408,-22-17 0,-30 8 0,-11-20 0</inkml:trace>
  <inkml:trace contextRef="#ctx0" brushRef="#br1" timeOffset="149051">18018 15776 24353,'-11'13'1439,"1"5"-809,0 7 0,0 13-181,-6 16-1006,8-20 0,-1 2 602,0 6 0,0 0 0,0 3 0,2 1 0,2 2 0,1-1-45,1-2 0,1-1 0,1 8 0,2 0 219,0-12 1,1-3-175,2-1 0,2-5 183,7 0-228,22-29 0,12-20-90,5 2 90,9-6 0,-14 15 0,16 9 0,-20 10 0,7 9 0,-20 26 358,-20-6 1,0 3-314,6-4 0,0 0-45,-8 2 0,2-4 0,34-2 0,-14-27 0,12-5 0,-14-10 0,-2-7 0,-3-14 0,-9-3 0,-3-3-90,3-21 45,-5 16 0,-5 0-315,-8 0 0,-6 3-89,-10-18 134,0 21 0,-4 4-494,-23-6-181,-10 7-501,-2 4-668,3 5 2159,6 3 0,7 1 0,5 0 0</inkml:trace>
  <inkml:trace contextRef="#ctx0" brushRef="#br1" timeOffset="149977">17733 15993 23403,'-51'-41'990,"8"3"-990,20 1 0,41-6 0,25 21 0,12 5 0,4-2 0,6 2-1073,-5 7 1,4 2-1,1 2 1073,-5 1 0,0 1 0,1 2 30,3-1 0,2 2 0,-1 0-30,1 1 0,0 0 0,2 2-351,-4 1 0,4 1 1,-1 1-1,-4 0 471,-1 1 0,-3 0 0,1 2 37,-7 0 1,2 0-1,-2 1 1,-6 1 541,7 5 0,-7 7-204,2 16 0,-8 7-360,-15-10 0,-5 4-135,2 16 0,-9 4 0,-17 5 0,-8-1 0,4-15 0,-4 0 0,-4-2 0,-4 2 0,1-7 0,2-9 0,0-3 0,-5 3 0,-1-5 0,-3-11 0,5-16 102,4-16-102,7-47 0,8 5 0,7 1 0,8-2 0,7 16 0,3 4 585,0-1 1,4 6-586,6 9 0,1 10 0,23 13 0,4 15 0,-31 0 0,0 1 0,0 3 0,0 1 0,-1 2 0,-2 1 3191,25 17-3191,-26-14 0,-1-1 0,8 5 340,-4-3-340,-22-41 0,-4-33 0,0-15-302,-1 23 1,4-2 301,2 7 0,4 0 0,2 0 0,3 1 0,3 1 0,4 2 0,1 4 0,1 2 0,2 5 0,1 3 251,31-2-251,-21 21 0,-1 10-1594,-2 13 1,-3 6 1593,0-1 0,-4 4 0,-6 8 0,-5 1 0,-1 18 0,-12-26 0,0 0 0,0 9 414,-2-11-414,-4-55 0,5-17 0,-1 5 0,3-3-184,2 0 1,4 1 183,3-6 0,2 0 754,3-1 0,3 1-754,3 0 0,3 2 0,-1 4 0,1 4 0,-1 1 0,3 11 0,30 31 0,2 15-754,-30-10 1,-2 6 753,6 9 0,2 8 0,-9 3 0,-10 17 0,-10 0-265,-2-17 0,-2 0 265,3 19 0,-9-21 1221,-39-68-1221,21-14 0,3 4 0,-1-9 0,4 0-453,9 2 0,4-1 1,2-2 452,1-7 0,3-3 0,1 0-184,1 10 1,0-1 0,2-1-1,1 1 184,1-4 0,1 0 0,2 0 0,0 0 0,2 0 0,2-1 0,0 1 0,1 1 0,1 2 0,0 0 0,2 2 0,0 0 0,2 4 0,0 1 0,2 2 0,0 1-510,7-8 1,2 3-1,4 3-813,-2 12 1,4 1 0,2 3-1,-3 4 1323,-1 1 0,0 4 0,1 4 0,9 2 0,2 4 0,-4 7 0,-2 14 0,0 0 0</inkml:trace>
  <inkml:trace contextRef="#ctx0" brushRef="#br1" timeOffset="150868">22212 15260 16605,'-34'52'809,"-1"-1"1,3-3 0,-1-3-108,3-9 1,1-2-208,4-6 0,1-2 2021,-18 10-2336,22-21 708,13-18-888,23-25 0,13-7 0,5-3 0,-6 7 0,2 0 545,14-14 1,1 2-546,-13 16 0,0 2 807,5-1 1,2 7-808,27 17 0,-29 15 0,-3 7-147,-9 7 1,-4 4 146,-2 8 0,-4 1 0,2 21 0,-1 0 0,-4-2 0,-2-5 0,-5-20 0,-3 0 0,-11 28 0,-9-27 0,-5-2 0,-1-9 0,-3-4 153,-12-3 0,-4-4-153,5-7 0,-1-3 0,-4 1 0,-2-2 0,1-1 0,-3-2-78,-3 1 1,-5 0-1,3 0 78,-6 0 0,0 0 0,9 0 0,-1 0 0,7 0 116,-20 0-836,36 0-89,20 0-91,12 0 622,2-2-171,9-6 89,3-10 270,-1-9 0,2-6 405,4-13 0,1-3-552,0-1 0,1-1 372,0-8 0,0 0 0,-5 16 0,1 0 15,3-2 0,5-2 0,0 2-61,7-6 1,4 0-521,-3 6 1,4-1 0,0 4 520,-7 13 0,1 3 0,4 2 22,2 2 1,4 0-1,3 2 1,-1 2-697,0 2 1,1 2-1,0 1 1,-1 0 702,16-3 1,0 1 0,-2 4-30,-9 5 0,-2 3 0,-6 4 79,-6 5 0,-7 4 101,17 24-270,-19 12 0,-16 12 0,-9 6 168,-7-30 0,-1 0-168,-2 32 979,-1-5-979,3-22 0,2-1 0,7 14 3244,2 9-3244,8-27 0,5-9 40,-1-5-40,-1-10 406,-5-4-406,-2-32 0,-6-3 0,4-29 0,-4 5 0,2-1 0,0 6 0,1 10 0,1 8 0,0 12 0,18 17 0,12 23 0,5 5 0,-12-3 0,0 1 0,4 0 0,9 6 0,-22-22 0,-3-3 0,-5-6-180,-6 0-3508,-24-2 3688,-41 10 0,17-2 0,-2 2 0,-15 5 0,1-1 0</inkml:trace>
  <inkml:trace contextRef="#ctx0" brushRef="#br1" timeOffset="151963">21234 17047 23274,'-26'11'3328,"-7"-4"-2968,11-3 89,3-4 631,17 10-990,13-1-90,16 13 0,23-4-409,-13-5 1,5-1 408,12 1 0,9-1-625,-15-4 1,7 0 0,3 0 0,2 0 0,-4-1 624,9 1 0,-2-1 0,2 0 0,4-1 0,-16-1 0,3 0 0,2 1 0,1-1 0,0-1 0,-1 0 0,-2 0-348,3-1 0,-1-1 0,-1 0 0,0-1 0,0 0 0,1-1 348,4 0 0,1 0 0,0-1 0,0-1 0,1 0 0,1-1-200,-8-1 1,1 0-1,1 0 1,-1-1 0,1-1-1,0-1 1,1-1 199,1 0 0,1-2 0,0 0 0,0-1 0,0-1 0,0-1 0,0-1-97,-5 0 1,-1 0 0,0-2 0,1 0 0,0-1-1,-1-1 1,0 0 0,0-2 96,2-1 0,-1 0 0,1-2 0,-1 0 0,0-1 0,0-1 0,0-1 0,-1-1 0,3-2 0,-1-1 0,0 0 0,-1-2 0,1 0 0,-1-2 0,0 0 0,0-1 0,-5 3 0,0-2 0,-1 0 0,0-1 0,0-1 0,0 0 0,0-1 0,-1-1 0,0 0 0,-3 1 0,-1 0 0,0 0 0,0-2 0,0 1 0,0-2 0,-1 0 0,0 0 0,1 0 0,-1-1 0,1-2 0,-1 1 0,1-2 0,-1 0 0,1 0 0,-1-1 0,0 0 0,0 0 0,-1 0 0,1-1 0,1-2 0,-1 0 0,0 0 0,0 0 0,0-1 0,0-1 0,-1 1 0,1-1 0,-1 1 0,1-1 0,-5 4 0,1-1 0,-1 1 0,1-1 0,-1 0 0,1 0 0,-1 0 0,0 0 0,0 0 0,0-1 0,0 1 0,0-1 0,0 0 0,0 0 0,-1 0 0,1-1 0,0 1 0,-1-1 0,1 1 0,-1-1 0,0 0 0,0 1 0,-1 0 0,-1 2 0,0-1 0,-1 1 0,1 0 0,-1-1 0,1 0 0,0-2 0,2-1 0,0-2 0,1-1 0,-6 7 0,1-2 0,2-2 0,-1 0 0,2-2 0,0-1 0,1-1 0,-1 0 0,1 0 0,0-1 0,-1 1 0,0-1 0,0 1 0,-1 1 0,-1 0 0,-1 2 0,-1 1 0,4-7 0,-1 2 0,-1 1 0,-1 0 0,-1 1 0,0 0 0,-1 0 0,1 0 0,0 0 0,0-2 0,1 0 0,0-1 0,2-2 0,-4 5 0,1-1 0,1-1 0,0-1 0,1-1 0,1-1 0,-1 0 0,1-1 0,-1 1 0,0 0 0,0 0 0,-1 1 0,-1 1 0,0 1 0,-2 1 0,-1 1 0,-1 2 0,4-8 0,-1 0 0,-1 2 0,-1 0 0,-1 2 0,-1 1 0,-1 0 0,0 1 0,0 1 0,-1 1 0,1-1 0,5-9 0,0 1 0,-1 0 0,-1 1 0,0 2 0,-1 1 0,-1 2 0,-1 3 64,6-10 0,-3 4 1,0 2-1,-2 2 0,-1 4-64,9-12 0,-2 4 0,-5 8 450,-7 10 1,-3 6-451,8-19 1619,-14 12-1619,-12 10 2422,-16 4-2422,-12 5 2138,-13 1-2138,-8 4 0,10 6 0,0 0 0,-20-2 265,21 5 0,1 1-265,-5-3 0,5 2 0,7-2 0,5 0 0,5 0 0,6 4 0,2-1 261,6 3-261,-5 1 0,2 0 0,-9 2 0,-4 8 0,-10 6 0,-15 11 0,-1 3 0,-5 2-615,9-7 1,-2 1 614,4-2 0,-3 1 0,3-1 0,-4 2 0,3-2-158,2-3 0,2 0 158,6-2 0,2-2 0,-18 8 0,16-12 0,24-11 0,22-13 0,30-14 0,-8 6 0,7-2 0,0 2-195,13-6 1,4 1 194,-3 2 0,6-1 0,-2 3 0,-10 6 0,-1 3 0,0 1 0,3 1 0,0 1 0,-1 1 0,0 2 0,1 2 0,-2 1 0,-1 2 0,-1 1 0,-1 2 0,-2 2 0,-2 0 0,0 3-281,16 3 0,-2 4 281,-7 3 0,-3 2-316,-6 2 1,-5 3 315,-4 4 0,-3 2 0,-5 4 0,-3 2 0,-2 4 0,-2 2 0,-2 2 0,-2 2 0,0-1 0,-1 1 0,3 11 0,-1-2 0,-6-17 0,-1-1 0,3 5 0,-9-5 0,-40-4 0,-23-18 0,7-12 0,-10-6-283,8-5 0,-6-3 0,-2-2 1,3 0 282,9 2 0,1 1 0,0-2 0,-3 0 0,-3-2 0,-4-2 0,-2 0 0,2 0 0,3 1-384,1 0 0,3 1 0,1 0 0,0-1 384,-1 1 0,1-1 0,0 1 0,0 1-293,1 0 1,2 1 0,-2 1 0,-1 0-644,-1 2 0,-2 1 0,-2 1 0,1 0 0,4 1 936,1 0 0,2 1 0,1 1 0,-3 1 0,-10 2 0,-3 2 0,0 1 0,6 2 0,5 4 0,0-1 0,1 1 0</inkml:trace>
  <inkml:trace contextRef="#ctx0" brushRef="#br1" timeOffset="152795">17717 18123 24893,'10'-37'3058,"0"6"-2698,-5 8-90,-2 8-270,-3 6 0,0 2 0,0 3 0,-9 1 0,-49 23 0,21-9 0,-5 2-632,-3 1 1,-4 2 0,-2-2 631,-4 0 0,-2-1 0,-2-1-559,8-3 1,-1 0 0,-2-1 0,-1-2 558,-4 0 0,-2-1 0,-1 0 0,0-2 0,-2 0 0,-1 0 0,-1-1 0,-4-4 0,17-1 0,-2-2 0,-3 0 0,0-2 0,-1-1 0,0-1 0,0-1-290,-2-3 1,0-1 0,-1-1 0,1-2-1,-1 0 1,0 0 0,1 0 289,-1 0 0,1 0 0,-1-1 0,1 0 0,0-1 0,1-1 0,1-2-186,2 0 0,1-2 1,0-2-1,0 0 1,3-1-1,2 1 1,3 0 185,-3-4 0,3 1 0,3-1 0,1 0 0,0-1 0,-8-8 0,1-1 0,2 0 0,2-2 0,3 1 0,2-1 0,2-1 0,1 0 0,4 1 0,2-1 0,2-1 0,3 0 31,-6-13 1,4-1-1,4-1-31,5 3 0,2 0 0,5 0 0,3 3 0,3 1 0,3 1 0,2 5 0,3 1 0,3 0 0,4-3 0,2 0 0,1 4 0,1 0 0,1 2 0,3-2 0,0 5 1053,-1 5-1053,-6 9 1950,-4 19-3119,-2 12 2112,-2 17-3282,0 13 2339,-4 5 0,-2 7 0,-5 1 0</inkml:trace>
  <inkml:trace contextRef="#ctx0" brushRef="#br1" timeOffset="153287">11910 15373 21385,'-7'-27'2608,"2"2"-2248,5 2 180,0 7 359,0 7 1,4 15-1,4 17-269,8 24-450,1 14 0,-1 7-1321,-2-8 1,-2 3 1140,0-1 0,-1 5 0,-1-2 0,-3-10 0,-2 0 0,-1 3 0,1 3 0,-1 5 0,-1 0 0,1-3 0,0 1 0,-1-2 0,1 4 0,-1-11 0,0 4 0,0 1 0,0-2 0,0-5-450,1 6 0,1-5 0,-1-1 450,0-3 0,0 0 0,0-4-270,2 1 0,0-7-629,2-6-271,0-14-359,-1-9-809,0-13 2338,-4-17 0,1-16 0,-4-13 0</inkml:trace>
  <inkml:trace contextRef="#ctx0" brushRef="#br1" timeOffset="153863">11468 16549 24443,'-36'-15'1529,"10"-5"-1439,37-24-90,24 10 0,12 0-2875,6-2 0,6 2 2785,-5 6 0,5 1 0,4 1-23,-3 4 1,4 1 0,1 0-1,-4 2 13,-11 3 0,-3 0 1,0 1-1,2-1 100,12-3 0,4-1 0,-1 1 0,-6 1 90,-8 1 0,-4 1 0,-1 1 90,14-4 0,-3 0 273,-4-1 0,-4 0-3,5-5-90,-12 0-91,-43 15 2120,-18 16-2209,-8 47-180,6 8 611,13-9 1,6 2-612,6-7 0,4-1 0,1 5 0,4 0 0,2-1 0,3-2-45,2-2 0,2-3 45,1-5 0,1-4-45,2-5 0,1-6-135,25 5 2006,2-22-1871,-15-30 0,-2-10 45,-9 4 0,-3-5-393,9-19 1,-4-5 482,-13 10 0,-5-2 135,-2-15 0,-2 0-225,-3 19 0,-1 1 0,-1-7 0,-2 5 0,0 0 0,0 21 0,0 18 802,16 40-802,5-1 0,2 1 0,1 3 0,2 0-210,8 3 0,1-4 210,14 8 0,-4-10 0,-9-14 914,-7-9-914,-11-23 0,-8-10 0,-10-12 0,-5-6 0,-7-7 0,-2-3-331,1-2 0,-1 0 331,-5 2 0,0 4-900,-7-12-629,3 13-540,3 10-719,6 9 2896,5 8 0,15 4 0,5 3 0</inkml:trace>
  <inkml:trace contextRef="#ctx0" brushRef="#br1" timeOffset="154128">14123 15256 23004,'50'-28'3418,"-11"9"-2699,-15 17-179,-18 22-90,-12 21-90,-9 19-677,6-26 0,1 2 317,2 1 0,2 3 0,3 14 0,7 1 0,7-5 0,6-1 0,6 5 0,4-6 0,-4-17 0,4-9 88,6-16 0,-3-10-88,-3-28 0,-13 3 0,-4-5-1065,-10-1 0,-4-3 1065,-2-2 0,-2-2 0,-2 2 0,-3-2-1523,-8-5 1,-4 2 757,5 14 1,-1 4 3,-6-3 1,-3 6-1669,-16 11 2429,-3 19 0,-6 13 0,-2 11 0</inkml:trace>
  <inkml:trace contextRef="#ctx0" brushRef="#br1" timeOffset="157317">12978 17169 20755,'5'-23'4138,"-2"-1"-3599,-3-2-89,0-1-90,0 2 180,0 1-91,0 5-179,0 1-90,0 9 450,0 2-360,4 19-270,6 14-1696,6 16 0,3 6 1696,-3-7 0,4 4 0,-1-3 0,4 6 0,1 1 0,-1-4-190,1-2 0,-1-4 0,6 3 190,4 1 0,6 3 0,3 2 0,2-3 0,-2-4-463,-1-5 0,0-5 0,2-1 0,8 2 463,-7-7 0,6 3 0,4 0 0,3 0 0,1-1 0,0-1 0,-1-1 0,-4-3-236,3 1 0,-2-4 0,-2-1 0,2-1 0,4 0 0,5 0 236,-12-3 0,3 0 0,4 0 0,3 0 0,1 0 0,2 0 0,0 0 0,0 0 0,-2-1 0,0-1 0,-3-1 0,-3 0 0,9 0 0,-3 0 0,-2-2 0,-1 0 0,0-1 0,1 0 0,2 0 0,3 1 0,-6-2 0,2 1 0,3 0 0,0-1 0,1 1 0,1-1 0,-1 0 0,0 0 0,-1 0 0,-2-1 0,-2-1-102,9 1 0,-3-1 0,-2-1 1,0 0-1,-1-1 0,2 1 0,3-1 1,3 0 101,-14-1 0,1 0 0,1-1 0,1 1 0,2-1 0,0 1 0,2-1 0,-1 0 0,2-1 0,-1 1 0,1-1 0,-1 1 0,0-1-9,0-1 1,0 1 0,1-1 0,0 1 0,1-1 0,-1 0 0,1-1 0,1 1 0,-1-1 0,0 1 0,0-1 0,0 0 0,0 1 0,0-1 8,0 0 0,0 1 0,0-1 0,0 0 0,1 1 0,-1-1 0,0 0 0,0 0 0,0-1 0,0 1 0,0 0 0,0-1 0,0 0 0,0 0-3,-1 0 1,0-1-1,1 0 1,0 1-1,0-1 1,0 0-1,0-1 1,-1 1-1,0-1 1,-1 1-1,-1-1 1,-1 0-1,-1 0 1,-1 0 2,8-1 0,-2 0 0,-3 0 0,-1 0 0,0 0 0,0-1 0,0 0 0,2 0 0,2-1 0,3-1 0,-11 2 0,1-1 0,3 0 0,0-1 0,2 0 0,0 0 0,1 0 0,1-1 0,-1 0 0,0 1 0,-1-1 0,0 0 0,-2 1 0,-1-1 0,-1 1 0,9-2 0,-2 1 0,-1-1 0,-2 1 0,0 0 0,0-1 0,-1 1 0,2-1 0,0 0 0,2-1 0,2 0 0,-11 2 0,3 0 0,1-1 0,0 0 0,2-1 0,0 1 0,0-1 0,0 0 0,0 1 0,0-1 0,-2 0 0,-1 0 0,-1 1 0,-2-1 0,-1 1 0,9-3 0,-2 0 0,-1 1 0,-2-1 0,-1 1 0,-1-1 0,0 0 0,-1 1 0,2-2 0,-1 1 0,6-2 0,0 0 0,0 0 0,0-1 0,-1 0 0,0 0 0,0 0 0,-1 0 0,1-1 0,-3 0 0,0 0 0,0 0 0,0-1 0,0 1 0,-1-1 0,0-1 0,-1 1 0,1-2 0,-3 1 0,1 0 0,-1-1 0,0 0 0,0-1 0,-1 0 0,0 0 0,0-1 0,0 0 0,4-2 0,-1 0 0,0 0 0,-1-1 0,0-1 0,1-1 0,1-1 0,2-3 0,-9 3 0,2-2 0,1-2 0,1 0 0,0-2 0,1 0 0,-2-1 0,0 0 0,-1 1 0,-1 1 0,-3 0 0,1-1 0,-2 1 0,-1 1 0,-1 0 0,-1-1 0,0 1 0,1-2 0,0-1 0,2-2 0,-3 2 0,2 0 0,0-2 0,1 0 0,0-1 0,-1 0 0,1-1 0,-1-2 0,-1 1 0,-1-2 0,-1 0 0,-2-1 0,0-2 0,-1-2 0,0 0 0,-1-1 0,-1 0 0,-1 0 0,0 1 0,-1-1 0,-1 2 0,-1 1 0,7-7 0,-3 1 0,0 1 0,-2 1 0,0-1 0,0-1 0,0-1 0,2-3 0,-6 8 0,0-2 0,1-2 0,1 0 0,0-2 0,-1 0 0,0 1 0,-2 0 0,0 1 0,-2 1 0,-2 1 0,5-10 0,-2 2 0,-1 2 0,-3 0 0,0-1 0,0-2 0,1-4 0,-6 9 0,1-3 0,0-2 0,-1-1 0,0-2 0,0 0 0,-1 0 0,0 0 0,-1 0 0,-1 1 0,-1 1 0,-1 0 0,0 1 0,-1-1 0,-1 0 0,0 0 0,0-1 0,0 0 0,0-1 0,-1-1 0,0 4 0,-1-1 0,1-1 0,0-1 0,-1 0 0,0-1 0,0 1 0,-1 0 0,0 1 0,0 1 0,-2 2 0,0 1 0,2-11 0,-1 1 0,-1 2 0,-1 1 0,0 2 0,-1 0 0,-1 1 0,0 0 0,0 0 0,-1-1 0,-1 2 0,0 1 0,-1 1 0,0 3 0,-1 3 15,2-12 0,-2 5 0,0 2 0,0-1-15,-1 3 0,0 1 0,-1 0 0,0 1 147,2-14 0,0 2 1,-1 0-148,1 5 0,-1 0 0,0 1 0,-1 4 0,1 0 0,-1 1 225,0 3 1,1 1-1,-1 1-225,0 3 0,-1 0 0,1 1 528,0-18 0,0 3-528,1 4 0,-2 1 804,0 7 1,-2 1-805,2 5 0,-2 1 0,-2 4 0,-1 2 0,-6-29 696,-1 28 0,-1 0-696,-11-22 1324,1 0-1324,10 22 0,7 16 1089,4 5-1089,0 1 544,0-2-544,0-2 0,0-8 0,0-2 0,0-2 0,0 1 0,0 5 0,0 0 0,0-14 0,0 10 0,0-12 0,0 13 0,0 2 0,2 1 0,0 3 0,2 3 0,-2 2 0,0 5 0,-2 0 0,0 4 0,0 0 0,2 5 0,0 0 0,2 2 0,-2-2 0,0-1 0,-2-3 0,6-8 0,-3 2 0,6-8 0,1-6 0,6-4 0,0-3 0,0 2 0,-5 11 0,-2 2 0,1 4 0,-2 3 0,-2 4 0,-2 0 0,-2 17 0,-2-3 0,0 15 0,-5-4 0,-2 4 0,-9 5 0,-1 5 0,0-6 0,-6 2 0,-7 3 0,-5 0 0,-13 5 0,-2-1-385,5-7 1,1-3 384,0-5 0,2-4 0,-6 2 0,9-4 0,12-7 0,13-5 0,21-12 0,20-13 0,24-18-594,-16 13 1,3-3 593,6-5 0,2-2 0,-13 9 0,1 0 0,1 0 0,0-1 0,0 0 0,3-1 0,9-7 0,3-1 0,-2 2 0,-5 4 0,-2 2 0,0 1 0,-2 2 0,1 1 0,-3 4 0,1-2 0,-5 10 673,-1 21-673,-7 19 0,-8 14 0,0 8 0,0-7 0,0 1 0,0 2-470,0 0 1,0 0 0,1 0 469,2 2 0,0-1 0,0-4 0,1 0 0,-2-3 0,1 3 0,-11-1 1082,-34 17-1082,-18-13 0,-5-33 0,-8-8-475,2-6 0,-2-4 475,-7 0 0,-2-2-21,19 2 0,0-1 0,0 1 21,-1 1 0,1 0 0,0 0 0,-1 0 0,1 1 0,1 1 0,-19-1 0,1 3-405,5 2 1,1 2-586,5 3 1,2 3-718,4 1 0,1 3 1707,5 1 0,1 3 0,4 0 0,1 1 0,3 1 0,-1 0 0</inkml:trace>
  <inkml:trace contextRef="#ctx0" brushRef="#br1" timeOffset="158247">28831 6124 16797,'12'-4'4498,"3"-7"-4228,5-9-180,1-14-90,-1-7-720,-4-11-1439,-7-5 2063,-9-4 1,-14 1 0,-8 2 0</inkml:trace>
  <inkml:trace contextRef="#ctx0" brushRef="#br1" timeOffset="158791">28206 5943 19946,'-53'37'2428,"2"-5"-1978,8-8 180,7-6-91,7-8-179,14-4-90,41-20-180,16 3 0,17 2 0,7-1-739,-12 3 0,6 0 1,4-1-1,3 1 1,1 0-1,-2 0 661,-6 1 1,0 0 0,1 0 0,1 1 0,0-1 0,3 1 0,1 0-160,-5 0 1,3 1-1,1 0 1,2 1-1,0-1 1,0 1-1,-1-1 1,-1 1-1,-1 1 147,-1-1 0,-1 1 0,0 0 0,-2 0 0,1 0 0,-1 0 0,1 0 0,1 1-190,1-1 0,0 0 1,0 0-1,1 0 1,-1 0-1,1 0 1,-1 0-1,-1 0 190,-1 0 0,0 0 0,-1 0 0,0 0 0,0 1 0,-1-1 0,0 0 0,0-1-145,3 1 0,-1 0 0,1-1 0,-2 1 0,0-1 1,-1 0-1,0 0 145,3 0 0,-1-1 0,0 1 0,-2-1 0,0 0 0,-2 0 48,3-1 1,-1 0-1,-1-1 1,-1 1-1,-3-1-48,5-1 0,-3 0 0,-1-1 0,-2-2 182,13-6 1,-2-3 0,-8 0-363,-8-1 0,-8-4 590,-8-5 0,-17 0-860,-41 10 1,-25 4-1,-6 4 234,1 3 0,-7 4 0,-6 1 1,-1 2-1,1-1 171,10 1 0,-1-1 0,0 1 0,-2 1 0,-1 0 0,-2 2 45,6 0 0,-3 2 0,-1 0 0,-1 0 0,0 2 0,0 0 0,1 0 0,2 0-16,0 2 0,2-1 0,1 1 1,0 1-1,-1 0 0,-2 1 1,-3 1 50,5-1 1,-3 2 0,-2 0 0,-2 1 0,0 0 0,-1 0 0,1 1 0,0-1 0,3 0 0,2-1-111,-2 1 0,2 0 0,2-1 0,0 0 0,1 0 0,-1 1 0,-1-1 0,-3 2 111,5-1 0,-3 0 0,0 1 0,-2 0 0,0 0 0,1 0 0,0 0 0,1 0 0,1 0 0,3-1 169,-11 3 1,1 0-1,2-1 1,1 0 0,2 0-1,1 0 1,2-1-108,-10 2 1,2 0-1,3-1 1,2 0-1,2 1 59,-3 0 1,-2 0-1,12 1 1,22 1 291,28 10-337,32-21 1,23-7 0,11-4-1,-1 1 7,-6 1 1,2 0 0,2 0-1,5-1 1,6 0-63,-20 1 0,4-1 0,2 0 1,3 0-1,2 0 0,2 0 1,0 0-1,1 0 0,1-1 1,-1 1-1,-1 0-41,-4 1 0,0-1 0,0 0 0,2 1 0,-1-1 1,1 1-1,1-1 0,-1 0 0,1 1 0,0-1 1,-1 0-1,1 1 0,0-1-16,1 0 0,0 0 0,0 1 0,1-1 0,0 0 0,0 0 0,0 0 0,0 0 0,-1 0 0,1 0 0,-1 1 0,-1-1 0,0 0 0,2 1 0,0 0 0,0-1 0,0 1 0,-1 0 0,0 0 0,0 0 0,-1 0 0,0-1 0,-2 1 0,0 0 0,-1 0 0,11 0 0,-2-1 0,0 1 0,-1-1 0,-1 1 0,-1 0 0,-1-1 0,-3 1 0,-1 0-154,0-1 0,-3 1 0,-1 0 0,-2 0 0,0 0 0,1 0 0,2 0 12,5-1 1,2 0 0,2 1-1,-2-1 1,-1 0 0,-5 1-1,-5 0-229,19-1 1,-9 1-1,-4 0-664,7-1 1,-10 2 1291,-6 9 1,-78 8-1,-8-3 1,-1 0-1</inkml:trace>
  <inkml:trace contextRef="#ctx0" brushRef="#br1" timeOffset="159595">30175 11556 23274,'0'-32'2878,"2"1"-1619,2 1-89,8-5-1170,5 20 0,2 16 0,1 40 0,-12-7 0,0 8-1098,0 14 1,-1 7 0,-1 0 1097,-1-11 0,0-1 0,-1 2 0,1 0 0,1 4 0,-1 0 0,0-5-264,-1 0 1,0-4 0,1-1 263,3 19 0,2-2-19,-2-19 1,0 1 0,2-5 18,2 1 0,1-6 0,9 16 0,-9-70 2891,-17-43-2891,-8 3 0,-4-3 0,0 16 0,-2 0 234,-10-11 1,-6 8-235,5 26 0,-3 10 0,-4 7 0,-1 8-114,-1 7 1,2 7 113,-1 8 0,3 5 0,3 3 0,4 5-869,5 2 1,4 3 868,4 0 0,7 3 0,9 14 0,11 1-73,14-8 1,13-4 72,-1-15 0,6-2 0,2-5 0,-3-7 0,2-5 0,1-5-223,5-5 1,1-6 0,-3-3 222,7-7 0,-4-5 0,0-6 0,-4-4 0,-4-6 0,-4-4 0,-4-4 0,-4-4-125,-5-1 1,-5-1 124,-3 0 0,-3 1 0,-5 5 0,-2 0 745,-2-1 1,-2 5-746,-4 11 156,-4 16-156,-9 57 0,6-1 0,0 4 441,1-11 1,2-1-1207,0 14 1,0-1-1485,-3 11-65,-2-13 2314,-5-11 0,-2-21 0,-1-8 0</inkml:trace>
  <inkml:trace contextRef="#ctx0" brushRef="#br1" timeOffset="159727">30862 11832 20171,'0'-34'90,"0"-1"0,-1-3 0,2 3-1413,8-5 1323,4 12 0,13 36 0,3 13 0</inkml:trace>
  <inkml:trace contextRef="#ctx0" brushRef="#br1" timeOffset="160296">31158 12035 22194,'11'43'2339,"-5"4"-1709,-3 6-1,-10 5-359,0 6-679,0-20 1,0 0 498,0 21 368,4-20 0,1-4 82,2-6-256,3-15-284,7-35 90,11-25-90,11-17 45,-1 4 0,3-3-566,0 4 0,1 1 521,-1-2 0,-1 3 45,-6 15 0,-2 7 586,-1 11-451,-5 27-90,-9 16 0,-7 8 0,-4 4-90,-1-2 0,-1 1 45,-1 0 0,0-2-45,0 12-90,7-44 1197,12-15-1107,8-17 0,2-5 0,-4 9 0,0-2 0,8-11 0,1 0 0,-7 10 0,0 4 90,9 0-90,-2 15 0,-12 32 0,-1 30-90,-3-14 0,5 11-90,-3-28 0,3-10-90,-1-14 90,6-34 90,-12-27 90,-9 22 0,-2 0-45,0 6 0,-2 3-314,-12-14-361,12 33-269,-3 13-271,4 11-3057,0 28 4317,4-7 0,1 15 0,3-15 0</inkml:trace>
  <inkml:trace contextRef="#ctx0" brushRef="#br1" timeOffset="160951">32043 12099 21745,'25'-56'2248,"-1"1"-1168,-1 4-271,-3 7-359,-4 12-90,-2 9 0,-3 12-1,-5 19-89,-2 15-180,-4 18 0,0 12-90,-6 1 0,1-1 90,-5 0-90,6-27 0,0-6 0,4-35 0,6-15 0,6-17 0,8-13-207,-7 28 0,1 1 207,13-29 0,-11 28 0,1 4 0,13 6 0,-3 15 0,-6 44 0,-9 18 0,-3 9-1533,-1 1 1533,-4-5 332,-2-9-332,0-14-90,-2-18-90,11-56 180,4-11 0,3-8-855,0-4 0,2-3 855,-2 10 0,1-2 0,0 3 0,4-10 0,0-1-389,-3 5 1,0-4 0,0 3 478,-5 15 0,-1 3 0,0-2-31,2-9 1,1-1 0,-2 5-54,-3 6 0,-2 5-6,9-22 90,-7 22-90,-10 46 0,-8 27 0,-7 13 0,2 5 0,-3 4 62,0-3 1,-1 4-1,0-1-62,3-6 0,-1-1 0,1 1 141,0 3 0,0 0 1,0 0-142,1-2 0,0 1 0,0 1 0,3-6 0,0 2 0,1 0 0,0-2 0,0 6 0,1-1 0,0-2 0,1-1 0,0-2 0,1-3 49,2 8 1,1-15-230,1-31-1349,0-23-180,7-43 810,-4 6-1,5 8 1166,-6 24-266,-2 3 0,0 7 0,0-1 0</inkml:trace>
  <inkml:trace contextRef="#ctx0" brushRef="#br1" timeOffset="161252">32730 11931 21565,'18'-7'2248,"-2"3"-1258,-7 14-1,-4 17-359,-15 27-942,2-15 1,-2 4 536,-6 9 0,-4 2-591,-2 7 1,-3 1 455,6-17 0,-2 0 0,-1-1-30,-1 0 0,-2-1 0,-3 2-15,-2-4 0,-4 2 0,-1-1 0,2-3-45,-3 0 0,2-3 0,-3 0 0,-9 7 0,-3 0 0,3-7 45,-1-6 0,4-5-45,3-5 0,3-2-360,-21 0-539,18-12-630,23-21-720,21-18 2249,27-26 0,-8 18 0,3-2 0,6-6 0,0-1 0</inkml:trace>
  <inkml:trace contextRef="#ctx0" brushRef="#br1" timeOffset="161418">32778 11913 22644,'25'-32'1979,"-4"7"-1349,-8 10-91,-6 8-269,-4 11-180,-3 10 0,0 9-1259,2 20-540,-1-7 1709,0 9 0,-1-27 0,0-4 0</inkml:trace>
  <inkml:trace contextRef="#ctx0" brushRef="#br1" timeOffset="161696">33055 11461 21295,'10'-48'1169,"0"5"-1079,-4 13-90,0 10 90,0 11-90,2 15 0,1 15 0,0 20 0,-5 2 0,-3 7 90,-1 8 0,-2 1 45,2-1 0,-1-1 135,-2-3 0,0-6 100,3-1-10,0-15-90,0-16 90,4-28-270,2-13-90,5-21 0,1 1-180,2-14-450,-5 18-449,0-6-810,-6 26 1953,-2 4 1,-1 7 0,0 2 0</inkml:trace>
  <inkml:trace contextRef="#ctx0" brushRef="#br1" timeOffset="161881">33420 11583 16567,'24'-4'2519,"1"-1"1157,6 6-3046,-5 7-181,11 18-269,-2 13 174,-13-13 1,1 2-355,0 3 0,-1 4-450,4 20 0,-5 3-45,-6-13 1,-6 3-586,-10 6 1,-6 6-1,-5-5 796,-5-3 0,-6-2 0,-1-6 0,-4 2 1,-1-4-1,-9 2 0,0 0 0</inkml:trace>
  <inkml:trace contextRef="#ctx0" brushRef="#br1" timeOffset="162334">29343 13949 22734,'-61'20'3058,"9"-2"-2158,19-8-271,31-4-179,39-16-315,4 1 0,7-1-1153,-1 0 1,5-2-1,3 0 1085,-2 1 1,3-1 0,3 0-1,1 0-360,-3 1 0,1 0 1,2 0-1,3-1 0,5 0 293,-12 2 0,4 0 0,3-1 0,2 0 0,1 0 0,1 0 0,-2 0 0,0 0 0,-4 1-226,-2 0 0,-1 1 0,-2-1 1,0 1-1,0 0 0,1 0 1,2-1-1,1 0 226,-1 1 0,2-1 0,2-1 0,1 1 0,1-1 0,0 1 0,-2 0 0,0 0 0,-3 0 0,-2 1-173,5-1 0,-3 1 1,-2 0-1,0 0 1,-1 1-1,3-1 1,2-1 172,-4 1 0,2 0 0,2 0 0,0-1 0,1 0 0,1 1 0,-1-1 0,-1 1 0,-1-1-32,5 1 1,0-1 0,0 1 0,0 0-1,-1 0 1,-1 0 0,-1 0 0,-1-1 31,1 0 0,0 0 0,-1 0 0,-1 0 0,-1-1 0,-3 1 0,-3 0 119,8-2 0,0 1 1,-4 0-1,-9-1 1,-14 0-120,-5-12 1335</inkml:trace>
  <inkml:trace contextRef="#ctx0" brushRef="#br1" timeOffset="162334">33866 13196 19651,'-21'15'0,"-8"-5"0,-7-1 0,-10 1 0,-4 0 0,5-4 0,1 1 0,-1 0 0</inkml:trace>
  <inkml:trace contextRef="#ctx0" brushRef="#br1" timeOffset="163377">11695 18028 26332,'-43'16'2249,"4"-2"-2249,25-11 0,38-17 0,22-9 0,2-1 0,10-5 0,5-2 0,0 0-851,-10 5 1,1-1 0,1-1-1,2-1 1,3-1 850,-6 3 0,2-1 0,2-1 0,2 0 0,1-2 0,1 0 0,2-1-141,-9 4 0,3-1 0,1-1 0,2-1 0,0 0 1,1-1-1,-1 1 0,-1 1 0,-1-1 0,-1 2 141,-2 1 0,-2 1 0,-1 0 0,0 0 0,-1 1 0,1-1 0,1 0 0,1-1 0,2-1-127,-5 3 1,2-1-1,0-1 1,1 1 0,2-2-1,-1 1 1,1-1 0,0 0-1,1 0 1,-1 0 0,-1 0-1,0 1 127,-1-1 0,2 0 0,-1 0 0,1 0 0,-1 0 0,1 0 0,-1 0 0,-1 0 0,0 0 0,-2 1 0,0 0 0,-2 1-113,5-4 0,-2 2 1,-1 0-1,-1 1 0,-1 0 1,0-1-1,1 0 1,1-1-1,1-1 113,-3 1 0,2 0 0,1-1 0,1-1 0,0 0 0,0-1 0,-1 1 0,-1 0 0,-2 0 0,-3 0 0,-3 2 0,13-11 0,-3 1 0,-4 0 0,-2 1 0,-2-1 0,0-2 0,-4 1 0,-2 0 0,0-1 0,-2 0 0,-2-1 0,-2-1 13,2-6 1,-2-1 0,-3 0-1,-2-2 1,-4 0-14,-4 1 0,-2-1 0,-4-1 0,-2 0 0,-5 0 0,-2 1 0,-3 0 0,-4-1 0,-4 0 0,-6-3 0,-5 2 0,-4-3 0,-4-1 0,-5-1 0,-2 0 0,-2 1 0,-3 1 0,4 9 0,-4-1 0,-2 1 0,-2 1 0,-2 0 0,0 0 0,-1 0 0,-1 1 0,1 0 0,-1-1 0,-1-1 0,0 1 0,-1 1 0,-1-1 0,-1 2 0,0 1 0,-2 1 0,-2 1 0,4 5 0,-3 0 0,0 0 0,-1 1 0,-2 2 0,1 0 0,-1 3 0,0 1 0,1 3 0,0 2 0,-3 1 0,0 2 0,2 2 0,-1 3 0,-1 2 0,-2 2 0,-2 2 0,-4 2 0,6 3 0,-4 3 0,-2 1 0,-2 2 0,-1 1 0,-2 2 0,0 1 0,0 1 0,0 1 0,2 0 0,1 1 0,2 0 0,-3 1 0,2 0 0,2 2 0,0 0 0,0 1 0,1 2 0,-1 0 0,-1 2 0,-2 0 0,-2 2 0,9-1 0,-3 1 0,-1 0 0,-2 2 0,0 0 0,-1 1 0,0 1 0,0 1 0,1 0 0,0 1 0,2 1 0,1 0 0,2 1 0,2 0-7,-4 4 1,1 1 0,2 0 0,1 2 0,2 0 0,0 2 0,1-1-1,0 2 1,1 0 0,-1 0 0,0 1 6,0 1 0,0 0 0,0 1 0,0 1 0,1 1 0,0-1 0,1 2 0,0 0 0,0 0 0,2 0 0,-1 1 0,2 0 0,1 0 0,0 0 0,0 1 0,1 0 0,0 1 0,1 0 0,0 0 0,2 1 0,-1 0 0,2 0 0,-2 3 0,0 0 0,1 1 0,0 0 0,2 0 0,0 1 0,1 0 0,1 0 0,1 1 0,1-1 0,-2 3 0,2 1 0,1 0 0,0 0 0,2 0 0,1 0 0,1 1 0,2 0 0,1-1 0,-1 4 0,2 0 0,1 0 0,2 0 0,1 0 0,2 0 0,2 0 0,2 0 0,1 3 0,1 0 0,2 0 0,2 0 0,3 0 0,2-1 0,4-1 0,2 4 0,3 0 0,3 0 0,4-2 0,3-1 0,3-2-60,4-3 0,2-1 0,4-2 0,3-1 0,3-2 0,2-3-225,4-1 0,3-2 0,3-2 1,3-2-1,2-2 0,1-3-45,6 0 0,2-2 0,3-3 1,2-3-1,1-1 0,1-2-17,-4-3 0,1-3 0,2-1 0,0-2 0,2-1 0,0-2 1,1 0 346,-3-3 0,2-1 0,0-1 0,1-2 0,0 0 0,1-1 0,1-1 0,-1-1 0,-2-1 0,-1 0 0,2-2 0,-1 0 0,2 0 0,-1-2 0,1 1 0,-1-1 0,1 0 0,-3-2 0,-1 1 0,1 0 0,-1-1 0,0 1 0,1-1 0,-1 1 0,1 0 0,-1-1 0,1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37:11.386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8499 8345 23813,'-48'31'450,"-1"-1"0,0 0 0,-2-1-136,0-1 1,-1-2-848,1 0 0,0-2 938,1-2 0,0-3-46,4-2 1,1-2-90,3-5 0,0-4-9,4-3 1,1-4-262,-24-17 0,11-20 0,32-16 0,13-15-334,9 19 1,6-3-1,3-4 1,5-2 333,0 7 0,3-3 0,4-2 0,1 0 0,1 0 0,1 3-422,-2 2 0,1 1 0,1 0 0,1 2 0,2-1 0,2 2 422,3-3 0,3 0 0,1 0 0,1 2 0,0 2 0,-1 4-86,8-5 1,0 5 0,1 2 0,4-1 85,-8 9 0,3-1 0,2 0 0,1 2 0,-1 1 0,-2 1-389,9-4 1,-1 3-1,0 1 1,3 0 388,-1 2 0,3 0 0,1 0 0,0 3 0,-4 3 0,0 4 0,-1 4 0,-2 3 0,2 0-133,3 0 1,1 3-1,0 0 1,1 1 132,1 1 0,0 1 0,2 2 0,3 2 78,-10 2 0,2 1 0,3 1 0,0 2 0,0 2 0,-1 3-78,-1 2 0,0 2 0,0 2 0,0 2 0,-1 1 0,0 1-114,0-1 1,1 2 0,-1 0 0,-1 1-1,-1 4 1,-4 2 113,-2 2 0,-2 3 0,-1 3 0,-3 1 0,-3 1 0,-4 1 106,-2 3 1,-4 0 0,-4 2 0,-1 3 0,-2 5-107,-4-1 0,-1 4 0,-2 4 0,-1 1 0,-2 1 0,-1-1 0,-1-2-14,-2-1 0,-1-1 0,-3-1 0,0 1 0,-2 1 0,-1 3 14,-1-4 0,0 2 0,-1 3 0,-2 0 0,0 1 0,-2-1 0,-2-2 0,-2-3-73,-3 8 1,-3-2 0,-3-2-1,-1 0 1,-2-1 0,-1 1 72,-1 2 0,-2 1 0,-2-1 0,-1-1 0,-2 1 0,-1-1 0,3-9 0,-2 1 0,0-1 0,-2-1 0,-1 1 0,0-2 0,-2 0 0,-1-1 0,-1 0 0,-1-1 0,-2-1 0,0-1 0,0 0 0,-1 0-32,0-3 0,0 0 0,0-1 1,-1-1-1,-2 0 0,-1 0 1,-3-1 31,-3 1 0,-3 1 0,-2-1 0,-1 0 0,-1-1 0,0-2 0,2-1 0,2-1 0,-3 0 0,2-1 0,1-3 0,0 0 0,-1-1 0,-2 1 0,0-2 0,-3 2 0,-1 0 0,0-2 0,1-1 0,2-2 0,3-4 74,-12 1 0,4-4 1,2-4-1,0 0-74,4-1 0,0-1 0,1-2 0,0-1 0,-9-1 0,0-3 0,3-1 0,8-2 0,2-1 0,3-4 0,-8-5 0,8-6 899,-2-22-899,65-8 0,26-4 0,-6 17 0,7 2 0,7 1 0,7 3 0,-11 7 0,4 1 0,6 1 0,3 1 0,2 1 0,1 1 0,1 1 0,-1 2 0,-2 0 0,0 2 0,0 1 0,0 1 0,0 1 0,0 1 0,1 2 0,1 1 0,1 1 0,2 1-34,-8 1 1,2 1-1,2 1 1,1 1-1,1 0 1,0 2 0,-1 0-1,0 2 1,-2 0-1,-1 1 1,-3 0-1,-2 2 34,8 3 0,-2 1 0,-3 1 0,-1 1 0,-2 2 0,-1 1 0,-1 1 0,-1 2 0,3 4 0,0 0 0,-1 2 0,-2 2 0,-3 2 0,-4 4 0,-5 3 0,-5 4 0,-5 4 0,-3 4 0,-4 2 0,-2 0 0,-2 0 0,-1-3-203,1 11 0,-4-2 0,-2 0 1,-4 2-1,-1 3 203,-3-6 0,-2 4 0,-1 2 0,-2 1 0,-3-1 0,-2-2 0,-4-3 0,-5 0 0,-3-3 0,-3-1 0,-3-2 0,-2 1 0,-1 0 0,3-6 0,-1-1 0,-2 0 0,-1 0 0,-2 0 0,-3 1 0,-4 1 0,2-5 0,-3 1 0,-3 1 0,-1 0 0,-3 1 0,0 0 0,-3-1 0,0-1 0,-1-1 0,0-1 0,0-4 0,-1-1 0,-1 0 0,-2-1 0,-1-1 0,0-1 0,-1 1 0,0-1 0,-1-1 0,1 1 0,0-1 0,0 1 0,-1 1 0,0-1 0,0 1 0,0-2 0,-1 1 0,0-2 0,-1 0 0,0-2 0,0-1 0,-1-2 0,2-2 0,-2-1 0,0-1 0,-1-1 0,-1-1 0,1-1 0,0-2 0,1 0 0,1-2 0,1-2 0,1-1 0,-13 2 0,3-3 0,0-2 0,2-1 0,0-3 0,0 0 0,-1-2 0,1 0 0,1-1 0,-1-2 0,1 0 0,-1-2 0,2-2 0,-1-1 0,-5 0 0,0-2 0,1-1 0,0-3 0,-1-3 0,0-4 16,8-1 0,-2-4 0,0-2 0,-1-2 1,1-2-1,2-2 0,2-2 0,3-1-16,0-1 0,2-3 0,1-1 0,3-2 0,2-2 0,4-3 0,4-2 0,-3-13 0,2-5 0,3-4 0,8 0 0,10 2 0,13 4 0,15 4 0,11 0 0,10 4 0,7 3 0,6 5 0,3 9 0,8 4 0,6 3 0,4 3 0,2 4 0,-1 3 0,-2 3 0,-6 4 0,0 3 0,1 4 0,-1 2 0,1 2 0,-1 1 0,1-1 0,-1 2 0,2 1 0,-1 1 0,0 1 0,-1 1 0,-3 0 0,-3-1-275,15 5 0,-5-1 0,-2 2 1,3-1 274,-4 0 0,2 0 0,0 1 0,-1-1 0,-4-1 0,-4 0 0,-3-1 0,-1-1 0,2 1 0,8 1 0,1 1 0,0-1 0,0 0 0</inkml:trace>
  <inkml:trace contextRef="#ctx0" brushRef="#br0" timeOffset="392">16714 5943 26242,'2'-15'899,"-5"23"-629,-12 39 0,-6 24-1223,6-21 1,-3 8 0,0 4 0,-2 2 0,1-1 952,2-5 0,0 0 0,-1 2 0,0 1 0,0 1 0,-1 3-120,3-11 0,0 2 1,-1 2-1,0 0 0,-1 2 1,1 0-1,0 0 1,0-1-1,1 0 120,1-2 0,0-2 0,0 0 0,1 0 0,0 1 0,-1 1 0,1 2 0,-1 2 0,0 3-30,2-11 1,0 2 0,0 2-1,0 1 1,0 2 0,-1 0 0,1 2-1,-1 0 1,0 2 0,1-1-1,-1 1 1,1 0 0,0 1 0,0-1-1,0 0 30,2-4 0,-1 2 0,0 0 0,1 0 0,-1 1 0,1 0 0,0 1 0,0 0 0,0-1 0,-1 2 0,1-1 0,0 0 0,0 0 0,1 0 0,-1 0 0,0 0 0,0-1-60,0 0 0,-1 0 1,1 0-1,0 0 0,0-1 1,0 1-1,0-1 1,0 1-1,0 0 0,0 0 1,0 0-1,0 0 0,1 1 1,-1 0-1,1 0 1,0 1-1,0 0 60,1-2 0,0 2 0,0 0 0,0 0 0,0 2 0,0 0 0,0 0 0,1 0 0,-1 0 0,1 0 0,0 0 0,0-1 0,0 0 0,1-1 0,-1-1 0,1-1 0,0-1 0,1-2 0,0-1 0,-1 9 0,0-2 0,1-1 0,0-2 0,1 0 0,0-2 0,0 0 0,0 0 0,0-1 0,0 0 0,1 0 0,-1 0 0,0 1 0,0 3 0,0 0 0,-1 1 0,1-1 0,0 0 0,0 0 0,0-1 0,0 0 0,0-2 0,1 0 0,0-2 0,1-1 0,-1 14 0,0-1 0,1 0 0,1-2 0,-1-2 0,1-3 0,0-4 0,1-4-135,-1 14 0,1-7 0,0-4 0,-1-1-874,0-4 0,0 0 1,0-4-1,-1-7 1009,0 6 0,-3-13 0,-12-18 0,9-56 0,1 0 0</inkml:trace>
  <inkml:trace contextRef="#ctx0" brushRef="#br0" timeOffset="811">15605 6735 16701,'-6'-57'168,"0"0"1,0 0 0,-1 0-1,1 0 1,2-5 0,2 2 0,1 0-1,2 1 328,0 1 1,1 0-1,3 3 1,5 5-377,5 2 0,5 6 0,7 10 288,20 14 0,8 14-258,-4 5 0,5 6 0,2 3-212,-2 1 0,1 3 0,3 2 0,2 2 134,-4-1 0,1 2 0,2 2 0,1 0 0,1 2-57,-3-1 0,0 2 0,1 0 0,1 2 0,0 1 0,1 1-15,-12-4 0,0 1 0,1 1 0,0 1 0,0 0 0,0 2 0,1 0 0,-1 2-116,3 2 0,1 1 1,0 1-1,0 2 1,0 0-1,-1 1 1,1 1-1,-1 2 116,-5-3 0,1 1 0,-1 1 0,1 1 0,-1 0 0,-1 2 0,0 0 0,0 1 0,-2 1-55,-3-3 0,-1 1 0,0 1 0,-1 1 0,0 0 0,-1 1 0,0 0 0,-1 1 0,-1 1 0,0 0 55,0 2 0,-1 0 0,-1 1 0,0 0 0,-1 1 0,0 1 0,-1 0 0,-1 1 0,-1 0 0,0 1 0,-1 1 0,-1 0 0,0 1 0,-2 0 0,0 1 0,-1 0 0,0 1 0,-2 1 0,0-1 0,-2 1 0,1 1 0,-2 0 0,0-1 0,-1 1 0,0 0 0,-2 2 0,-1 1 0,-2 1 0,-1 3 0,-1 1 0,-4-10 0,-2 2 0,0 3 0,-1 0 0,-1 3 0,-1 0 0,-1 1 0,-1 0 0,0 0 0,-1 0 0,0 0 0,-1-2 0,0 0 0,0-2 0,-1-2 0,0 4 0,-1-2 0,0-1 0,-1-1 0,0-1 0,-2 0 0,1 0 0,-2 1 0,0 0 0,-1 1 0,0 1 0,-2 2 0,1-4 0,-1 2 0,0 2 0,-1 1 0,-1 1 0,0 0 0,-1 1 0,0-1 0,-1 0 0,0 0 0,-1-2 0,-1-1 0,-1-1 0,0-3 0,0-2 0,-4 5 0,-1-2 0,0-1 0,-1-2 0,-1-2 0,-1 0 0,-1-1 0,0 0 0,0-1 0,-1 0 0,-1 1 0,-2 5 0,-1 0 0,0-1 0,-1-1 0,-1 1 0,-1-1 0,0-1 0,-1 0 0,0-1 0,-1 0 0,1-2 0,0-1 0,-1 0 0,0-1 0,0 0 0,-2-1 0,-1 1 0,-2-1 0,-2 0 0,-2-1 0,3-5 0,-2 1 0,-3 0 0,-1-1 0,-2 1 0,-1-1 0,0 0 0,-1 0 0,1-2 0,0 0 0,0-2 0,2-1 0,1-1 0,-3 2 0,1-2 0,2-1 0,0-2 0,0 0 0,0-1 0,-2-1 0,-2 1 0,-2-1 0,-3 1 0,3-4 0,-2 1 0,-3 0 0,-2 1 0,-1 0 0,-1-1 0,-2 0 0,1-2 0,-1 0 0,1-1 0,0-2 0,1-2 0,2-2 0,2-2 0,-8 0 0,1-3 0,1-2 0,0-3 0,1-1 0,1-1 0,-1 0 0,1-1 0,-1 0 0,1 1 0,-6 2 0,0 0 0,0 0 0,1-1 0,-1 0 0,1-1 0,1-2 0,1-1 0,2-2 0,-8-2 0,0-2 0,1-1 0,2-3 0,2 0 0,4-1 0,4-2 0,-7-1 0,6-2 0,3-2 0,3-2 0,-9-3 0,4-3 0,5-4-211,-9-9 0,12-10 211,29 0 0,9-8 0,5 2 0,7-10 0,8 0 0,9 4 0,-1 1 0,1-1 0</inkml:trace>
  <inkml:trace contextRef="#ctx0" brushRef="#br0" timeOffset="2426">5872 16509 25882,'-45'0'390,"0"0"0,4 0 0,2 0-301,-18-2 1,26-5 90,42-5-45,15 0 0,10 0-1275,23-4 0,8 0 1252,-22 5 0,3 0 1,2-1-1,2 1-627,10-2 0,2 0 1,2 0-1,2 0 515,-6 1 0,-1 1 0,3 0 0,3 0 0,6-1 0,-19 3 0,2 0 0,3 0 0,2 0 0,2-1 0,1 1 0,2-1 0,0 1 0,1-1 0,0 1-139,-7 1 0,2 0 0,1 0 0,1 0 0,1 0 1,0 0-1,1 0 0,1 0 0,-1 0 0,1 0 0,0 0 1,-1 0-1,1 0 139,-4 1 0,0-1 0,0 1 0,-1-1 0,0 1 0,1-1 0,0 1 0,1-1 0,0 1 0,2-1 0,0 1 0,2 0 0,2-1 0,1 1-55,-13 2 0,1-1 0,2 0 0,2 1 0,1-1 0,0 0 0,2 1 1,0-1-1,1 0 0,0 1 0,0-1 0,1 1 0,-1 0 0,0-1 0,0 1 1,-1 0-1,-1 0 0,-1 0 0,-1 1 0,-2-1 0,0 1 0,-3 0 55,10-1 0,-2 1 0,-1-1 0,-2 1 0,-2 0 0,0 1 0,0-1 0,-1 1 0,0-1 0,1 1 0,0 0 0,1-1 0,2 1 0,1 0 0,2-1-19,-5 1 0,0 0 0,2-1 0,1 1 0,1 0 0,1-1 0,0 1 0,1 0 0,1-1 0,-1 1 0,1 0 0,-1 0 0,0 0 0,0 0 0,-1 0 0,0 0 0,-2 1 0,0-1 0,-2 1 0,0 0 19,3 0 0,-1 0 0,-1 0 0,0 0 0,-1 0 0,-1 1 0,0 0 0,-1-1 0,0 1 0,1 0 0,-1 0 0,0 0 0,0 0 0,1 1 0,0-1 0,1 0-1,2 0 0,0 1 1,0-1-1,0 1 1,0-1-1,1 1 1,-1-1-1,0 1 1,1 0-1,0 0 1,-1 0-1,1 0 1,-1 0-1,1 1 0,0-1 1,-1 1 0,1-1 0,0 1 0,0 0 0,0-1 0,0 1 0,1 0 0,-1 0 0,0 1 0,0-1 0,0 0 0,0 1 0,1-1 0,-1 1 0,0 0 0,0 0 0,0 0 0,0 0 0,1 0 0,-1 0 0,0 1 0,1-1 0,-1 1 0,0-1 0,1 1 0,-1 0 0,0 0 0,0 0 0,0 0 0,0 0 0,0 1 0,0-1 0,0 1 0,-2 0 0,1-1 0,0 1 0,-1 0 0,1 0 0,-1 0 0,1 0 0,-1 1 0,0-1 0,0 1 0,0-1 0,0 1 0,0 0 0,0 0 0,-1 0 0,1 0 0,1 1 0,0-1 0,0 1 0,-1-1 0,0 1 0,0 0 0,0 0 0,-1 0 0,2 1 0,-1-1 0,1 1 0,1 0 0,0 1 0,1 0 0,2 0 0,-8 0 0,2 0 0,2 1 0,0 0 0,0 0 0,2 0 0,0 1 0,0 0 0,0 0 0,0 0 0,0 1 0,0-1 0,-1 0 0,-1 1 0,0-1 0,-2 1 0,0-1 0,-2 0 0,-1 0 0,5 1 0,-1 0 0,-1-1 0,-2 1 0,0 0 0,-2 0 0,0-1 0,0 1 0,0 0 0,0 1 0,1-1 0,0 1 0,1 0 0,2 0 0,-3 1 0,1-1 0,2 0 0,0 1 0,0 0 0,1 0 0,0 0 0,0 0 0,0 1 0,0 0 0,-2 0 0,0 0 0,-2 0 0,0 0 0,-3 0 0,-1 1 0,10 3 0,-2 0 0,-1 1 0,-1 0 0,-1 1 0,-1-1 0,-2 0 0,-1 0 0,-1 0 0,-2-1 0,0 0 0,10 3 0,-3 0 0,-2-1 0,-2 0 0,0 0 0,0 1 0,2 0 10,3 2 0,2 2 1,1 0-1,-1 0 1,-2-1-1,-5-1 1,-6-1-11,1 0 0,-6-1 0,-3-1 0,-2 0 0,5 3 0,-2-1 0,-3-2 0,8 5 0,-5-2 479,-4-1 1,-4-2-480,3-2 1525,-8-8-1525,-31-30 0,-14-22 825,1 6 0,-3-9-825,1 3 0,-4-9 0,-3-6 0,0-5 0,-1-1 0,2 1-27,3 8 0,1-1 0,-1-2 0,1-1 1,-1-1-1,0-1 0,0 0 0,0-2 27,1 6 0,0-2 0,0 0 0,-1-2 0,0 0 0,0 0 0,1-1 0,0 0 0,0-1 0,1 1-189,0-3 1,1 0 0,-1-1 0,1-1 0,0 0 0,0 0 0,2 1 0,0 0 0,0 0 0,2 1 188,0-2 0,1 1 0,1 0 0,0 1 0,2 0 0,-1 0 0,1-1 0,0-1 0,1 0-138,0 2 0,0 0 0,0 0 1,1-1-1,0 0 0,1-1 1,-1 0-1,2 0 0,-1-1 0,1 0 138,0 8 0,1-1 0,0-1 0,1 1 0,-1-1 0,1-1 0,0 1 0,0-1 0,1 0 0,0 0 0,0 0 0,1 0-62,-1-1 1,2-1 0,-1 0 0,1 0 0,0-1 0,0 1 0,1-1 0,-1 1 0,1-1 0,1 0 0,-1 0 0,1 0 61,-1 3 0,1 1 0,0 1 0,0-1 0,0 1 0,0-1 0,1 0 0,0-1 0,0 0 0,1-2 0,0 0 0,0-2 0,1-1 0,0 7 0,0-1 0,0-1 0,0-2 0,1 0 0,0-1 0,1-1 0,-1 0 0,1-1 0,0 0 0,0 0 0,1 0 0,-1 0 0,0 0 0,1 0 0,-1 0 0,1 1 0,-1 1 0,1 0 0,-1 1 0,1-1 0,0 1 0,-1-1 0,2 1 0,-1-1 0,0 1 0,0 0 0,0-1 0,1 1 0,-1 0 0,0-1 0,1 1 0,-1 0 0,0 0 0,0-1 0,1 1 0,-1 0 0,0 0 0,0 0 0,0-1 0,0 1 0,0-1 0,1 0 0,-1 1 0,0-1 0,0 1 0,0 0 0,0 0 0,0 1 0,0 0 0,0 1 0,0 0 0,-1 1 0,1 0 0,0-4 0,1 0 0,0-1 0,-1 1 0,1 0 0,0 1 0,-1 0 0,0 1 0,1 1 0,-2 1 0,1 1 0,-1 0 0,0 3 0,-1 0 0,0 3 0,1-13 0,-1 3 0,0 3 0,-1 2 0,0 0 0,0 1 0,-1 0 0,-1-2 0,1-2 0,-1-1 0,-1 0 0,1-1 0,-1-1 0,-1 0 0,0 0 0,0 0 0,-1 1 0,-1 1 0,-1 1 0,0 0 0,-1 1 0,-1 0 0,-1 1 0,0 0 0,0 1 0,-1 0 0,-1 1 0,1-1 0,-1-4 0,0-1 0,0 0 0,0 1 0,-2 0 0,0 2 0,-3 2 0,-1 2 9,-4-6 0,0 1 0,-2 3 0,-3 2 0,-4 2 0,-6 3-9,-9 2 0,-7 4 0,-4 2 0,-3 2 0,0 2 0,2 2 0,-2-1 0,0 2 0,0 3 0,-2 0 0,-6 0 0,12 7 0,-4 0 0,-2-1 0,-2 1 0,-1 1 0,0 1 0,1 2 0,2 2 0,-1 2 0,2 1 0,0 3 0,0 1 0,-2 0 0,-3 1 0,-4 0 0,7 2 0,-2 1 0,-3-1 0,-1 2 0,-2-1 0,-2 1 0,-1 1 0,0-1 0,-1 1 0,-1 1 0,1 0 0,6 1 0,-1 0 0,-1 1 0,-1 0 0,0 0 0,-1 1 0,0 0 0,-1 1 0,0-1 0,-1 0 0,1 1 0,0-1 0,-1 1 0,1-1 0,3 1 0,-1-1 0,1 1 0,-1-1 0,0 1 0,0 0 0,0-1 0,0 1 0,-1 0 0,1 1 0,-1-1 0,0 1 0,-1 0 0,1 0 0,-1 0-4,2 1 1,-2 0-1,1 0 1,-2 0 0,1 1-1,-1 0 1,0 0 0,0 0-1,0 0 1,1 0 0,0 1-1,0 0 1,1-1 0,0 1-1,2 0 1,0 0 3,-5 0 0,2 1 0,2-1 0,0 1 0,1-1 0,1 1 0,-1 0 0,0 0 0,-2 1 0,0-1 0,-2 1 0,-3 0 0,-1 0 0,13 0 0,-1 0 0,-1 0 0,0 0 0,-2 0 0,-1 0 0,-1 1 0,0-1 0,-1 1 0,0 0 0,-1 0 0,-1 0 0,1 0 0,-1 0 0,0 0 0,0 0 0,0 0 0,0 0 0,0 0 0,0 1 0,1-1 0,3 0 0,0-1 0,0 1 0,1 0 0,-1 1 0,1-1 0,-1 0 0,0 0 0,0 0 0,0 0 0,0 0 0,0 1 0,-1-1 0,-1 0 0,0 1 0,0-1 0,-1 1 0,-1-1 0,0 1 0,-2 0 0,0-1 0,-1 1 0,0 0 0,11-1 0,-1 0 0,-1 1 0,-1-1 0,0 0 0,-2 1 0,1-1 0,-2 1 0,0-1 0,0 1 0,-1 0 0,-1-1 0,1 1 0,-1 0 0,-1 0 0,1 0 0,-1-1 0,1 1 0,-1 0 0,0 0 0,1 0 0,-1 0 0,1-1 0,0 1 0,0 0 0,1 0 0,0-1 0,1 1 0,0 0 0,0-1 0,1 1 0,1-1 0,1 1 0,0-1 0,-6 1 0,0-1 0,0 1 0,1 0 0,0 0 0,1-1 0,1 1 0,-1-1 0,1 1 0,0-1 0,1 1 0,-1-1 0,1 1 0,0-1 0,0 1 0,0-1 0,0 0 0,1 1 0,-1-1 0,0 1 0,0-1 0,0 0 0,0 0 0,0 1 0,-1-1 0,0 0 0,0 1 0,2-1 0,-1 0 0,0 0 0,-1 0 0,0 0 0,0 1 0,-1-1 0,1 0 0,-1 0 0,0 0 0,1 1 0,-1-1 0,1 0 0,-1 0 0,1 0 0,1 0 0,-1 0 0,1 0 0,1 0 0,0 0 0,1-1 0,0 1 0,1 0 0,1-1 0,1 0 0,0 1 0,2-1 0,1 0 0,-13 1 0,1-1 0,2 1 0,0-1 0,1 1 0,1-1 0,1 0 0,1 0 0,0 0 0,1 0 0,1 0 0,0 0 0,0-1 0,1 1 0,1-1 0,-1 1 0,1-1 0,0 0 0,-11 1 0,-1-1 0,1 0 0,1 0 0,0 0 0,1 0 0,1 0 0,1-1 0,1 1 0,1-1 0,2 1 0,1-1 0,2 0 0,-7 1 0,1 0 0,3-1 0,0 1 0,3-1 0,1 1 0,1-1 0,2 0 0,1 0 56,-10-1 0,1 0 0,3 0 0,3-1 1,3 1-1,5 1-56,-6-1 0,6 2 0,2 0 307,0 0 1,1 1 0,4 1-308,1 1 0,2 2 819,0 1 0,4 3-819,5 10 2451,5 6-2451,6 0 0,0 4 0,3-3 0,0 3 414,-8 19 0,-1 7-414,10-15 0,1 1 0,0 4-205,1-2 1,0 3 0,0 2 0,0 1 204,1-3 0,0 1 0,1 1 0,-2 5 0,0 4-273,2-7 0,-1 3 1,-1 4-1,0 2 1,0 3-1,0 1 0,-1 1 1,1 1-1,-1 1 273,2-11 0,0 1 0,0 1 0,0 1 0,-1 2 0,1 0 0,-1 0 0,1 1 0,-1 1 0,0-1 0,1 1 0,-1-1 0,1 0-118,0-2 1,0-1 0,0 0 0,0-1 0,1 1-1,-1 0 1,0 1 0,1 0 0,-1 0 0,0 2 0,0 0-1,0 2 1,0 2 0,0 0 117,1-9 0,1 1 0,-1 1 0,0 2 0,0 1 0,0 2 0,0 0 0,-1 0 0,1 2 0,0-1 0,0 0 0,-1 1 0,1-1 0,0-1 0,1 0 0,-1-1 0,1-1 0,0-1 0,0-2 0,1-1 0,0-2-58,-2 13 0,0-2-1,1-2 1,0-1 0,1-2 0,0-1 0,0-1 0,0 1 0,0 0 0,1 1 0,-1 1 0,-1 2 0,1 2 58,1-7 0,-1 1 0,0 2 0,0 1 0,0 1 0,0 1 0,0 0 0,0 0 0,1 0 0,-1 0 0,0 0 0,1-1 0,0-1 0,0-2 0,0 0 0,1-3 0,0-1-47,-2 13 1,2-3 0,-1-1-1,1-1 1,1-2 0,-1 0-1,1-1 1,-1 0 0,1-1-1,0 1 1,0 1 46,-1-2 0,1-1 0,0 1 0,0-1 0,0 0 0,1 0 0,-1 0 0,0-1 0,0 1 0,1-1 0,-1 0 0,0 3 0,0 0 0,1 1 0,-1-2 0,0 1 0,1-1 0,-1 0 0,0 0 0,1-1 0,-1 0 0,0 4 0,1-1 0,-1 0 0,0-1 0,1 0 0,-1 0 0,0-1 0,1 0 0,-1-1 0,1 3 0,-1 0 0,0 0 0,0-1 0,1-1 0,-1 0 0,1-1 0,0 0 0,-1 2 0,1 0 0,-1-1 0,1 0 0,0-1 0,0-2 0,0 0 0,0 3 0,0-2 0,0 0 0,1-2 0,-1 0 0,1-2 0,-1 3 0,1-1 0,0-2 0,0 1 0,0-1 83,1 0 0,0 1 0,0-1 0,1-2 0,-1-4-83,1 8 0,0-4 0,0-1 0,1 4 0,-1-1 0,1-7 0,1 15 1221,0-8-1221,0-21 1824,0-1-1824,0-15 1340,4 4-1340,2 8 0,7 9 3392,1 9-3392,-2-9 0,1 2 0,-4-11 0,1 1 0,6 22 0,0 3 0,-5-17 0,0-1 0,3 7 0,0-1 0,-4-11 0,1-2 0,5 10 0,-6-18 0,-4-13 0,-2-5 0,2 1 0,11-1 0,28-2 0,15 1-636,-13-8 1,3-4 635,6 0 0,4-4 0,-10 0 0,2-1 0,3-1-589,-5 1 0,1 0 0,2-1 0,2 0 589,-4 1 0,1-1 0,2 0 0,1 0 0,1 0-510,6-1 0,2 0 0,1 0 0,1 0 0,1-1 75,-7 2 0,1 0 0,1 0 1,1-1-1,0 1 0,0-1 368,-6 1 0,1 1 1,0-1-1,1 1 1,-1-1-1,1 0 1,0 1-1,2-1 0,-1 0 1,1 0-1,0-1 1,0 1-1,0 0 1,0 0-1,2 0 1,0-1-1,-1 0 0,1 1 1,-1-1-1,1 1 1,0-1-1</inkml:trace>
  <inkml:trace contextRef="#ctx0" brushRef="#br0" timeOffset="4243">27499 2981 22464,'3'-10'1349,"-7"16"-899,-5 25-180,2 1 0,-2 4-2696,0 12 1,0 4 2575,2-9 0,0 3 0,0 1-30,0 6 0,0 2 0,-1 2-212,0 4 1,0 2-1,0 1 159,1-12 1,0 0-1,0 1 1,0 0-1,-1 4 1,0 1-1,1 1 1,-1 0-133,-1 3 0,0 1 0,0 1 1,0 0 82,1-10 0,1 0 0,0 0 0,-1 2 0,-1 3-6,1-5 1,-2 3 0,1 2 0,-1 1 0,0-1 0,0-1-1,1-3-250,-2 7 0,1-3 0,0-1 0,-1 1 0,0 2 238,0-1 0,-1 2 0,0 2 0,0-1 0,0-3 0,1-5 22,-1 1 1,1-5-1,-1-1 1,0 1 91,-2 7 1,-2 0 0,1 0 0,-1-1-70,2-8 0,0 0 0,1-2 0,-1 0-15,-4 12 0,0-2 0,0-3 15,-4 8 0,1-8 488,-4 0-173,3-11 1121,6-11-1481,4-10 2328,2-10-2328,7-6 1565,14-8-1565,29-7 0,5 2 0,13-3 0,-1 1-582,-3 1 1,1-1 0,4 1 581,-7 0 0,4 1 0,3-1 0,-1 0 0,0 2-308,-4 0 1,-2 0-1,1 2 1,2-1-1,5 0 308,-7 2 0,3-1 0,3 1 0,2 0 0,1 0 0,1 0 0,-1 1 0,0-1 0,3 0 0,0 0 0,1 0 0,0 1 0,0-1 0,0 1 0,0 0 0,0-1-220,0 1 0,0 0 0,1 0 0,-1 0 1,0 0-1,0 0 0,-2 0 0,0 0 220,2 0 0,1 0 0,-1 0 0,-1-1 0,-3 1 0,-2 0 0,-4 0-167,9 0 0,-4-1 0,-4 1 0,0-1 167,10 0 0,-3-1 0,-3 0 0,-10 1 0,-3 1 0,-3-2-360,7 0 1,-6-1-12,7-4 371,-89 2 0,0 4 0,-8 2 0,-4 0 0,0 0 0,-1 1 0</inkml:trace>
  <inkml:trace contextRef="#ctx0" brushRef="#br0" timeOffset="4666">26902 6785 21475,'-14'0'2788,"0"0"-1798,-2-2-271,1-3-89,1 2-180,8-3 89,-3 3 451,-7 9-990,-7 10 0,-25 28-462,18-8 0,-5 9 462,8-7 0,-5 8 0,-1 3 0,-1 1 0,2-2-772,-4 5 1,1 0-1,-1 1 1,-2 3 771,4-6 0,-2 4 0,-1 2 0,0 0 0,1 0 0,1-4-306,0 0 1,1-2 0,1-1 0,-1 1 0,-1 2 305,3-5 0,-2 1 0,0 2 0,-1 0 0,-1 1 0,1-1 0,1 0 0,1-2 0,0-1 0,0 0 0,0 0 0,0 1 0,-1 0 0,-1 3 0,2-4 0,0 1 0,-2 2 0,0 1 0,0 0 0,1-1 0,0-1 0,1-1 0,2-3-470,-5 8 1,2-3-1,1-1 1,0-1-1,2-1 1,0-1 1,-3 3 0,0 1 0,2-1 1,2-5-1,4-6 468,-7 10 0,8-13 0,8-14 0,8-14 0</inkml:trace>
  <inkml:trace contextRef="#ctx0" brushRef="#br0" timeOffset="30046">23471 6852 19976,'38'-54'779,"0"0"1,-2-1-1,-3-3-599,-13 17 0,-1-1 0,-3-1-795,-1-2 1,-2-2-1,-2-1 795,-2-5 0,-2-1 0,-3-1-30,-3-6 0,-3-1 0,-2-1-83,-1 12 1,-1-1-1,-2-1 1,-2 1-392,-3-4 0,-2 0 1,-2-1-1,-2 1 369,-3-3 0,-1 1 0,-2 0 0,-3 0-9,3 10 0,-1 2 0,-2-1 0,-2 1 0,-1 0-102,-2-2 1,-1 2-1,-2 0 1,-2-2 0,-5-1 87,5 7 1,-3-2-1,-2-1 1,-3 0-1,0-1 1,-3 0-1,0-1 1,-1 2-110,5 3 0,-1 1 0,-1 0 0,-1 0 0,-1-1 0,-1 1 1,-2-1-1,0-1 0,-2 1 0,-1-1 99,6 6 1,-1-1 0,-1 0 0,-2-1 0,-1 0 0,-1-1 0,0 1 0,-1 0 0,0 0-1,1 1 1,-1 0 0,1 0 0,1 2 0,0 0-26,-3-1 0,1 0 0,0 0 0,0 1 0,0 1 0,1 0 0,-1 1 0,0 0 0,0 0 0,-1 1 0,0 0 0,-1 1 19,3 2 1,0-1 0,-2 2 0,0-1 0,0 1 0,-1 0 0,1 0 0,0 1 0,0 1 0,0 1 0,2 0 0,0 2 0,1 0-7,-4-1 0,1 1 0,2 2 0,1 1 0,-1 0 0,1 1 0,-2 0 0,0 0 0,-3-1 0,-3 0 0,7 2 0,-3 0 0,0 0 0,-2-1 0,-1 1 0,-1 0 0,-1 0 0,0 0 0,-1-1 0,0 2 0,1-1 0,-1 0 0,1 1 0,0 0-3,4 1 0,0 0 0,0 1 0,0-1 0,0 1 0,0 0 0,-1 0 0,1 0 0,-1 1 0,-1-1 1,0 0-1,0 1 0,-2-1 0,0 1 0,-1-1 3,3 2 0,-1-1 0,-1 0 0,0 0 0,-2 0 0,0 0 0,0 1 0,-1-1 0,0 0 0,0 1 0,0 0 0,-1 0 0,1 0 0,0 1 0,0 0 0,0 0 0,1 1 0,1 0 0,-2 0 0,-1 1 0,1 0 0,-1 0 0,1 1 0,-1-1 0,0 1 0,1 1 0,0-1 0,0 1 0,1 1 0,0-1 0,0 1 0,2 0 0,0 0 0,0 0 0,2 1 0,-8-1 0,0 0 0,2 1 0,0 0 0,1 0 0,1 1 0,0 0 0,0 0 0,1 1 0,0 0 0,1 1 0,-1 0 0,0 1 0,-1 0 0,-1 1 0,1 0 0,-1 1 0,1 0 0,0 1 0,1 0 0,1 0 0,0 1 0,3 1 0,0-1 0,3 1 0,-11 1 0,2 1 0,3 1 0,1 0 0,1 0 0,0 1 0,0 1 0,0-1 0,0 2 0,0-1 0,0 2 0,1-1 0,-1 1 0,1 1 0,0-1 0,1 1 0,-7 2 0,2-1 0,0 1 0,1 0 0,-2 1 0,-1 2 0,-3 1 0,10-1 0,-2 1 0,-1 1 0,-1 0 0,-1 2 0,0 0 0,0 1 0,-1 1 0,1 0 0,1 2 0,4-1 0,0 1 0,-1 1 0,1 1 0,0 1 0,0 0 0,-1 0 0,1 1 0,0-1 0,0 1 0,0-1 0,1 0 0,-2 0 0,1 0 0,0 0 0,0 0 0,0 0 0,0 0 0,1 1 0,0 1 0,1 0 0,0 1 0,2 0 0,0 1 0,0 1 0,1 1 0,0-1 0,0 1 0,1 0 0,2 0 0,0 0 0,2-1 0,1-1 0,-5 4 0,2-1 0,2 0 0,1 0 0,0 0 0,1 0 0,0-1 0,-1 2 0,-2-1 0,1 1 0,0 0 0,-1 0 0,1 0 0,0 0 0,0 0 0,0 1 0,0-1 0,-1 1 0,1-1 0,0 1 0,1 0 0,-1 0 0,0 1 0,0-1 0,1 1 0,-1 0 0,1 1 0,-1-1 0,1 1 0,0 0 0,0 0 0,1 0 0,-1 2 0,1-1 0,0 1 0,1 0 0,-1 0 0,1 1 0,0 0 0,0 1 0,-1 0 0,0 1 0,1 0 0,0 0 0,0 1 0,0 0 0,-1 0 0,1 0 0,-1 1 0,1 0 0,0 0 0,0 0 0,-1 1 0,0 1 0,-2 2 0,-2 2 0,11-11 0,-2 2 0,0 2 0,-2 1 0,-1 0 0,0 1 0,0 1 0,0 0 0,0-1 0,1 0 0,1 0 0,0-2 0,2 0 0,-5 5 0,1-1 0,2-1 0,0-1 0,0 0 0,1 1 0,-1 0 0,0 0 0,-2 2 0,0 2 0,3-5 0,-2 2 0,0 0 0,-1 2 0,0 0 0,-1 1 0,0 0 0,1-1 0,0 1 0,1-1 0,1-1 0,1-1 0,2-1 0,-2 3 0,1-1 0,1 0 0,2-1 0,0-1 0,0 0 0,1 0 0,0 1 0,0-1 0,-1 2 0,0 0 0,0 0 0,-1 0 0,1 1 0,1 0 0,-1-1 0,0 1 0,1 0 0,0 1 0,1-1 0,-1 1 0,1 0 0,0 0 0,1 0 0,-1 1 0,1 0 0,1-1 0,-1 1 0,2 1 0,-1-1 0,1 1 0,1-1 0,0 1 0,0 0 0,1 1 0,0-1 0,1 1 0,0 0 0,0 0 0,2 0 0,-3 6 0,0 0 0,1 0 0,1 0 0,1 1 0,0 0 0,1 0 0,0 0 0,2 1 0,0-1 0,1 0 0,1 0 0,1 1 0,0-1 0,1 1 0,1 0 0,0 1 0,2-1 0,0 0 0,1 0 0,1 0 0,1 1 0,0-1 0,2 1 0,0 0 0,1 0 0,1 0 0,0 0 0,2 0 0,0 1 0,1-1 0,1 1 0,1 0 0,0 0 0,2 0 0,0 0 0,2-1 0,-1 0 0,1 0 0,2 0 0,0 0 0,2 1 0,1 2 0,2 1 0,2 2 0,0-12 0,2 1 0,0 1 0,2 2 0,1 0 0,0 1 0,2 1 0,0 0 0,2 0 0,0 0 0,1 1 0,1-1 0,0 0 0,1-1 0,1-1 0,1 1 0,1-1 0,1 1 0,1 0 0,1 0 0,0-1 0,1 1 0,1 0 0,0 0 0,0 0 0,1-1 0,-1 1 0,0-1 0,1 1 0,-2-3 0,0 0 0,0 0 0,1 0 0,-1 0 0,1 0 0,0 0 0,1 0 0,0 0 0,0 0 0,0-1 0,2 0 0,-1 0 0,1-1 0,1 0 0,1-1 0,0 1 0,1-1 0,0 0 0,1 0 0,1 0 0,0 0 0,1-1 0,0 0 0,0 0 0,1-1 0,-1-1 0,1-1 0,-1 0 0,1-2 0,-1 0 0,0-2 0,6 6 0,-1-1 0,0-2 0,1-1 0,-1-1 0,1-1 0,-1-1 0,2 0 0,-1 0 0,1 0 0,0 0 0,1 0 0,1 2 0,0-1 0,1 0 0,0 0 0,1 0 0,-1-1 0,2 1 0,-1-1 0,1 0 0,0-1 0,0 1 0,1-1 0,-3-2 0,1-1 0,0 1 0,0-1 0,0 0 0,1-1 0,0 1 0,0-1 0,1 0 0,0 0 0,0 0 0,0 0 0,1-1 0,0 1 0,2 0 0,-1-1 0,1 1 0,0-1 0,0 0 0,0 0 0,1-1 0,0 1 0,0-1 0,1 0 0,0 0 0,-1 0 0,-2-3 0,0 0 0,1 1 0,-1-1 0,1-1 0,0 1 0,0 0 0,1-1 0,-1 0 0,1 0 0,0 0 0,0 0 0,1-1 0,-1 1 0,2 0 0,0-1 0,1 1 0,-1-1 0,1 0 0,1 0 0,-1 0 0,0 0 0,1-1 0,0 0 0,0 0 0,0 0 0,1-1 0,-1 1 0,-2-3 0,-1 0 0,1-1 0,0 1 0,-1-1 0,2 1 0,-1-1 0,0-1 0,1 1 0,-1-1 0,1 0 0,0 0 0,1 0 0,-1-1 0,1 0 0,0 1 0,0-2 0,0 1 0,-1 0 0,1-1 0,-1 0 0,1-1 0,1 1 0,0-1 0,1 0 0,1 0 0,1 0 0,1 0 0,2-1 0,1 1 0,-9-5 0,0 0 0,2 0 0,0 1 0,1-1 0,1 0 0,-57-19 0</inkml:trace>
  <inkml:trace contextRef="#ctx0" brushRef="#br0" timeOffset="30046">20429 19049 20389,'3'-1'0,"58"-24"0,-2 2 0,0-1 0,-1 1 0,4-2 0,-1 0 0,-1 0 0,-2 0 0,0 1 0,0-1 0,-1 1 0,-1-1 0,0 0 0,0 0 0,0 0 0,0-1 0,0 0 0,0 0 0,1-1 0,0 0 0,1-1 0,1-1 0,1 0 0,-6 2 0,1 0 0,1-1 0,1 0 0,1-1 0,0 0 0,0-1 0,1 0 0,0 0 0,0-1 0,0 0 0,0 0 0,0 0 0,-1 0 0,0-1 0,0 1 0,-2-1 0,0 1 0,-1-1 0,0 1 0,-2-1 0,-2 1 0,0 0 0,-2 0 0,10-7 0,-2 0 0,-2 0 0,-1 0 0,-1 0 0,-1 0 0,0 0 0,-2 0 0,0 0 0,-1 0 0,0-1 0,-1 0 0,1 0 0,0-1 0,0 1 0,0-1 0,0 0 0,-1 0 0,0 0 0,0-1 0,0 1 0,0-1 0,-1 0 0,0-1 0,0 1 0,-1-1 0,0 0 0,0 0 0,0 0 0,-1-1 0,1 0 0,-2 0 0,3-2 0,0-2 0,0 1 0,-1 0 0,0-1 0,-1 0 0,1-1 0,-2 1 0,1-1 0,-1 0 0,0 0 0,0-1 0,-1 1 0,0-1 0,-1 0 0,-1 0 0,1 1 0,-2-1 0,1-1 0,-1 1 0,-1-1 0,1 1 0,-1-1 0,-1 0 0,1-1 0,-2 1 0,1-1 0,-1 0 0,0 0 0,-1 0 0,2-2 0,-1-1 0,0 0 0,-1 0 0,0 0 0,0-1 0,-1 1 0,0-1 0,-1 0 0,0 0 0,-1-1 0,0 1 0,-1-1 0,-1 0 0,-1 1 0,0 0 0,-1 0 0,0 0 0,-1-1 0,0 0 0,-1 0 0,-1 0 0,0 0 0,0 0 0,-1-1 0,-1 1 0,0-1 0,-1 1-21,0-4 0,0 0 0,0 0 1,-1 0-1,-1 0 0,0-1 0,-1 1 1,-1-1-1,-1 1 0,0-1 1,-1 0-1,-1 1 0,-1-1-182,0-3 1,-1 0-1,0 0 1,-1 0 0,-2 0-1,0 0 1,0 0 0,-2 0-1,-1-1 1,-1 1 0,-1 0-1,0 0 203,-2 1 0,-1 0 0,-1 0 0,0 0 0,-1-1 0,-2 1 0,0 0 0,-1 0 0,-1 1 0,-2-1 0,0 1 0,-1-1 0,-1 2 0,-2 0 0,0 0 0,-2 0 0,-1 1 0,0-1 0,-1 1 0,-1 0 0,0 0 0,-1 0 0,0 0 0,0 0 0,-4 1 0,0-1 0,1 1 0,-1 0 0,1 0 0,-1-1 0,1 1 0,-1 0 0,1-1 0,-1 1 0,1 0 0,-1 0 0</inkml:trace>
  <inkml:trace contextRef="#ctx0" brushRef="#br0" timeOffset="32565">3801 2162 23274,'-34'-25'569,"-1"0"1,0 2 0,-1 3-346,-2 3 1,-1 4-855,-2 6 1,-1 7 809,-1 5 0,0 8-45,-3 9 0,3 7-45,-1 12 0,4 6-504,12-8 0,1 3 0,3 2 444,0 5 0,3 3 0,2 2-30,1 2 0,2 2 0,3 1 0,3-2 0,3 1 0,2 0 0,3-4 0,2-1 0,4-2 45,6 17 0,7-6-45,3-11 0,7-7 283,3-15 0,5-10-283,2-12 0,3-12 0,5-14 0,-1-12-498,-11 3 0,-2-4 0,-1-3 498,3-6 0,-2-3 0,-1-1 30,0-6 0,-1-1 0,-2-1 0,-2-2 0,-2 0 0,-2-1 30,-2 0 0,-3 0 0,-2 0 30,-4 3 0,-2 1 0,-2 0-66,-1 5 0,-3 1 0,-1 1 66,-4-14 0,-2 5 455,-2 11 1,-1 4-456,-9-9 0,1 41-90,8 39 0,6 2 0,4 5 0,2 11 0,4 4-59,-1-11 0,1 2 1,1 1-332,2 4 0,2 1 0,0 0-180,1 2 1,1-1-1,1 0-390,1-1 1,0-1 0,2-1 959,-1-5 0,1-1 0,0-3 0,10 10 0,2-4 0,-1-8 0,1 1 0</inkml:trace>
  <inkml:trace contextRef="#ctx0" brushRef="#br0" timeOffset="32812">4800 1900 23723,'25'-56'779,"-1"-1"1,-2 8 0,1 7 569,15 12-899,-24 53-225,-9 16 0,-7 11-1142,-4-7 0,-4 3 1,0 2 946,-3 9 0,-1 3 0,-1 0-30,4-10 0,-2 0 0,1 2 0,-1 3 0,1 4 0,0 3 0,0 2 0,0-1 0,2-4 0,1-2 0,1-3 0,1-1 0,0 3 0,0 8 0,0 4 0,2-3 0,5-8 0,5 9 0,13-12 0,23-8 0,9-13-270,-6-15 0,5-11-210,-3-6 0,4-6 1,0-9 479,-4-10 0,1-9 0,-2-3 0,-2 0 0,1-3 0,-3-1 0,1-3 0,0-4 0,-1 1 0,1 0 0,-1 0 0</inkml:trace>
  <inkml:trace contextRef="#ctx0" brushRef="#br0" timeOffset="32958">5068 1782 24083,'-33'-25'300,"-1"1"0,8-1 0,5 0-210,7-21-270,38 7-1529,31 20 0,13 7 1530,-8 3 1,3 4-1,-1 2 1,4 3-1,-1 1 1,-13 2-1,0 0 1,0 1-1</inkml:trace>
  <inkml:trace contextRef="#ctx0" brushRef="#br0" timeOffset="33234">6314 1841 24713,'-38'6'449,"-1"-1"1,2 3 0,1 2-270,2 3 0,2 3-296,5 4 1,3 3 205,-3 36-45,32-7 0,16 2-45,3-17 0,8-2 0,5-2 0,9 4 0,7-2 0,2-7-776,4-9 1,3-7-1,-3-7 746,-12-6 0,-2-6 0,-5-5 75,10-15 0,-13-9 275,-23 0 1,-12-5-366,-14-20 0,-12-3-105,3 22 0,-4 1 0,-2 0-750,-5-5 1,-3 0 0,-1 5 899,-15-4 0,2 9 0,16 13 0,2 7 0,-11 8 0</inkml:trace>
  <inkml:trace contextRef="#ctx0" brushRef="#br0" timeOffset="33630">7054 1452 24443,'14'-63'1259,"5"4"-1169,5 23 0,8 5-90,6 9 0,7 6 0,18 2 0,5 10-562,-21 11 1,1 6 0,-3 2 606,13 7 0,-5 5 0,-5 5 0,-6 4 83,-16-6 1,-4 1-84,-1 1 0,-1 2 0,-2 1 0,0 2 45,8 20 0,-1 1-45,-7-12 0,0 1-356,-2-5 0,0 1 0,-1-1 311,1 5 0,-2-1 0,-1 0 0,-1 1 0,-1-2 0,-1 0 45,-3-2 0,-2-2-45,-1-2 0,-2 1 0,-9 8 0,-4-1 0,2-14 0,-2-1 0,-7 6 0,-3-3-329,-16 1 329,-2-8 793,-3-10-1872,-17-9 89,15-9-410,-8-5-1299,24-6 2699,1-3 0,3 0 0,0-2 0</inkml:trace>
  <inkml:trace contextRef="#ctx0" brushRef="#br0" timeOffset="34480">6444 2049 23723,'-5'-32'1979,"0"3"-1709,-1 2-90,2 8 0,11 8 0,13 21 0,19 18-706,-10-3 1,1 4 570,6 8 0,0 3 0,3 8 0,-1 3-15,-12-14 0,-2 2 0,0 4 15,-3 1 0,-1 6 0,0 0 0,-3-3 15,-1 2 0,-1-3 0,-3 5 30,-3 2 0,0 6 0,-4-1 0,-5-8 0,-8 6 0,-8-6 44,-6 10 1,-9-8-81,-2-25 0,-7-9-54,-17-4 0,-4-9 0,7-10 0,2-5 0,1-1 0,6-4 0,-3-32 0,87-1 0,14 16 0,-5 14 0,8 7 0,-9 13 0,2 8 0,-2 2 0,7 3 0,-4 8-494,-2 10 1,0 10-1,-10 1 494,-15 5 0,-11 5 0,-5-5 0,-4 5 0,-8-4-328,-7-7 0,-7-2 0,-7 1 328,-6 3 0,-8 2 0,-4 0 0,-2-1 0,5-8 0,-2-2 0,-2 0 0,0-1 0,0 1-442,-1 0 0,0 1 1,0-1-1,-1-2 1,1-1 36,-11 4 0,-1-1 0,2-4 1,4-2-376,4-3 0,3-4 1,1-1 779,-15 5 0,1-4 0,9-5 0,2-2 0,5-5 0,0-1 0</inkml:trace>
  <inkml:trace contextRef="#ctx0" brushRef="#br0" timeOffset="35279">9250 1253 22644,'0'-22'1619,"2"1"-1439,2 1 0,3 2-90,3 2 0,0 2 90,4 3-90,0 6 0,3 1 90,2 4 269,-5 0 631,1-2-990,-8-3 0,-3-6-1,-1-7 181,0-7-90,1-8 180,-2-2-90,0 1-90,-2 5-90,0 8-90,0 9 90,0 18-90,-6 28 0,2-3 0,0 5 0,-5 15 0,0 5-619,2-12 0,0 3 0,0 1 619,-1 4 0,1 2 0,-1 1 0,1 3 0,0 0 0,1 0 0,0 0 0,1-1 0,0 3 0,1-3 0,1 3 0,0 0 0,1-1 0,0-4 0,0-1 0,1-1 0,-1 0 0,1-1 0,0-1 0,0 0 0,1-4 0,-1 5 0,2-2 0,-1-7 0,-1-8 0,2-2 0,4 28 0,16-36 0,9-10 0,22-36 0,-4-3 0,1-3-159,-8 6 1,3-2-22,5-4 0,4-4 1,-5 2-1490,-6 0 1,-3 0 228,11-11 1,-7-3 1439,-22 9 0,-6-2 0,-4-4 0,-3-1 0,-4-3 0,1 1 0</inkml:trace>
  <inkml:trace contextRef="#ctx0" brushRef="#br0" timeOffset="35422">9417 1357 22914,'-18'-35'359,"0"0"1,5 1 0,4 0-270,3-27-45,24 23 0,9 3-769,-3 11 1,4 3 408,18-7 1,6 6-541,-4 11 1,2 4 854,3 2 0,2 1 0,0 2 0,0 0 0,0 2 0,-1 0 0</inkml:trace>
  <inkml:trace contextRef="#ctx0" brushRef="#br0" timeOffset="36548">10984 1294 16528,'0'-7'5307,"0"0"-4768,0 1-269,0 1-90,0-2 0,0 5 90,0 0 449,0 8-359,0 3-90,-5 9 0,-4 3-90,-5 0 0,-2-1 89,-1-4 1,3-7 90,2-3-180,5-6-90,4-2 0,5-6-90,5-10 0,8-14 90,13-11-90,-9 16 0,2 0-194,5-2 0,2 0 194,2 0 0,3 1 0,0 3 0,1 3 45,-1 3 0,1 4-45,29-4 90,-8 17 0,-10 20 0,-14 18 0,-15 19-73,-15-22 1,-6 2 27,-13 20 0,-6-1 44,4-14 1,-2-2 45,-10 12 0,-1-3 135,-10-2-90,6-9-90,12-13 0,17-18 0,18-6-90,21-15-90,18 2 90,10 3 36,-25 6 0,1 3-36,-1 5 0,0 4 0,-1 2 0,-1 3 0,-3 7 0,-3 3 0,-2 2 0,-3 2 45,-3 3 0,-4 1-45,3 33-90,-14 3 90,-7-33 0,-4 0-90,-2-1 0,-2-1-539,-19 24-361,-4-6-359,-1-10-484,3-9-866,2-14 2699,9-16 0,9-16 0,6-10 0</inkml:trace>
  <inkml:trace contextRef="#ctx0" brushRef="#br0" timeOffset="36864">11634 1534 20624,'15'-63'779,"1"1"1,-2 2 0,2-2-570,-3 9 0,1-2 0,4 1-752,2 6 0,4 1 1,0 2 571,-1 0 0,0 0 0,5 6-30,19-6 0,4 11 23,-8 19 1,4 8-24,2 3 0,6 4 0,1 3 60,0 6 0,2 3 0,-1 2 0,0-2 0,1 2 0,-3 3-25,-5 3 0,-3 4 0,-6 2 235,-1 7 0,-7 4-46,-4 4 1,-3 4-90,-3 3 0,-4 4 0,-2 4 0,-3 3-45,-2 1 0,-2 2-45,-2 4 0,0 0-883,-1-1 1,0 1 882,-2 0 0,0-1-45,0-3 0,0-1 143,-1-3 0,-1-1-143,-1-6 0,0-2 0,-1-4 0,-1-2 0,-2-6 0,-3-2 0,-11 26-180,-18-13-143,-17-10-262,18-24 1,-3-3-181,-6-3 1,-2-2-496,-4-2 1,-2-2 1288,-2-5 0,-2-2 0,1 0 0,0-2 0,1-4 0,-1 1 1</inkml:trace>
  <inkml:trace contextRef="#ctx0" brushRef="#br0" timeOffset="37478">14489 1045 20845,'0'-32'2159,"0"1"-1709,0 3 89,0 4-89,0 5 0,0 4-180,0 7 89,-6 2-89,-2 18 90,-14 13 90,-7 27-848,9-15 1,-2 3 532,-3 11 0,-1 2-45,6-13 0,0 1 0,1 1-720,-1 4 1,0 0 0,0 0 689,1 2 0,-1 0 0,2-1 0,2-1 0,1 1 0,1-1-358,2-1 0,1-1 1,2 0 342,-2 17 0,5-2 0,7-3 0,4-1 0,4-5 0,5-3-45,4-3 0,9-2 0,2-9 0,8-1 0,3-4 30,7-6 0,4-5 0,0-1-60,0 2 0,0 0 0,1-6-60,2-7 0,0-5 0,-5-4-225,0-3 0,-5-8-809,5-17 0,-6-7-7,-15 6 0,-4-3 6,1-17 1,-7-3 1124,-11 7 0,-7 0 0,-4-5 0,-3-1 0,1-3 0,-1 1 0</inkml:trace>
  <inkml:trace contextRef="#ctx0" brushRef="#br0" timeOffset="37614">14631 1068 21924,'-21'-35'599,"1"-1"1,3 3 0,3 1-330,-1-29-270,25 8 90,27 10-90,-8 26 0,5 5-323,8 2 1,3 4-38,6 3 1,1 4-793,3 3 0,0 3 1152,-2 0 0,0 3 0,-4 2 0,-1 2 0,-2 0 0,-1 0 0</inkml:trace>
  <inkml:trace contextRef="#ctx0" brushRef="#br0" timeOffset="38221">15504 1217 24083,'0'5'810,"0"-1"-630,0 0-90,0 1-90,0 0 539,0-1-179,0-4-360,0-10 0,0-3 90,0-23-90,11-6 0,4-3-1638,14 1 1638,-4 22 0,4 2-626,3 3 1,3 2 625,-1 0 0,2 3 18,19 11 0,-3 8 72,-5 12 0,-11-3 0,-6 3 90,-18 15 0,-14 2 1336,-11 3-1336,-9-2-90,-5-4 1456,1-8-1276,-6 0 60,17-15-240,-1 0-90,25-10 0,35 0 0,-6 6 0,4 4 0,18 8 0,0 6-329,-20 0 0,-1 5 1,-4 0 328,5 13 0,-8 3 0,-13 4 0,-13 1-16,-13-11 0,-10-1-74,-19 14 0,-6-1-270,9-14 0,-2-1-595,-13 8 1,0-3-36,18-19 1,1-4-8842,-21 3 8558,15-13 0,14-23 1,12-6-1</inkml:trace>
  <inkml:trace contextRef="#ctx0" brushRef="#br0" timeOffset="38536">16511 1004 23544,'14'-47'839,"-1"-1"1,-1 3-1,0 1-659,-3 5 0,0 2-290,1 3 0,2 2 200,18-18-503,20 10 458,-16 25 0,3 5-45,10 0 0,2 4-322,6 2 1,2 2 321,3 0 0,-1 2 0,-2 2 0,-2 2 0,-5-1 0,-2 1 90,-7 1 0,-3 2 113,21 6 157,-13 4 180,-15 10-270,-8 16-270,-6 16-313,-10-22 0,0 3 313,0 6 0,0 3 0,1 5 0,2 3 0,1 4 0,2 5 0,-2-19 0,1 4 0,0 2 0,0-4 0,0 3 0,0-2 0,-1 5 0,1 6 0,0 7 0,-1-1 0,-5-6 0,-4-13 0,-3-3 0,-2 0-261,-2 13 1,-2 2-1,-7-7-684,-14 1 1,-8-6-76,7-14 1,-4-2 0,-2-1 1019,-7 1 0,-4-2 0,-2-1 0,-8 1 0,-3-1 0,-1 0 0,10-8 0,0 1 0,1-1 0,-1 1 0</inkml:trace>
  <inkml:trace contextRef="#ctx0" brushRef="#br0" timeOffset="39822">25152 1891 20395,'-44'0'2159,"3"0"-1529,4 0 269,10 0-179,15 4-270,25-3-1,37 7-224,-6-7 0,8-1-918,-5 1 1,3 1 0,4-1 782,-4-1 0,3 0 0,2 0 0,2 0-553,-4-1 0,2 1 0,2-1 0,1 0 0,1 0 493,-4 0 0,1 0 0,1 1 0,1-1 0,0 0 0,1 0-289,4 0 1,1 0 0,0-1 0,1 1 0,0 0 0,1 0 258,-8 0 0,1 0 0,0 1 0,0-1 0,0 0 0,0 1 0,0-1-166,1 1 1,-1 0 0,1-1 0,-1 1 0,1 0 0,-1-1 0,0 1 177,-1 0 1,0 0 0,-1 0 0,1 0 0,-1 0 0,0 0 0,-1 0-61,7 0 0,-1 0 1,0 0-1,0 0 1,-2 0-1,0 0 48,5 0 0,-2 0 0,0 1 0,-1-2 0,-2 1 77,7 0 1,-2 0 0,-2-1-1,-2 0-77,6 0 0,-3 0 0,-3-1 329,-12 0 1,-2 1-1,-5-1-869,4-1 1,-12-1 936,-23 2-2376,-56 4 1979,-5 1 0,-9 1 0,12 0 0,-3 1 0,0-1 0,-7 2 0,0-1 0,1 0 0</inkml:trace>
  <inkml:trace contextRef="#ctx0" brushRef="#br0" timeOffset="40207">25717 2067 22194,'-21'-22'2699,"3"1"-2339,2 1-181,4 4 1,5 6 270,4 14 180,3 27-181,7 30-1920,0-10 0,2 6 1531,0-9 0,1 3 0,2 2 60,2 7 0,2 3 0,4 5-439,-3-18 1,3 4 0,2 2 0,0 1 0,1-2 0,0-2 336,-1-2 0,0-2 0,1-1 0,1 1 0,1 1-271,3 2 0,1 2 0,2 1 1,0 0-1,0-4 0,-1-3 253,5 3 0,0-4 0,-1-3 0,1-1-153,-2-1 1,1-2 0,0-1 0,-1-1 152,8 6 0,-1-1 0,1-1 357,4 2 0,0 0 0,-2-2-447,-9-11 0,-1-2 0,0 0-180,12 11 0,-4-4-323,3 0-1476,-37-31-7762,-17-14 9521,-23-18 0,8 6 0,-2-1 0,-5-5 0,0 1 0</inkml:trace>
  <inkml:trace contextRef="#ctx0" brushRef="#br0" timeOffset="40608">25566 2284 21835,'0'-61'2338,"0"2"-1618,0 7-360,0 9-181,-3 9 91,-2 15 270,-8 21 0,-9 25-1621,3 1 1,-1 5 1305,-8 14 0,-2 5-75,5-9 0,-2 2 0,-2 5-488,0 0 0,-3 5 1,-2 3-1,1 0 1,1-3 337,-2 2 0,1-2 0,0 1 0,-2 3 0,6-9 0,-3 2 0,0 3 0,0-1 0,1-2 0,1-3 0,-4 6 0,2-4 0,0 0 0,-2 2-364,0 0 0,-2 1 0,-1 2 0,1-2 0,2-3 364,1-2 0,3-3 0,0 0 0,-2 1-189,-6 9 1,-1 1-1,1 0 1,4-6 188,5-9 0,4-3 0,-1 0 202,-2 4 1,1 0-1,1-2-202,-3 9 0,2-2-90,1 1 0,4-6 1027,6-5-2017,17-32-2068,18-59 540,1-2 2786,-5 11 0,0-1 0,-1 5 0,0 1 1,2-3-1,-1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38:30.863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10891 6775 21835,'0'-7'2608,"0"3"-2248,0 2 899,0 2 90,0-4-359,0-1-810,0-4-180,0-14 0,-20-18 0,1 11 0,-5 0 0,-3 3 0,-4 3-273,-8 0 1,-7 9 272,0 16 0,-5 8 0,1 3-699,6 0 1,1 3-1,-2 4 699,-1 1 0,-4 4 0,1 3 0,1 7 0,5 5 0,0 8 0,2 3 0,1 4 0,2 0-420,6-4 1,1 2-1,2 2 1,0 1-1,1 0 1,1 0 419,-2 1 0,0 0 0,1 1 0,2 0 0,1 0 0,3 0-225,4-2 0,1 1 0,2 1 0,2-2 1,3-2-1,3-3 225,2 20 0,6-5 0,9 0 0,9-6 0,9 2 0,4-2 0,1-6 0,5 1 0,2-5 0,6-2 0,1-4 0,5 0 0,3-3 0,-1-7-366,7-7 1,1-7 0,1-4 365,0-2 0,1-3 0,0-3 0,-2-1 0,-1-2 0,2-4 7,-8-3 1,3-4 0,-1 0 0,-4-1-8,-2 0 0,-4-1 0,2-2 0,13-8 0,1-3 0,-10-2 0,-18 2 0,-5-3 605,2-12 0,-8 0-605,-11-3 0,-12-3 1402,-7 23-1402,-4 6-990,-1 7 1626,1 3-3244,6 10 3122,0 2 1,4 5 0,0 1 0</inkml:trace>
  <inkml:trace contextRef="#ctx0" brushRef="#br0" timeOffset="299">12194 7951 24803,'-7'-29'1979,"-5"6"-1709,-15 9 89,-6 16-89,-5 16 0,-3 18-45,19 2 0,3 5-135,7-10 0,6 3-90,7 25 0,15 0 0,15-17 0,11-6-787,-6-10 0,3-3 0,1-4 787,12 1 0,0-10 0,-2-11 0,-6-9 0,3-26 0,-17-16 0,-21 17 0,-5-2 0,-6-3 0,-4-2 0,-6-2 0,-3 1 0,-3 0 0,-5 0-1426,-14-11 1,-2 3 795,10 15 1,0 2-271,-10-5 1,0 5-754,-6 5 1653,5 16 0,9 11 0,5 7 0</inkml:trace>
  <inkml:trace contextRef="#ctx0" brushRef="#br0" timeOffset="881">13238 7743 28491,'0'-27'90,"0"4"-90,2 12 0,0 15-4252,0 16 4252,2 19 0,-2 13 670,4 13-670,-3-11 0,0 4 0,0-2 0,-1 1 0,0 6 0,0-3 0,-3-18 0,2-7 0,4-9 0,4-44 0,7-37 0,-5 17 0,0-4 1327,2-5 0,0-2-1327,2-1 0,1-2 0,6-7 0,5 5 1,4 20 1,3 8-2,0 2 0,3 13 0,0 24 0,4 15 0,-2 5-255,-1 6 0,-1 5 0,0 3 255,-1-4 0,1 2 0,0 0 0,-2-1-311,3 6 1,-2-2 0,1-2 310,4 2 0,0-2 0,-2-9 0,-4-13 0,-1-7 0,9 3 0,0-11 0,-11-19 0,-3-9 0,3-9 0,-3-7 0,3-12 0,-3-8 0,-8 8 0,-1-4 0,-2-2-579,2-7 1,-2-2 0,-1-3 578,-4 13 0,0-1 0,-2-2 0,1-3 0,-1-2 0,0-5 0,-1-1 0,0 1 0,-1 4 0,0 2 0,-1 4 0,0 1 0,-1-3 0,0 4 0,-1-3 0,1 0 0,-1 3 0,-1 6-598,1-21 0,-2 9 598,-2 11 0,0 6 419,1-11-419,1 36 0,3 37 0,3 30 29,-5-9 0,0 4-29,1 9 0,0 7 106,-1-10 1,-1 6 0,1 1 0,-1-2-107,0 4 0,0-2 0,-1 3-215,1-3 1,1 5 0,-2-2 0,1-4-386,-2-3 0,0-4 1,0-2-121,0-3 1,-1-1-1,0 1 633,0 2 1,1 0-1,-3-4 1,-3 0 0,-1-2-1,-1 3 1,1-1-1</inkml:trace>
  <inkml:trace contextRef="#ctx0" brushRef="#br0" timeOffset="1268">14359 7838 23903,'-45'-40'1019,"0"-1"1,3 3 0,2 1-930,5 1-1,3 2-1059,6 4 0,3 1 970,-1-19 537,22 10-896,30 13-181,27 7 360,-15 14 0,5 1 4,8 1 0,6 0 131,-11 2 0,6 0 0,2 0 0,-4 0-633,5 0 0,-2 0 0,3 0 678,-2 0 0,4 0 0,-1 0 0,-5 0 60,-3 0 0,-4 0 0,2 0 410,6 0 0,2 0 0,-5 0 24,2 1 1,-2-2-180,11-2 0,-6-2-315,-13-1 0,-6-11 0,-26 3 0,-6-2 394,-2 0-394,2 25 0,2 15 0,6 37 753,-5-22 0,0 4-753,1 7 0,1 2 0,1 4 0,0 1-155,1 3 1,-1 0 154,0-1 0,0-2 0,0-2 0,0-1-382,3 7 1,0-3 381,-4-18 0,-1-2 0,1 3 0,-1-3-539,0-2-651,-6-19-1148,0-19-541,-4-28 2879,-6-33 0,4 17 0,-1-3 0,-2-8 0,1-1 0</inkml:trace>
  <inkml:trace contextRef="#ctx0" brushRef="#br0" timeOffset="1390">15776 6916 21228,'-9'-35'510,"0"1"0,-5-12 0,0 1-385,3-8-1654,-5-1-652,21 46 2181,6 24 0,9 14 0,5 9 0</inkml:trace>
  <inkml:trace contextRef="#ctx0" brushRef="#br0" timeOffset="2231">16081 7278 25343,'16'16'2608,"-2"-3"-2338,-4 0 90,2 5-360,2 11 0,8 16 0,-8-15 0,1 4-227,1 5 0,2 5 1,-1 2 226,1 5 0,-1 1 0,0 1-884,0-1 1,0 1-1,-1-1 884,-3-4 0,0 0 0,-3-6 0,-2-3 0,-1-5-346,3 22 346,-6-19 0,-2-19 0,-1-25 0,3-26 0,6-33-445,-3 22 0,1-3 445,2-10 0,2-2 0,2 0 0,0-1 0,2 0 0,1 3 858,0 7 1,1 4-859,-2 8 0,2 5 0,18-3 79,-4 43 0,2 14-79,8 22 0,0 12 0,-5-4 0,1 5 0,-2 3-582,-8-11 0,0 1 1,-1 1-1,-1-3 102,0 6 0,-1-3 1,1-2-301,-2-5 1,0-3-1,-1-9 1575,10-5-975,6-28 360,-19-58 0,-9 14 0,-2-6-177,-3 9 1,-2-2 0,1-5 535,0-7 1,0-5 0,0-2 0,-1 4-606,0-3 0,-1 3 1,0-2 222,0 5 0,0-3 1,0 2-1,-1 6-22,0-10 0,-2 9 614,0 10 0,0 6-749,4-4 0,2 69 0,4 30 0,-2-3 0,0 5-662,2-1 0,1 2 662,1 1 0,2 3 0,2-8 0,1 4 0,1-5 99,2 3 1,1-1-100,-5-13 0,2 1 0,3-10 0,5-9 0,2-15 0,0-30 0,-1-14 0,3-4 0,-3-6-335,-8-5 0,-2-5 0,-2-1 335,-2 5 0,-1 0 0,-1 1 0,1 1 0,0 0 0,-1 1 0,6-18 0,-1 4 0,-3 8 0,0 5 0,-2 9 0,0 5 2292,7-6-2292,6 51 0,-4 21 0,-6 1 0,-1 4 0,0-3 0,0 1 546,2 2 0,1 1-546,2 0 0,2-1-230,2-1 1,1-3 229,2-3 0,3-2 0,0-7 0,3-3 0,2-7 0,1-6 0,1-5 0,1-10 0,1-13 0,0-9 0,-1-2 0,6-8 0,-2-9-171,-9 2 1,1-9 0,-2-2 0,-5 4 170,-6 6 0,-5 1 0,-1-1 0,4-13 0,-2-4 0,-9 5-196,-13 13 0,-5 3 1,-3 5 195,-3 0 0,-6 7 32,-25 1 1,-5 15-33,-7 34 0,20 6 0,7 8-558,18 5 0,9 3 558,3 7 0,6 2 0,6 6 0,8 3-208,8-2 0,8 4 1,1-3 207,-6-13 0,2-2 0,3 1 0,0-2 0,2 1 0,2-1 0,-1-4-334,3-3 0,1-4 0,0-2-236,0-1 0,0-1 1,1-2-860,16 11 1,0-2 1428,-4-6 0,-2-2 0,-8-2 0,-1-1 0,-4-3 0,0 0 0</inkml:trace>
  <inkml:trace contextRef="#ctx0" brushRef="#br0" timeOffset="2667">10331 10308 19517,'-57'14'359,"1"-1"1,0 1 0,5-2 0,0-1 0,3 0 26,-13 3 1,4-1-342,11-4 0,3-2 1715,-16 2-1490,50-9-91,49-13-179,13 0 0,13-1-463,-9 0 0,6-2 1,9-2 462,-21 6 0,6-2 0,4 0 0,4-2 0,1 0 0,0 0 0,0 1 0,-3 0-89,-4 2 0,-1-1 1,0 1-1,-1 1 0,2-1 1,0-1-1,3 1 1,3-2 88,-8 3 0,2-1 0,2-1 0,1 0 0,2 0 0,0 0 0,1 0 0,0 0 0,0 0 0,-1 1 0,-1 0 0,-1 0-78,0 1 0,0-1 0,-1 2 0,0-1 0,-1 1 0,1 0 0,-1 0 0,1 0 0,0 0 0,1 0 1,1 0 77,-2 0 0,1 1 0,0-1 0,1 1 0,-1-1 0,1 1 0,1 0 0,-1 0 0,1 0 0,0 0 0,0 0 0,0 0-79,-4 1 0,1 0 0,-2 0 0,1 0 1,0 0-1,0 1 0,1-1 0,0 0 0,1 1 1,2-1-1,0 1 0,2 0 0,2-1 79,-10 2 0,2 0 0,2 0 0,0 0 0,2 0 0,1 0 0,1 0 0,0 0 0,1 1 0,0-1 0,0 0 0,-1 1 0,1-1 0,-1 1 0,-1-1 0,-1 1 0,0 0 0,-2 0 0,-2 1-2,6-2 1,-2 1 0,-1 1-1,-1-1 1,-1 1 0,-1-1-1,1 1 1,-1 0 0,0 0-1,0-1 1,1 1 0,1 0 0,1 0-1,1 0 1,1 0 1,-2 0 0,2 0 0,1 0 0,1 0 0,0 0 0,2 0 0,0 0 0,0 0 0,1 0 0,-1 0 0,0 0 0,-1 0 0,-1 1 0,-1 0 0,0 0 0,-3 0 0,-1 0 0,-1 1 0,9-1 0,-1 1 0,-2 0 0,-2 0 0,-1 0 0,0 1 0,-1 0 0,-1 0 0,0 0 0,0 0 0,1 0 0,-1 0 0,5 0 0,-1 0 0,-1 1 0,1-1 0,-1 0 0,0 1 0,0 0 0,-1-1 0,0 1 0,0 0 0,0 1 0,1-1 0,0 0 0,-1 0 0,0 1 0,0 0 0,-1-1 0,1 1 0,0 0 0,1 1 0,1 0 0,-2-1 0,2 2 0,2-1 0,-1 1 0,1 0 0,0 0 0,-1 0 0,-2 0 0,-1 0 0,-1 0 0,-4 0 0,13 0 0,-4 0 0,-2 0 0,-2 0 0,0 1 0,0-1 0,2 1 0,-4 0 0,2 0 0,1 1 0,0 0 0,-2-1 0,-3 1 0,-4 0 0,-5-1 62,22 3 0,-9 0 0,-7 0-692,7 3 1,-14 3-334,-19 10-2095,-86 5 3058,14-14 0,-9-1 0,-3 1 0,0-1 0,-4 0 0,-2 1 0,-2 0 0,5-1 0,0 0 0,0 0 0,0 0 0,0 0 0</inkml:trace>
  <inkml:trace contextRef="#ctx0" brushRef="#br0" timeOffset="3501">13924 12117 22824,'-36'32'569,"-1"0"1,1-3 0,-4-1-510,0-7 0,-4-1 0,1-2-463,-10 1 0,-5-3 740,6-5 0,-6-1 1,-2-2-1,5-1-775,1-2 1,4-3 0,-4 1 549,1 0 1,-4 0 0,1 0-1,2 0-22,-4 0 0,3-1 0,-1 2-30,-1 2 0,-1 2 0,0 0-30,2 1 0,-1 1 0,1 1 0,2 1 0,1 1 0,1 1-638,5 0 1,0 2 0,3 1 607,-14 7 0,6 2 45,6-1 0,15 7-80,34 17 1,20 1 34,2-19 0,9-3 0,12 1 0,10 0 0,0-7-274,-2-11 0,1-7 1,2-1 273,4 1 0,1-1 0,0-2 0,1-1 0,-1-1 0,3-2 25,-7 0 0,3-1 1,-1-1-1,-4 0 5,0 0 0,-4 0 0,0-1-30,8-2 0,0-1 0,-8 0 0,-10 1 0,-7 0 0,20-6 1917,-15 3-1917,-14 4 309,-6 3-309,-6 10 0,0 16 0,3 23 0,-7-10 0,0 3 346,1 9 0,-1 3-346,0 9 0,0 2 0,-5-16 0,0 0 0,-1 1 0,0 3 0,-1 1 0,-2 1 0,0 0 0,-1 0 0,-2 1 0,-1 0 0,-1 0 0,-3 2 0,-4-2 0,-3 3 0,-1 0 0,-1-4 0,-1 1 0,0-3 0,-4 1 0,-6 11 0,-4 0 0,-2-7-372,-4-7 1,-3-8 371,-1-7 0,-3-7 0,-16-11 0,0-11 0,16-9 0,3-7-162,-11-12 1,9-10 161,22-7 0,10-6 0,5-7 0,9-2 0,3 15 0,6-1 0,5-3-478,11-6 0,8-5 1,4 0-1,0 4 478,-4 8 0,0 2 0,2 0 0,3-1 0,-3 6 0,2-3 0,2 0 0,1 0 0,0 2 0,-1 3-194,3 1 0,0 3 0,1 1 1,-1 1-1,2 0 194,2-2 0,0 2 0,1-1 0,0 2 0,1-1-51,-1 2 1,1 0 0,-1 1 0,1 0-1,0 1 51,-2 1 0,0 1 0,-1 0 0,1 0 0,-2 1 0,8-3 0,-1 1 0,-1 0 0,-1 2 0,9-4 0,-2 2 0,0 0-49,-3 0 1,0 0 0,-5 4 48,-5 4 0,-5 3 1289,21-10-1289,-80 43 0,-35 20 0,12-10 0,-2 3 602,-7 6 1,-2 2-603,14-11 0,1 1 0,-1 1 271,2 0 0,-1 0 0,2 0-271,2 1 0,1 0 0,1-1 0,-8 13 0,5 1 0,8-5 0,7 1 0,8-4 0,8-1 667,23 25-667,21-29 0,11-6 0,-10-9 0,5-6 0,8-6 0,6-6 0,-4-9 0,-15-10 0,-3-7 0,-2-2-230,1 1 1,-2-2 0,-5-3 229,-8-7 0,-5-4 0,-7 2 0,-9-8 0,-9 2 0,-3 0 0,-5 1 0,-7 4 0,-3 2 0,-3 4 0,-3 4 0,-3 3 0,-1 3 0,-1 6 0,0 2 0,0 3 0,1 3 0,-29-6-2698,1 10 359,32 5 2578,4 10 1,35 6 0,3 7-1</inkml:trace>
  <inkml:trace contextRef="#ctx0" brushRef="#br0" timeOffset="3916">16970 11167 26872,'16'-32'854,"1"0"1,13-18-6516,-6 28 5661,-1 34 968,-3 40-968,-9-9 0,0 6 0,-3-7 0,-1 3 0,0 2-195,2 7 0,0 3 1,0 6 194,-2-5 0,0 4 0,0 4 0,0-1 0,0-3-382,1 3 1,-1-4 0,0 1 0,0 6 381,-1-11 0,1 3 0,0 4 0,0 0 0,0 1 0,0-1 0,0-3 0,1 3 0,0-1 0,0-2 0,0 0 0,0 0 0,-1-2-378,2 7 0,0 0 1,-1-2-1,0-1 0,0-2-50,2 6 1,-1 0 0,0-6 0,-3-11-518,-1-4 1,-7-18-1200,-14-26-194,-18-33 2338,9 1 0,-3-4 0,-8-9 0,-3-3 0,10 11 0,0 0 0,0 0 0</inkml:trace>
  <inkml:trace contextRef="#ctx0" brushRef="#br0" timeOffset="4234">16913 12976 12294,'-46'-42'822,"0"-1"0,0 1 1,-1-1-1,5 4 0,0 0 1,2 1-1,5 3 312,-10-13 1,8 3-1045,7 2 0,7-2-45,9 2 0,9 0-45,12 1 0,10 0 250,13 0 1,9 3-221,-4 12 0,4 1 0,3 2 0,6-1-1,4 2 1,5 1 86,-4 4 1,6 0 0,3 1 0,0 1 0,-4 1-50,2 1 1,-3 2 0,0 0-1,4 1-13,-1 0 0,4-1 0,2 1 0,-3 2 0,-5 1 6,10 2 0,-6 3 0,-1 1-60,-6 2 0,-2 1 0,-2 4-59,0 7 0,-2 4 0,-5 3 59,-2 6 0,-9 7 0,-10 9 0,-6 7 0,-6-1 0,-11 3 0,-6 1 0,0-6 0,-2 1 0,1-1-18,0 3 0,1-1 18,2-3 0,5 0 0,5-2 0,5-3 0,4-1 0,5-3 393,7-4 0,5-3-393,4-3 0,3-5 0,7-5 0,2-7 0,0-2 0,2-10 0,-8-8 0,2-7 0,-5-2 0,3-6 0,-8-9 0,-9-11 0,-7-11 0,-10 4 0,-15-3 0,-11 1 393,-2 5 1,-4-2-1,-5 6-393,-1 13 0,-3 4 0,-2 2 0,-2 1 0,-2 2 0,-1 2-390,-1 2 1,0 2-1,-4 2-780,-13-2 1,-4 2 0,3 3-225,-6 0 0,1 3 1394,12 2 0,-1 1 0,6 4 0,7 3 0,5 4 0,-29 4 0</inkml:trace>
  <inkml:trace contextRef="#ctx0" brushRef="#br0" timeOffset="4735">20872 11343 17870,'15'-63'60,"-1"-1"0,0 1 0,-9 13 0,-2-1 0,-3 1 0,-4-1-128,-6-3 1,-5-1-1,-4 0 1,-3 1-23,-5-3 0,-4 0 0,-4 0 0,-2 2 70,5 8 0,-1 1 1,-3 1-1,-4 0 1,-6-1 63,3 8 1,-3-1 0,-4-1 0,-3 1 0,-3 0 0,-1 1 0,-2 2 0,-1 1 28,9 7 0,-3 1 1,-1 1-1,-2 0 0,0 2 1,-2 0-1,-1 0 1,0 1-1,0 0 0,0-1 1,1 1-37,2 1 1,0 0-1,0-1 1,0 1-1,-1 0 1,0 1-1,0 0 1,-1 0-1,0 1 1,-1 1-1,-1 1 1,0 0-11,0 2 1,0 1 0,-2 0-1,-1 1 1,0 0 0,-1 2-1,1-1 1,-1 2 0,1 0-1,0 1 1,1 0 0,0 1-1,2 1 5,-4 0 1,2 1 0,0 1 0,0 1-1,1 0 1,0 1 0,0 1 0,0 0 0,0 1-1,-1-1 1,0 1-11,2 0 1,1 0-1,-1 1 1,0 0 0,-1 0-1,1 1 1,-1 0-1,1 0 1,-1 0 0,0 1-1,0 1 1,0-1 7,-2 1 0,-1 1 0,1 0 0,-1 0 0,0 0 0,0 1 0,0 0 0,0 1 0,0 0 0,0 1 0,0-1 0,0 2-37,-1-1 0,0 2 1,0-1-1,1 1 1,-1 0-1,0 1 1,0 0-1,0 1 1,0 0-1,1 0 0,-1 1 1,1 1 6,4-1 0,0 0 0,1 0 0,-1 1 0,1 1 0,-1-1 0,1 1 0,0 1 0,0 0 0,-1 0 0,2 0 0,-1 1 0,0 1 0,-4 1 0,0 0 0,1 1 0,-1 0 0,0 1 0,1 0 0,0 1 0,0 0 0,0 1 0,0 0 0,1 0 0,0 1 0,2 0 0,-1 0 0,1 1 0,0 0 0,0 0 0,0 1 0,1 0 0,0 1 0,1 0 0,-1 1 0,1 0 0,1 1 0,1-1 0,0 1 0,1 0 0,-1 1 0,1 0 0,1 1 0,0 0 0,0 0 0,0 1 0,2 0 0,-1 1 0,1 0 0,-3 3 0,1 0 0,0 1 0,1 0 0,0 1 0,0 0 0,1 1 0,1 0 0,0 1 0,1 0 0,1 0 0,-3 4 0,0 0 0,2 1 0,-1 0 0,2 1 0,0 1 0,1-1 0,1 2 0,1-1 0,0 2 0,3-2 0,1 1 0,0 0 0,1 1 0,1 0 0,0 0 0,1 1 0,1 0 0,2 0 0,-1 1 0,0 3 0,0 1 0,1 0 0,1 0 0,1 1 0,1 0 0,1 0 0,1 1 0,2-1 0,-2 6 0,1 0 0,2 1 0,0 0 0,3 0 0,0 0 0,2 0 0,2 0 0,1-2 0,2 0 0,2 1 0,0-1 0,2 0 0,2 1 0,1-1 0,2 0 0,0 7 0,3 0 0,1 0 0,3 0 0,1 0 0,3-1 0,2 0 0,2-3 0,2 0 0,2-1 0,2 1 0,3-2 0,1 0 0,2-1 0,3-1 0,2 0 0,1-2 0,3 1 0,2-2 0,2-1 0,2-1 0,2-1 0,2 0 0,2-2 0,2-1 0,2-1 0,2-1 0,1-1 0,-2-5 0,1-2 0,1 0 0,2-2 0,1 0 0,1-2 0,1 0 0,1-2 0,-2-2 0,0-1 0,1-2 0,1 0 0,1-1 0,1-1 0,0 0 0,1-1 0,1-1 0,3 0 0,2 0 0,0-2 0,2 0 0,0-1 0,0-1 0,1 0 0,1-1 0,0-1 0,-3-2 0,0 0 0,1-1 0,0-1 0,1-1 0,0 0 0,1 0 0,0-1 0,0-1 0,0-1 0,-3 0 0,0-1 0,-1 0 0,0-1 0,1 0 0,1-1 0,0 0 0,2-2 0,1 0 0,3-1 0,1-1 0,-11-1 0,2-1 0,2-1 0,2 0 0,1-1 0,0-1 0,2 0 0,0-1 0,1 0 0,0 0 0,-1-1 0,0 1 0,0-2 0,-2 1 0,0 0 0,-2-1 0,-1 1 0,2-2 0,0 1 0,-2 0 0,-1-1 0,-1 0 0,0-1 0,0 1 0,0-1 0,0-1 0,0 0 0,1 0 0,2-1 0,0 0 0,2-1 0,-5 1 0,1-1 0,2 0 0,0 0 0,2 0 0,0-1 0,1 0 0,0-1 0,0 0 0,0 0 0,-1-1 0,0 0 0,-1 0 0,-1 0 0,-1-1 0,-1 0 0,-2-1 0,-2 0 0,7-2 0,-2 0 0,-2 0 0,-2-1 0,0 0 0,-2 0 0,1-1 0,-1-1 0,0-1 0,0-1 0,1-1 0,2-2 0,0 0 0,-5 0 0,1 0 0,1-2 0,1-2 0,0 0 0,1-1 0,0-1 0,0 0 0,0-1 0,-1 0 0,0 0 0,-1-1 0,0 1 0,-2-1 0,-1 1 0,-1 1 0,-1 0 0,8-6 0,-2 1 0,-1 0 0,-2 1 0,-1-1 0,0 0 0,-1 0 0,-1-1 0,1-1 0,1-1 0,0-1 0,0-2 0,-4 4 0,1-1 0,1-2 0,1 0 0,0-1 0,0-1 0,0 0 0,-1-1 0,0 0 0,-2 0 0,-1 0 0,-2 1 0,-1 0 0,-3 0 0,-3 1 0,4-7 0,-2 1 0,-3 0 0,-2 0 0,-2 0 0,-1 0 0,-1 0 0,-1-1 0,0 1 0,-1-1 0,2-4 0,-1 0 0,-1 0 0,0 0 0,-2-1 0,-1 1 0,-1-1 0,-1 0 0,-1 1 0,1-4 0,-2-1 0,0 1 0,-2 0 0,-2 0 0,0-1 0,-2 1 0,-2 0 0,0-4 0,-1 0 0,-2 0 0,-2 1 0,-1-1 0,-3 1 0,-2 1 0,-1-6 0,-2 0 0,-3 0 0,-3 2 0,-2 0 0,-3 1 0,-1 4 0,-3 1 0,-3 0 0,-2 1 0,-3 2 0,-2 2-210,-4 1 0,-3 2 0,-2 1 0,-3 2 0,-2 1 1,-2 3-31,-4-1 0,-3 3 0,-2 1 0,-3 3 0,-1 1 0,-1 2 34,3 4 1,-2 3-1,-2 0 1,-1 3-1,-1 0 1,-1 2-1,0 1 26,2 3 0,-1 0 0,0 2 0,-2 1 1,0 1-1,-1 1 0,0 0 0,0 2-124,-3-1 1,-1 2-1,0 1 1,-1 1-1,0 1 1,-1 0-1,0 1 1,0 0 303,5 2 0,0 0 0,-1 1 0,0 0 0,0 1 0,-1 1 0,1-1 0,-1 2 0,1 0 0,-2 0 0,0 2 0,0 0 0,0 0 0,0 1 0,-1 0 0,1 0 0,-1 1 0,1 0 0,-1 0 0,0 1 0,0 0 0,0 0 0,-1-1 0,1 1 0,0 0 0,0 0 0,0-1 0</inkml:trace>
  <inkml:trace contextRef="#ctx0" brushRef="#br0" timeOffset="5118">7220 12904 26332,'16'-8'2249,"15"20"-2249,-4 6 0,4 5-2082,18 13 0,7 5 2082,-8-5 0,4 1 0,3 2-425,-6-6 0,2 1 0,2 1 1,1 1 424,-6-5 0,1 1 0,1 0 0,1 1 0,0 0 0,3 1 0,0 1 0,0 0 0,3 2 0,3 2 0,-12-6 0,4 3 0,1 0 0,2 2 0,-1 0 0,0-1 0,-1 0 0,-3-2-127,6 3 1,-3-1 0,-1-1 0,-1 1 0,2 0 0,2 2 126,-7-5 0,3 3 0,1 0 0,0 1 0,0 0 0,-1-1 0,-3-2 0,-2-2-257,7 6 1,-3-3 0,-2-1 0,-1 0 0,1-1-122,-3-2 0,-1 1 0,0-2 1,-1 0-1,0 0-169,5 4 1,0 0 0,-2-2 0,-1 0 546,9 5 0,-3-2 0,-1-1 0,-10-6 0,-2 0 0,0-2 0,9 8 0,1-1 0</inkml:trace>
  <inkml:trace contextRef="#ctx0" brushRef="#br0" timeOffset="5301">9189 12348 28475,'-32'-44'0,"0"0"0,-3 20 0,-1 14-1329,-3 30 1,1 17 1328,7 6 0,1 10 0,2 4-656,2-3 1,0 5 0,1 2 0,0 3 655,3-5 0,-1 1 0,1 3 0,-1 1 0,1 0-158,2-4 1,0 0 0,0 2 0,0 0 0,0 0 0,0 2 157,2-7 0,1 1 0,-1 0 0,1 1 0,-1 0 0,1 1 0,0-1-275,0 3 1,-1-1 0,1 1 0,0 1 0,0-1 0,1 1 0,0-1-22,0 1 1,0 0-1,1 0 1,-1 1-1,2-1 1,-1 0-1,1 0-211,0-1 1,0 1 0,1-1 0,0 0 0,0 0-1,1 0 1,0 0 506,0-2 0,1-1 0,0 1 0,0-1 0,1 0 0,0 0 0,0-1 0,-1 8 0,0-1 0,0-1 0,1 0 0,0 1 0,0-2 0,1-1 0,-1-1 0,1 1 0,-1-1 0,1 1 0,0-1 0</inkml:trace>
  <inkml:trace contextRef="#ctx0" brushRef="#br0" timeOffset="8567">9039 6233 14230,'-7'-41'1259,"0"1"0,-4-11 61,-4 5 0,-1 1-1050,0 8 1285,-7-4-1375,9 18-90,-3 5 829,-1 8-829,-2 4 89,-6 23 226,-8 19 0,-3 12 273,4 1 1,-2 6-567,9-12 1,-3 4-1,1 2 1,0 0-612,3 2 0,0 1 0,1 2 0,0 1 534,3-4 1,1 2 0,-1 1 0,1 1 0,0 1-235,3-5 0,0 0 0,0 1 1,1 1-1,0 2 0,0 4 210,1 0 0,0 4 0,0 3 1,1 1-1,0 1 0,1 0 1,1-3-1,0-2-193,2-3 0,0-3 0,1 0 0,0-1 0,1 0 0,1 2 0,0 2 182,-1 3 0,1 2 0,0 2 0,0 1 0,1-1 0,2 0 0,1-4 0,2-3-4,1 0 1,1-4 0,2-2 0,3-1 0,2 3 0,4 2-7,2-3 0,4 3 0,4 2 0,1 1 0,2 0 0,0 0 0,1-3 0,-1-2 0,-2-4-65,3 3 0,-2-3 0,1-4 0,0 0 0,2 1 0,3 2-38,1 0 1,2 4-1,2 2 1,1 0 0,1-1-1,0-4 1,-1-4 0,-1-8-154,10 2 1,-1-7 0,0-6 0,0 0-545,12 8 1,1-4-1,-1-4 810,-4-5 0,1-5 0,-1-2 0,-6-6 0,-1-2 0,0-3 0,17-3 0,0-1 0</inkml:trace>
  <inkml:trace contextRef="#ctx0" brushRef="#br0" timeOffset="9069">9892 5387 23195,'-31'-36'202,"-1"1"0,1-1 1,-13-13-1,4-4-172,18 12 0,3-4 0,8 2-2722,8-4 1,13 2 2721,9 5 0,10 0 0,7 5 30,16 4 0,11 7 0,4 0-269,-15 7 1,3-1 0,2 2 0,2-1 0,2 1 220,-10 3 1,1 1 0,1 0 0,1 0 0,3 0 0,3 0 0,4 1-42,-11 3 1,2-1 0,4 1-1,1 0 1,3 0 0,1 0-1,0 0 1,2 1 0,-1-1-1,0 2 1,-1-1 0,-1 1 0,-2-1 28,4 1 0,-1 0 0,-1 1 0,-1 0 0,0 0 0,0 1 0,1-1 0,1 1 0,1 0 0,2 0 0,2 0-58,-10 1 0,2-1 0,2 1 0,0 0 0,2-1 0,0 1 0,1 0 0,1 0 0,0 0 0,-1 0 0,0 1 0,0 0 0,-1 0 0,-1 1 0,-1 0 0,-2 0 64,5 1 1,-1 0 0,-1 0 0,-1 1 0,-1 1 0,0-1 0,0 1 0,0 0 0,0 0 0,0 1 0,0-1 0,0 1 0,2-1 11,1 1 0,1 0 0,-1 0 1,1 0-1,0 0 0,1 1 0,-1-1 1,0 1-1,1 0 0,-1 0 0,1 1 1,-1-1-1,1 1 20,-5-1 1,0 1-1,-1-1 1,1 1-1,-1 0 1,0 0 0,1 0-1,0 0 1,0 1-1,2 0 1,0 0-1,1 1 1,1 1 0,2 0 17,-8-1 1,2 1 0,1 0 0,1 1 0,0-1-1,1 2 1,1-1 0,0 1 0,1 0 0,0 0-1,0 0 1,1 1 0,-1 0 0,1 0 0,-1 0-1,0 1 1,0 0 0,-1 0 0,0 0-4,-4 0 1,1 0 0,0 0 0,-1 1 0,1 0 0,0 0 0,-1 0 0,1 1 0,-1-1 0,1 1 0,-1 0 0,1 1 0,-1-1 0,1 0 0,-1 1 0,0-1 0,0 1 0,0-1 0,0 1 0,-1-1-31,3 1 1,0 0 0,0 0-1,1 0 1,-1 0 0,0 0-1,0 0 1,0 0 0,0 1 0,0-1-1,-1 1 1,0 0 0,0 0-1,-1 0 1,0 0 0,0 1 0,-1-1-1,-1 1 1,0 1-13,4 1 0,0 0 0,1 1 1,0 0-1,-1 0 0,-1 1 0,1-1 1,-2 1-1,0 0 0,-1 0 1,-1 0-1,-2 0 0,-1 0 0,-1 0 1,-2 0-1,-2 0-11,16 6 0,-4-1 0,-3 0 0,-2 0 0,-1 0 0,-1 1 0,-1 2 0,2 2 0,0 2 0,-6-1 0,2 2 0,0 2 0,0 2 0,-1 0 0,0 2 0,0-1 0,-2 1 0,-2 0 0,-1-2 0,-3 0 0,4 4 0,-2-1 0,-3-1 0,0 1 0,-3 0 0,1 1 0,-1 2 0,0 2 0,-1 2 0,2 2 0,0 1 0,0 2 0,-2 1 0,-2 0 0,-3-1 0,-4 0 0,-4-2 0,-1 7 0,-5 0 0,-4-1 0,-3 0 0,-2 0 0,-1 0 0,-2 0 0,-1-1 0,-3 1 0,-1-1 0,-2 0 0,-2 0 10,-2 8 0,-1-1 1,-3 0-1,-4 1 1,-4 1-11,-3-8 0,-3 2 0,-4 1 0,-2 1 0,-1-2 0,-1-2 0,1-3 0,-1-3 0,0-2 0,0-2 0,-2-1 0,-2 0 0,-2 2 0,-2 1 0,-1 1 0,-3 1 0,-1 0 0,-2-2 0,-2-3 0,-2-2 0,1-8 0,-3-1 0,-2-3 0,-2-1 0,0-1 0,-1-2 0,2 0 0,2-2 0,-6 4 0,2-3 0,0-1 0,0-2 0,-2 1 0,-2-1 0,5-2 0,-3 1 0,-1-1 0,-1 0 0,-1-1 0,2-1 0,1-2 0,3-3 0,-12 1 0,2-3 0,2-2 0,0-2 0,0-1-136,3 0 1,0-1-1,0-2 1,-1-1-1,-1-3-344,1-3 0,-2-3 1,-2-2-1,2-1 1,1-1-1,3 0-150,-6-2 1,3-1-1,1-2 1,-1-3 629,5 0 0,-3-1 0,0-3 0,4-1 0,7 0 0,-3-7 0,7-1 0,2-2 0,2 1 0,1-1 0,-1 0 0</inkml:trace>
  <inkml:trace contextRef="#ctx0" brushRef="#br0" timeOffset="10157">6018 8078 21025,'-59'-27'2788,"2"-2"-2068,4-3-90,6-2-91,9-4-179,9-1 0,15-4 359,6-16-539,8 16 0,6-7 450,24 40-495,8 22 0,9 13-105,5 5 0,5 6 0,0 2-885,-15-9 0,1 1 1,-1 1-1,2 1 877,6 7 1,3 1-1,-1 0 1,-3 0-83,4 3 0,-4 0 0,0 0-245,-1 0 0,0 1 0,-1 0 65,-3-1 0,-1-1 1,1 3-880,-6-6 0,1 2 1,-1 1-1,-2-4 459,-1-1 1,-2-1-1,0-1 660,4 7 0,0 0 0,-5-5 0,-8-9 0,-3-4 0,12 18 0</inkml:trace>
  <inkml:trace contextRef="#ctx0" brushRef="#br0" timeOffset="10368">6924 7092 25612,'-13'-53'810,"-1"18"-720,-5 37 90,-8 49-135,7-4 0,0 8-1023,3-5 0,0 3 0,0 3 978,2-9 0,-1 2 0,0 2 0,0 0 0,-3 5 0,1 1 0,-1 1 0,0 0-488,-1 3 1,0 1 0,0 0 0,0 0 374,-1 0 1,0 1 0,0 0-1,0 0-180,1 1 1,1-1 0,0 0 0,0 1-478,1-2 0,0-1 1,1 1-1,1-1 770,1-1 0,0-1 0,1 0 0,1-1 0,0-2 0,1-1 0,0-1 0,1 1 0,0-3 0,0 0 0,1 0 0,-1 1 0</inkml:trace>
  <inkml:trace contextRef="#ctx0" brushRef="#br0" timeOffset="11620">25441 9656 26313,'-35'-49'359,"0"0"1,1 0 0,1 2 0,0 1 0,1 1-330,2 4 0,1 2 0,0 0-885,-8-11 1,1 3 899,7 9 0,1 4 573,-14-12-618,14 36 0,10 48 0,12 2 0,5 12 0,0 6 0,0-2-540,-1-5 1,0 0 0,0 2 0,-1 4 539,2-4 0,0 5 0,0 1 0,-1 2 0,1-1 0,-1-3-438,-1 4 0,0-1 1,0-1-1,-1-1 1,1 2 437,-1 1 0,0 0 0,1 1 0,-1-1 0,0 0-137,0-2 1,1 0-1,-1 0 1,0 1 0,1 2 136,0-3 0,0 1 0,0 2 0,0-1 0,1 0 0,-1-3 0,1 3 0,-1-3 0,1 0 0,-1-1 0,1-1 0,0 11 0,1-1 0,-1-3 0,1-5 0,-1-6 0,0-4 0,2-12 0,4-8 0,6-40 0,12-40 0,-4 11 0,2-4 315,7-11 0,3-2-315,-6 15 0,1-2 0,1 1 0,4-1 0,1 0 0,2 1 0,-1 1 0,2 1 0,4 4 0,13-2 0,5 5 0,-2 6 0,4 4 0,1 9 0,-11 9 0,3 4 0,-7 10 872,-3 18 0,-8 10-872,-4 7 0,-7 6 0,-5 5 0,-8 4 0,-7 6 0,-7 2 0,-3-20 0,-2 0 0,-3-1 238,-4 2 0,-3-1 0,-6 1-238,-5-4 0,-6 1 0,-3-1 0,1-4-510,-5 1 0,1-4 0,-4-1 510,1-3 0,-2 0 0,-2-3 0,2-6 0,-1-6 0,2-7 0,-1-2 0,1-1 0,0-2 0,1-4-12,-21-6 1,3-7 11,4-4 0,4-5 0,7-5 0,4-9-1289,16-5 0,4-8 0,5 0-3627,3-12 1,8-3 4404,6 5 1,3-4 0,8 2 0,6 11 0,7 3 0,1-1 0,3-2 0,0 1 0,0-1 0</inkml:trace>
  <inkml:trace contextRef="#ctx0" brushRef="#br0" timeOffset="11971">25778 10552 25163,'27'0'1619,"-3"6"-1260,-3 8 181,0 15 90,5 18-495,-12-14 0,-1 4-626,1 7 0,-2 3 491,2 6 0,-1 3-1455,-2 3 1,0 2 1454,0-1 0,-2 1 0,-1-3 0,-1-1-36,-2-6 0,0 0 36,-2 3 0,-2-4 0,-6 4 0,-5-22 493,1-63-493,2-35 0,11 18 0,5-7 0,0 1 624,-1 10 0,1 1 0,1-3-624,2-1 0,1-3 0,1 0 0,1 4 0,2 0 0,2 4 0,2 0 0,7-5 0,3 1 0,2 6 49,12-4 1,4 12-50,16 19 0,0 14 0,-23 8 0,-4 11-147,4 19 1,-8 6-619,-18-14 1,-4 0-1305,11 28-810,-3-3 2879,-6-10 0,-2-8 0,-2-7 0</inkml:trace>
  <inkml:trace contextRef="#ctx0" brushRef="#br0" timeOffset="12255">27028 10706 15891,'19'-30'2159,"-3"3"822,-4 11-2261,13 11 779,-1 8-1409,22 8 0,3 1-90,13-5 0,-28-6 0,0-2 384,2-2 1,-1-3-430,0-2 0,-2-2 3161,26-15-2936,-14-7 90,-15-2 90,-23 2-90,-22 9-270,-25 14 0,-22 20 0,26 1 0,-3 5-103,1 7 1,-3 5 0,4 2 102,3 4 0,3 2 0,1 2-200,-2-2 1,2 1 0,8 3 109,9 7 0,7 3 0,7-6-720,10-7 1,6-2-181,11 10 1,6-4-360,0-18 0,4-7 1349,4-3 0,3-5 0,4-3 0,1-4 0,4-4 0,1-1 0</inkml:trace>
  <inkml:trace contextRef="#ctx0" brushRef="#br0" timeOffset="12591">28576 10380 25079,'-60'-17'1169,"26"13"1,-2 4-990,-5 7 0,-1 6-618,-3 5 1,2 5 526,-1 5 1,2 7-60,11 0 0,1 4 0,5 3-120,6 0 0,5 2 1,1 0-271,-4 19 0,8-1-90,15-7 0,10-8-83,29-6-7,8-23 271,4-27 233,-28-7 1,-3-6 215,0-8 0,-5-4-214,-1-10 1,-5-3 572,-3-4 1,-4-3-45,-1-2 0,-4-3-345,-7 11 0,-2-1 0,-1 4-150,2-2 0,-3 3 0,-4-5 0,-4 12 582,0 30-582,8 37 0,11 15 0,9 16 0,3 1-1269,2-10 0,4 0 0,1 2 0,0 0 707,-3 0 0,-1 2 0,1-2 0,2-1-181,3-4 1,2-1 0,0-4 0,-2-8 769,1-6 1,0-8-1,26 6 1,0-16 0</inkml:trace>
  <inkml:trace contextRef="#ctx0" brushRef="#br0" timeOffset="12792">29246 9652 15622,'10'-45'674,"0"1"1,1-1-1,2-9 1,0 6 2666,-1 2-2621,-4 64-451,-11 18 1,-3 10-629,2-3 0,0 4 0,-1 2 359,-3 8 0,0 3 0,-1 1 0,3-12 0,-1 2 0,0 0 0,1 0-110,-1 0 0,0 1 0,0 0 0,1-1 110,-1-1 0,1-1 0,0 1 0,1 1-487,0 7 0,1 4 1,2-2-1,0-5-83,0-2 1,1-3-1,2-1-194,1 7 1,2 0 0,6-12-1666,21 0 2679,13-38 0,-15-23 1,-1-8-1,4-7 1,0 0-1</inkml:trace>
  <inkml:trace contextRef="#ctx0" brushRef="#br0" timeOffset="13071">29883 9815 20540,'27'-60'755,"0"1"1,-1-1 0,-1 6-1,-1 1 1,-2 4 53,5-9 1,-6 9-450,-15 14-360,-35 59 0,-6 18 0,-5 11 0,7-9 0,-3 2 0,0 1-744,5-8 1,-1 1-1,-1 0 1,0 0 743,-2 2 0,0 0 0,-1 1 0,-1 1 0,0-2 0,-1 2 0,-1 1 0,0-1 0,4-4-426,-9 10 0,3-3 0,0 1 426,6-8 0,-1 1 0,2-1 0,7-5 0,4 1 0,8-4 691,10 13-691,41-16 0,-5-20 0,6-4 0,10-4 0,4-2 0,7-4 0,4-2 0,-18 1 0,1-1 0,0 0-111,2-1 0,1-1 0,0 0 111,-1 0 0,2-1 0,1 0 0,12-2 0,4-1 0,-3 1 222,-8 0 0,-1 0 0,0 0-1661,2-1 0,1 1 0,-6-1 1439,-3-2 0,-8 1 0,4-9 0,-28 3 0</inkml:trace>
  <inkml:trace contextRef="#ctx0" brushRef="#br0" timeOffset="13669">32027 8901 24083,'9'-58'689,"-1"0"1,-3-4 0,-3-1-630,-4 18 0,-1-2 0,-5-3-1341,-6-9 1,-6-5 0,-3-1 0,-1 2 1302,2 8 1,-2 3 0,-2-1-1,-3-3 8,3 8 0,-3-3 0,-2-1 0,-2 0 0,0 2 0,-2 2-228,-5-2 1,-2 1-1,-2 3 1,-1 0 0,-1 0 227,3 5 0,-1 1 0,-1 0 0,-1 0 0,-1 0 0,-1 1-80,4 4 0,-2-1 0,0 1 0,-1 1 0,0-1 0,-1 1 0,-1 1 62,-2-2 1,-1 1 0,-1-1 0,0 2 0,-1-1 0,-1 1 0,0 1-129,4 3 0,0 0 1,-1 1-1,0 0 1,-1 0-1,0 1 1,0 0-1,-1 1 116,-2-1 0,0 1 0,0 0 0,-1 1 0,0-1 0,0 2 0,-1 0 0,-1 0 11,-1 1 0,0 0 1,-1 1-1,0 0 0,-1 0 1,0 2-1,0-1 0,-1 2-11,0 0 0,-1 1 0,0 0 0,-1 1 0,1 0 0,-1 1 0,0 1 0,-1 1 10,7 2 0,0 0 0,0 1 0,0 0 0,-1 1 0,1 0 0,-1 1 0,0 1 0,0 0 10,-1 1 0,1 1 0,-1 0 0,0 1 0,-1 1 0,1 0 0,0 0 0,-1 2 0,1 0 20,-1 0 0,0 2 0,0 0 0,0 0 0,0 2 0,-1 0 0,1 0 0,0 1 0,-1 1-20,0 0 0,0 1 0,-1 1 0,1 0 0,-1 1 0,1 0 0,-1 1 0,1 1 0,-1 0-20,0 1 0,0 1 0,0 0 0,0 1 0,0 1 0,0 0 0,0 1 0,0 0 0,1 1 0,5-1 0,0 1 0,0 0 0,0 1 0,0 0 0,0 1 0,1 1 0,-1 0 0,1 0 0,0 2 0,0 0 0,-1 2 0,1-1 0,0 2 0,0 0 0,0 0 0,1 2 0,0 0 0,0 0 0,0 2 0,0 0 0,1 1 0,-1 0 0,1 1 0,0 1 0,0 1 0,1 0 0,0 1 0,0 0 0,1 1 0,0 1 0,0 1 0,0 0 0,1 1 0,0 0 0,1 1 0,0 1 0,0 1 0,1-1 0,1 2 0,0 0 0,1 1 0,0 1 0,1 0 0,0 0 0,1 2 0,0-1 0,1 2 0,1 0 0,0 0 0,2 0 0,0 0 0,0 0 0,2 1 0,-1 0 0,2 2 0,0 0 0,1 3 0,0 2 0,1 2 0,6-7 0,0 4 0,1 1 0,0 2 0,0 1 0,0 1 0,2 1 0,-1 1 0,2-1 0,0 1 0,1-1 0,1-2 0,1 0 0,0-2 0,-3 9 0,1-1 0,2-3 0,0 0 0,1 0 0,2 1 0,0 1 0,2 2 0,1 3 0,0 3 0,6-14 0,-1 3 0,2 2 0,-1 3 0,1 1 0,1 1 0,0 1 0,1 1 0,1 0 0,0 0 0,1-1 0,1-1 0,1-1 0,2-1 0,0-3 0,1-2 0,1-3 0,2 12 0,2-4 0,2-2 0,1-2 0,1-1 0,2-1 0,0 0 0,2 1 0,1 2 0,0 2 0,0-2 0,1 2 0,-1 1 0,1 1 0,2 1 0,0 0 0,2-1 0,2 0 0,1-1 0,3-1 0,3-3 0,2-1 0,4-2 0,4 0 0,2-2 0,3-1 0,2 0 0,2-2 0,1-1 0,0-1 0,0-1 0,0 0 0,0-2 0,-2-1 0,1 2 0,1-3 0,-2 0 0,1-3 0,0 0 0,1 0 0,1-1 0,2 0 0,1 0 0,2 2 0,-4-5 0,2 2 0,3 0 0,0 1 0,1-1 0,2 1 0,0-2 0,0 0 0,0-1 0,0-1 0,-1-2 0,0-2 0,-1-2 0,4 2 0,-2-3 0,-1-2 0,0-1 0,0-2 0,1 0 0,2-2 0,3-1 0,3 0 0,5 0 0,-18-6 0,4-1 0,2 0 0,3-1 0,1 0 0,2-1 0,2 0 0,0 0 0,2 0 0,0-1 0,0-1 0,1 1 0,-1-2 0,0 1 0,-1-1 0,-2 0 0,0 0 0,-3-1 0,-1 0 0,-2-1 0,10 2 0,-2-1 0,-2 0 0,-2-1 0,-1-1 0,0 0 0,-1-1 0,0 0 0,2-1 0,0 1 0,3-1 0,2 0 0,2-1 0,-10 0 0,3 0 0,1 1 0,2-1 0,2 0 0,1 0 0,1 0 0,0 0 0,1-1 0,0 0 0,0 0 0,-1-1 0,0 0 0,-1-1 0,-1-1 0,-2-1 0,-2 0 0,-2-1 0,-2-1 0,-3-1 0,16-3 0,-3-1 0,-3-2 0,-2-1 0,-1-1 0,-2-1 0,-1-1 0,0-1 0,0 0 0,0-1 0,2 0 0,1-1 0,-1 0 0,0-1 0,0-1 0,0-1 0,0 0 0,-1-1 0,1-1 0,-1 0 0,-1-1 0,0-1 0,0-1 0,0 0 0,0-1 0,-1-1 0,0 0 0,0-2 0,-1 0 0,0 0 0,0-1 0,-1-1 0,0 0 0,-1-1 0,0-1 0,0 0 0,-1-1 0,0-1 0,-1-1 0,0 1 0,0-2 0,-1 0 0,-1 0 0,0-1 0,0 0 0,-2 0 0,1-1 0,-1-1 0,-1 0 0,0-1 0,-1 0 0,1 0 0,-2-1 0,0 0 0,0 0 0,-2 0 0,0 0 0,-1-1 0,0 0 0,0-1 0,-1 0 0,0 0 0,-1 0 0,-1-1 0,0 0 0,0 0 0,2-3 0,-1 0 0,0-1 0,-1-1 0,0 1 0,-1-1 0,-1 0 0,0 1 0,-1-1 0,-1-1 0,3-2 0,-2 1 0,0-1 0,-1 1 0,-1-2 0,-1 1 0,0-2 0,-2-2 0,-1-1 0,-4 5 0,-1-3 0,-1-1 0,0-1 0,0 0 0,-2-2 0,-1 2 0,-1-1 0,-1 2 0,-1 2 0,-2 2-112,4-12 1,-1 2-1,-2 3 1,-2 0 0,-3 0-1,-2-3 1,-4-3-168,-4 9 0,0-3 0,-2-3 0,-2-1 0,-2-1 1,-2 1-1,-3 1 0,-3 4 0,-3 3 0,-3 4 279,-9-2 0,-6 5 0,-3 3 0,-4 3 0,-2 1 0,0 1 0,1-1 0,-5-7 0,-1 0 0,-1 1 0,-2 3 0,-1 2 0,-3 5 0,-4 12 0,1 1 0,-1-1 0,0 0 0,1 1 0,-1-1 0</inkml:trace>
  <inkml:trace contextRef="#ctx0" brushRef="#br0" timeOffset="13944">31032 9213 24353,'-10'5'2339,"4"-1"-1890,2-4-538,0 0-631,3 0-2428,-2 0 3148,-3 0 0,0 4 0,-7 1 0</inkml:trace>
  <inkml:trace contextRef="#ctx0" brushRef="#br0" timeOffset="14143">31312 10122 24713,'45'23'839,"0"-1"1,-2 3-1,0 2-659,-4 2 0,-3 3-942,-4 4 0,-6 5 807,-9 3 0,-7 4 0,-12 6 0,-10 1-135,-4-13 0,-6 0 0,-4 1-1257,-9 4 0,-5 1 0,-4-1 919,5-8 1,-3-1 0,-2 1 0,-2-1-131,6-4 0,-2-1 1,-1 1-1,-1-1 1,0 1 496,-4 1 1,-1-1 0,0 1-1,-1 0 1,-1 0 0,-1 1-1,-1 0 1,-1-1 0,0 1-1,1 0 1,-3 0 0,1 0-1,0 0 1,-1 1 0,1-1-1</inkml:trace>
  <inkml:trace contextRef="#ctx0" brushRef="#br0" timeOffset="17189">23199 6219 22374,'-7'-29'1170,"-2"1"-901,8 1-89,-2 7-90,3 4-90,3 9 90,27 17 0,6 12-90,10 10 0,7 9-638,-16-10 1,1 3 0,0 1 637,1-1 0,1 2 0,0-1 0,1 2 0,-1 0 0,-1-2-45,3 3 0,-1-3-90,-1-3 0,-1-1-315,-3-2 0,-2-1 90,-5-7 1,-1-1-1530,14 7 1889,-13-20 0,-11-23 0,-7-12 0</inkml:trace>
  <inkml:trace contextRef="#ctx0" brushRef="#br0" timeOffset="17389">23975 5862 21115,'-11'-32'2069,"1"5"-1889,2 8 90,-2 10-1,-4 15 1,-6 19-90,-8 23-90,10-14 0,1 4-457,-3 6 1,-1 3 411,0 4 0,-1 5-75,0-1 0,-1 5 0,-2 1-353,7-13 1,-1 0 0,-1 2 0,-1 1 192,0 0 0,-1 2 1,-2 1-1,1 0 1,1-4-1,-2 3 1,2-2-1,-1-1 1,0-1-1,-1-2 1,1 0-1,-1 1 1,1-1-1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06:58.903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10266 7296 21565,'-37'-50'1529,"-1"2"-1169,-3 1-385,0 6 295,-1 4-90,1 8 0,-1 7-90,-5 6 0,-6 7 0,-6 17-411,25 2 0,0 5 456,-4 7 0,0 10 75,-2 11 0,-3 11 0,3 0-880,6-5 1,2 0 0,-1 4 705,7-9 0,-1 4 0,0 1 0,1 0 0,2-1-566,0 5 0,2 0 1,1-1-1,1 1 575,-1 3 0,1 1 0,1 1 0,1 0-23,1 1 1,0 1 0,1 0-1,1 1-374,2 0 1,1 0 0,1 1 0,2 0 373,1 1 1,1 0-1,2 0 1,1 0-150,2 0 1,1 0-1,2-1 1,3 1 148,0-2 1,3 0-1,1 0 1,3-1-23,1-2 0,1-1 0,3-1 0,2-1 22,2-2 1,2-2-1,2-1 1,3-2-23,1-3 0,2-2 0,3-2 0,2-2 0,1-3 0,3-1 0,3-3 0,5-4-18,8-4 1,8-4-1,3-3 1,0-2 0,-3-3 17,2-1 0,-2-3 0,1-2 0,3-4 0,-11-1 0,5-1 0,0-2 0,1-2 0,-3-2 0,-3-3 22,8-6 1,-5-4-1,-1-3 1,-1-2-23,0 0 0,-2-3 0,0-2 0,-3-2 188,-2 0 1,-2 0-1,-2-4 1,0-8-151,-12 2 1,1-4-1,0-6 1,-1-2-1,-3-2 1,-2 0 0,-4 1 5,-1-7 1,-4 1 0,-3-2 0,-3-2 0,0-2 0,-1-3-48,-3 14 0,0-2 0,-1-4 0,0 0 0,0-2 0,-2 0 0,-1 1 0,-2 1 1,-1 1-1,-3 4 15,-2-9 1,-2 1 0,-3 3 0,-1 0 0,-2 1 0,-1 1 0,-1-1-13,-1 0 0,-2-1 0,-1 0 0,-1 1 0,-1 1 0,0 4 0,-1 2 0,-3-2 0,0 4 0,-2 2 0,0 2 0,-2 0 64,-6-10 0,-1 2 1,-2 1-1,-1 2-64,0 4 0,-1 2 0,-2 1 0,-1 3 0,0 5 0,-1 1 0,-2 2 0,0 3-45,0 4 0,-1 2 0,0 2 0,-2 3-135,-14-2 0,-1 4 0,-1 4-90,2 5 0,-1 3 1,1 4-174,1 3 1,1 4 0,2 2-128,3 3 1,1 3-1,2 3-360,4 2 1,1 4 0,2 1 929,3 3 0,2 3 0,3 2 0,2 4 0,3 2 0,1 2 0,2 2 0,0 0 0,-1 1 0</inkml:trace>
  <inkml:trace contextRef="#ctx0" brushRef="#br0" timeOffset="780">20064 6775 16011,'-19'-33'479,"0"-1"1,-1 0 0,-1 2 159,-1 0 1,-2 0-550,-1 3 0,-1 2 45,-3 1 0,-3 2 45,-1 2 0,-3 3 0,-3 3 0,-3 3 44,-4 2 1,-1 4-45,-5 3 0,0 5-45,-4 4 0,-4 8-145,16 4 0,-2 7 0,-1 3 0,3 2 70,-6 4 0,4 4 0,-1 9 0,8-4 0,-1 8 0,-2 4 0,2 4 0,2 1 0,6 0 4,7-8 0,3 1 0,3 1 1,1 1-1,2 1 0,1 2 1,0 1-154,1 2 1,1 2 0,1 3 0,1 0 0,2 0 0,1 0 0,1-1 0,3-3 100,0-1 1,0-1 0,2-2 0,1 1 0,4-2 0,3 0 0,5 0-1,7 4 1,5 2 0,4-1 0,3-1 0,2-3 0,1-4 0,-1-6-144,10 6 1,1-8 0,2-4 0,5 0 130,-8-7 0,3 2 0,3-2 0,0-1 0,0-4 0,-1-4-225,10-2 1,0-6 0,0-3 0,0-3 224,3 0 0,0-2 0,0-3 0,0-2 0,0-3 0,-1-2 0,0-3 0,0-1-89,-2-3 0,-1-2 1,0-3-1,-2-2 89,-2-2 0,-1-2 0,-2-3 0,-1-3-9,-4-2 1,-1-3 0,-2-2 0,-2-3 8,-3-2 0,-1-2 0,-4-4 0,-3-6 0,-8 0 0,-2-7 0,-2-3 0,-3-2 0,-2 0 0,-2 4 0,-1 1 0,-2 1 0,-2 1 0,-3-1 0,0-3 0,-2-5 0,-1-4 0,-1-1 0,-3 0 0,-2 2 0,-4 5-18,-3 6 0,-3 3 0,-3 2 0,-1 2 0,-2-1-54,0 1 0,-1 0 0,-2 1 0,-2 2 0,-1 0-63,-8-7 0,-3 1 0,-2 2 1,-1 2 25,0 2 1,-1 1 0,-2 3-1,-6 2-401,6 9 0,-5 1 1,-2 2-1,-2 1 1,2 2-1,1 2 510,1 0 0,1 3 0,1 1 0,-2 1 0,-2 1 0,-3 2 0,-3-1 0,-2 2 0,0 2 0,2 1 0,2 1 0,5 7 0,-1-1 0,1 0 0,-1 0 0,1 0 0</inkml:trace>
  <inkml:trace contextRef="#ctx0" brushRef="#br0" timeOffset="1600">10473 8630 23544,'0'-10'1439,"-4"2"-1259,3 3 0,-6 1-91,6 1-89,-3 1 90,4 2-90,-5-6 0,-11 5 0,-2-5 0,-8 6-90,8 0 180,2 0-180,7 0 90,9 6 90,9-1-90,7 2 0,2-3 0,1-4 0,-1 0 0,0 0 90,-7-4-90,-1-7 0,-8 1-180,-11-10 91,3 10-181,-8-3-720,10 6 271,0 3-2340,4 2 3059,0 2 0,0-2 0,0-1 0</inkml:trace>
  <inkml:trace contextRef="#ctx0" brushRef="#br0" timeOffset="2767">19528 8010 23274,'4'-27'2788,"-2"2"-2518,0 2 0,0 5-90,-1 5 0,0 2-90,-1 4-1,0 0-89,0 5-89,0 0-4949,2 2 5038,-7-2 0,-3-1 0,-9-2 0</inkml:trace>
  <inkml:trace contextRef="#ctx0" brushRef="#br0" timeOffset="3967">10700 4279 22104,'0'-41'990,"-5"5"-900,-2 12 360,-7 17 89,-4 25 1,-5 33-315,10-7 0,0 7-1116,2-4 0,0 4 0,1 3 913,1-3 1,1 2 0,0 2-1,0 2-488,0-5 1,0 2-1,1 1 1,-1 2 0,0-1 483,0 6 0,0 1 0,0 1 0,0 1 0,0 0-238,1-10 0,0 1 1,1-1-1,-1 2 0,0 2 1,0 3 219,0-3 0,-1 3 0,1 2 0,-1 2 0,1 0 0,-1 1 0,1-1 0,0 0-140,0-1 0,1 0 0,0 1 0,0-1 0,0 1 0,1-1 0,-1 0 0,0 0 140,0 0 0,0-1 0,-1 1 0,1 0 0,0-1 0,0-1 0,1 0 0,0-2 5,0 1 0,0 0 1,1-1-1,-1 0 1,1-3-1,1-3 0,0-3-28,0 8 1,1-4 0,0-3-1,0-1 23,0 11 0,0-2 0,1-2 0,1-9 0,0-2 0,0-1 39,0 0 0,0 0 1,0-4-355,0-2 0,0-3 200,0 26-230,0-56 0,0-33 0,0-20 1,0-2-1,0 1 0</inkml:trace>
  <inkml:trace contextRef="#ctx0" brushRef="#br0" timeOffset="5059">9628 5156 21835,'-37'0'1709,"3"0"-1619,7 0-1,7 0 91,9 0-90,15-4 90,24-7-135,1-1 0,7-2-1275,22-6 0,9-2 1252,-23 8 1,4-1-1,1-1 1,3 1-539,-2 0 1,3 1-1,0-1 1,3 1 0,1-1 515,-2 0 0,1 1 0,2-1 0,0 0 0,2 0 0,1 1-247,-3 0 1,1 0 0,1 1 0,1-1 0,0 1 0,2-1-1,-1 0 247,-2 1 0,1 0 0,0 0 0,0 0 0,2 0 0,-1 0 0,2 0 0,-1 0-118,-2 1 0,1 0 0,0 0 0,0 0 0,1 0 0,0 0 0,1 0 0,0 0 0,-1 0 127,-3 1 0,-1 0 0,-1 0 0,1 0 0,0 0 0,1 0 0,2 0 0,0 0 0,3-1 0,2 1 14,-9 1 0,2-1 1,2 1-1,2-1 1,1 0-1,1 0 0,0 0 1,1 0-1,0 0 1,0 0-1,0 0 1,-2 1-1,-1-1 0,-1 1 1,-1 0 13,3 0 1,-1 0-1,-2 0 1,-2 0-1,0 1 1,0-1-1,0 1 1,2-1-1,0 0 1,2 1-1,3-2 1,3 1-16,-13 1 0,2 0 1,2 0-1,2 0 1,1-1-1,2 1 1,1-1-1,0 0 1,1 0-1,0 0 1,1 0-1,-2 0 1,1 1-1,-2-1 1,0 1-1,-2 0 1,-2 0-1,-1 0 1,-2 1-1,-3 0-14,17-2 0,-3 0 0,-3 1 1,-2 0-1,-2 0 0,0 1 0,0-1 1,-1 1-1,2 0 0,2-1 0,2 0-8,-7 1 0,3-1 0,0 1 0,2-1 0,0 0 0,1 1 0,0-1 0,-1 0 0,0 0 0,-1 1 0,-2 0 0,-1 0 0,-3 0 0,-2 1 10,9-2 0,-3 1 0,-2 0 0,-2 1 0,-1 0 0,0-1 0,-2 1 0,1 0 0,0 0-10,11-2 0,-1 1 0,0-1 0,-1 1 0,0 0 0,-2-1 0,-1 1 15,4-1 0,-1 1 0,-1-1 0,-1 0 0,-1 1 0,-2-1 73,3 0 0,-1 0 1,-2 0-1,-1 0 1,-2 0-45,4-1 1,-1 0 0,-3 0 0,-2-1 187,5-1 0,-3-2 1,-3 0-188,11-4 0,-7-2 655,-14 0 0,-5-3-700,-5-4 0,-6-3 2093,1-25-2093,-8 6 2400,-23 15-2400,-4 14 1521,-3 10-1521,-2-1-90,0 9-630,-8 2 90,3 0 1,-7 4-1,4-3 1,-3 3 89,-1-4 180,-2 0 90,-3 0 180,-1 0 0,3 0 90,3 0 0,4 0 90,3 0 90,1 0 90,4 0 360,-2-4-271,7-1-89,0-2-180,5 1 90,0 3-90,-6 25 270,-2 16-135,0 0 0,0 5-849,-2 10 1,-1 4 743,3-9 0,-1 2 0,0 2-542,-1 7 0,0 3 0,-1 2 489,3-9 1,-2 2-1,1 0 1,0 2-521,1-7 1,0 1 0,0 1 0,-1 1 0,1 0 470,0 5 0,-1 0 0,0 2 0,1 0 0,-1 1-281,2-8 1,0 0 0,0 1 0,-1 0 0,1 1 0,1-1 277,-1 1 0,1 1 0,-1-1 0,1 1 0,0 0 0,1-1-125,-1 0 1,1-1 0,0 1-1,0-1 1,0 0 0,0 0 109,1 8 0,-1 0 0,1-1 0,0 0 0,1 0-85,0-4 0,1 0 0,0-1 1,0 0-1,1-1 85,-1 10 0,0-1 0,1-1 0,0 0 65,1-6 0,0 0 0,0-1 0,0-1-65,0-5 0,0 0 0,0-2 0,0-1 0,0 9 0,0-2 0,0-2 0,0-7 0,0-2 0,0-2 534,0 10 0,0-4-534,0-10 0,0-4-90,0 17 1425,0-18-3224,0-18-809,0-77 2698,0 16 0,-2-7 0,-3-3 0,1 20 0,-1 1 0</inkml:trace>
  <inkml:trace contextRef="#ctx0" brushRef="#br0" timeOffset="5683">18078 2348 22194,'2'-27'1619,"2"-3"-1259,1 5-90,3 0-180,-4 7 90,2 4 0,3 13 0,11 13 0,20 24-135,-9-10 0,2 4-778,9 11 0,3 4 763,-10-10 0,1 1 0,1 2-702,3 5 1,0 1-1,0 1 672,3 1 0,-1 2 0,3 3 0,-9-11 0,1 3 0,2 0 0,-2 0 0,-1-2 0,-1-1 0,-2-1 0,1-1 0,0 1 0,7 8 0,2 1 0,-1 1 0,-2-4-30,2 3 0,-1-2 0,-4-3-60,2 2 0,-1-3-630,8 10 1,-2-16-2429,-13-38 3148,-6-25 0,-20-10 0,-5-5 0,0-2 0,0 1 0</inkml:trace>
  <inkml:trace contextRef="#ctx0" brushRef="#br0" timeOffset="6067">19410 2099 18744,'17'-27'1709,"-1"2"-319,0 0-1211,-1 4 283,-3 5-372,-2 7 192,-4 5-193,-2 14 600,-2 9-510,-2 19 1,-7 9 0,-1 5-135,4-7 0,-1 5-254,0-3 0,-3 6 0,1 3 0,1-2 209,2-2 0,1-1 0,1 0 0,-1 0-749,-1 1 0,0 0 0,0-1 1,1 0 748,1 13 0,1-1 0,-1-6 0,-2 0 0,1-5-264,2-4 0,1-1 219,-2-6 0,0-1 90,3-6 0,-2 0-315,-2 1 0,-1-2-450,2 11 28,-5-2-1827,7-29 3295,0-7 0,-5-10 0,-2-1 1</inkml:trace>
  <inkml:trace contextRef="#ctx0" brushRef="#br0" timeOffset="8434">13876 4491 20665,'5'-24'2339,"2"1"-2069,1-2-90,0 4-90,-2 5 89,0 7 91,-2 11 90,0 16-90,0 20 90,0 27-1270,-2-16 1,-1 4 969,0-9 0,-1 4 0,1 2-611,-2 9 1,-1 2-1,1 3 573,0-11 1,-1 1 0,0 1-1,1 1-561,-2 3 1,1 2 0,-1 0 0,0 0 538,0 2 0,0-1 0,0 2 0,0-1 22,0-1 1,0 0-1,0 1 1,0 4-263,0-12 0,1 3 0,-1 1 0,1 1 0,0-2 0,0-3 240,0 11 0,0-4 0,0 1 0,1 2-8,-1-3 1,0 3 0,1 0 0,-1-1 0,1-5 7,1 9 0,0-5 0,0 3-110,2-8 1,-1 4 0,2-2 0,-1-3 109,0-2 0,0-4 0,1 2 0,0 7 0,2 1 0,-1-8 335,1-11 0,0-5-245,3 21 1447,-2-19-1537,0-14 1109,-2-29-1109,0-13 2712,2-28-3072,1 0 1,0-5-1,-1 9 0,1-2 265,4-15 0,0 0-580,-2 15 1,0 2-451,1 3 1,1 1 1124,-2 4 0,0 1 0,8-23 0,-3 9 0</inkml:trace>
  <inkml:trace contextRef="#ctx0" brushRef="#br0" timeOffset="8985">14286 7155 19046,'-16'-4'3328,"-3"-1"-2878,-7-6-270,-4 2-90,-11-2 0,-5 4 180,-13 2-579,26 7 0,-1 2 399,-4 4 0,0 4-332,-2 5 0,1 5 287,-1 6 0,0 7 14,6 6 1,-1 6 0,4 1-501,7-8 1,2-1 0,2 4 500,-6 13 0,0 3 0,6-1 30,5 6 0,6 1-30,6-9 0,3 3 0,2-3-15,3 6 0,3-1-45,-1-12 0,2 0 0,10-4 90,16-4 0,11-6 0,-1-6-90,1-2 0,3-6-814,5-1 1,6-3-1,-3-8 859,1-13 0,-4-10-45,3-2 0,-2-6 3,-3-3 1,-2-9 26,-8-5 0,0-9 0,-6-4 15,-11 5 0,-5-3 0,-1-3 0,0 2-345,0-1 1,1 0 0,-2-1-1,-5 0 322,-5-3 1,-4-2-1,-3 0 1,-4 5-23,-2 1 0,-4 4 0,-6-1-15,-4 2 0,-5-2 0,-2 2 0,0 3 15,-1 0 0,0 3 0,-3 0 328,-10-8 0,-4 0 0,2 7-328,-5 6 0,0 8 0,1 6 0,0 4 0,5 5 0,-1 6 0,-6 7 0,3 6 0,-16 11 0,29-1 0,4 4 355,6 21-580,17-7 0,4 2-225,5 19 180,2-17 1,3-2-271,11 12 1130,-3-16 1,3-1-2435,2-4 0,2-3 1844,23 18 0,2-20 0,-14-22 0</inkml:trace>
  <inkml:trace contextRef="#ctx0" brushRef="#br0" timeOffset="10075">13863 7562 20485,'-8'0'1619,"4"0"-1439,-5 0-90,7 0 90,-8 0 0,5 0-90,-7 0 90,-2 0-90,-8 0 0,-11 0-90,-11 0 0,-17 0-376,24 0 0,-3 0 376,-9 0 0,-3 0-657,-9 0 1,-2 0 656,14 0 0,-1 0 0,-1 0-863,-5 0 0,-1 0 1,-1 0 892,-4 0 0,-2 0 0,1 0-30,13 0 0,0 0 0,-1 0 0,0 0-302,0 2 1,-1-1 0,0 1 0,0-1 301,0 1 0,1-2 0,-2 2 0,-2 0 18,-2 2 0,-3 1 0,-2 0 0,2 1 0,3-1-18,-1 0 0,3 0 0,0 0 0,-3 1-234,2 0 0,-3 2 0,0 0 0,1 0 1,4 1 233,-14 3 0,4 1 0,1 1 0,-1 1 0,1 0 0,0 2-21,1 1 1,0 1 0,2 1 20,2 0 0,1 1 0,1 1 0,1 0 0,2 2 0,0 0 0,4 1 0,0 1 0,1 0 0,3 0 0,1 0 0,-1 4 0,4-2 0,-1 3 0,0 1 0,2 1 0,-9 10 0,1 1 0,1 3 0,7-5 0,0 2 0,1 1 0,4-2 0,1 1 0,4 0 0,4-1 0,-5 20 0,8-4 45,14-19 0,4-3-45,2 0 0,4-1 0,13 27 1498,16-11-1453,15-24 0,13-9-15,-1-11 0,7-6 0,1-1-49,-14 0 0,1 0 1,1-2-1,1-1 64,10-4 0,2-3 0,1-2 0,-3 1-23,-10 0 1,-2 0-1,1-1 1,3-2-8,-5 2 0,3-1 0,2-1 0,1-1 0,0 1 0,0-2 0,4 0 0,-1-1 0,2 0 0,-1-1 0,1 0 0,-1 1-15,0 0 0,0-1 0,1 1 0,-1-1 0,-1 0 0,0 0-105,-2 0 0,0-1 0,0 0 1,-2 0-1,-1 0 0,-4 0 105,7-1 0,-4 0 0,-2 0 0,4-3-207,-1-1 0,2-3 1,1-1-1,-1 0 0,-3 2 184,-2 0 1,-3 1 0,-1 0 0,2-2 44,8-6 0,3-1 1,-2-1-1,-6 2 199,-8 4 1,-4 1-1,-1-2-191,2-3 0,1-2 0,-3 1 721,6-6 1,-2 1-752,0-1 0,-4 2 0,0-3 1835,-13 12-1925,-4 8 2933,18-6-2933,-4 5 90,21-6 0,-28 11 635,7-6-635,-19 11 0,-4-2 207,-2 1-207,-2-1 0,4-9 0,-3 5 0,12-18-90,-14 19 90,3-5-180,-12 16 90,0 3-269,0 2 89,0-2-720,0-2-449,0-1-900,0-4 2339,0 0 0,0-1 0,0-1 0</inkml:trace>
  <inkml:trace contextRef="#ctx0" brushRef="#br0" timeOffset="11234">14111 7440 22014,'-22'-9'1709,"1"0"-1619,5 2 0,7 3-90,4 2 90,5 2-90,9 0 90,29 4-90,11 1 30,-7-3 0,7-1 0,0 1-680,8 0 1,3 0 649,-2-2 0,4 0 0,-2 0 0,-9 1 0,-3 0 0,4 1 0,1 0 0,3 2 0,0-1 0,-3 1 0,1 0 0,-2 0 0,1 1 30,13 2 0,1 0 0,-5 1-30,-6-1 0,-3 0 0,6-1 0,-3 1 95,-10-1 0,-2-1 40,-2-2 0,-3-1 45,3 2-180,-21-4 90,-15 0-90,-2 0 1467,-2 0-1377,-2 0 2,0-8-92,0 4-90,0-6 90,0 7 0,0 1 90,-7 46-1,-4 10-819,0-2 1,-2 7 729,-2 1 0,-1 2-560,3-14 0,0 2 0,-1 0 560,-2 2 0,-1 1 0,1 1 0,-1 1 0,0 0 0,-1 0 0,0-1 0,0-1 0,0-1 0,1-2 0,1-1 0,0-1 0,0-4 0,0 0 0,1-3-1176,-4 14 0,1-3 1176,2-8 0,0-3 0,4-8 0,2-2 0,-8 16-360,5-7-1169,3-22 0,1-6-110,0-25 1639,-3-12 0,2-16 0,-2-7 0</inkml:trace>
  <inkml:trace contextRef="#ctx0" brushRef="#br0" timeOffset="11773">13709 7531 13643,'-18'-41'1349,"-2"0"18,-14-13-1007,5 13 1274,-8-8-1454,9 15 943,-19-12-1078,21 22 0,-2 1-45,-2 0 0,-1 3 1200,-1 3 1,0 2-1381,-24 2-315,10 6 0,-2 3-180,10 1 1,-1 0 919,-11 1 0,0 0 0,16 2 0,1 0 0,-30 0 0</inkml:trace>
  <inkml:trace contextRef="#ctx0" brushRef="#br0" timeOffset="14560">9973 6680 7706,'-44'0'2968,"1"0"1,-4 7-1614,6-6 1,5 3-1176,13 9 1319,9-1-1409,6-1 859,4 2-859,4-1 3302,0 1-3392,0-1 0,0 1 0,0-1 0,0-5 0,0-1 0,2-6 0,0 0 0,2 0 0,-1-6 0,-1-5 0,-2-10 0,-4-4 0,-4-2 0,-19-2 0,-15 19 90,9 22 0,-1 8 0,-11 19-838,22-3 1,6 2 837,10 14-348,12 0 258,6-2 0,27 3 90,-1-26-144,18-1 54,-8-32 0,-2-8 0,-2-11 0,-5-9 45,-19 4 0,-4-5 0,-5 3 0,-5-1 676,-4-5 0,-5 3-721,-15-7 300,-12 22-300,2 30 0,-1 7 65,-1 9-65,3 5 0,5-4 0,5 1 0,4-6 0,7-4 0,2-4-90,8-7 0,4-3-90,12-16 90,-3-3 0,8-18 180,-10-6-90,-1-9 45,-10 13 0,0 0 45,0-14-90,-10-7 0,-4 36 0,-7 9 0,-4 15 0,-13 22 90,-2 16-90,3 13 0,13-11 0,16-9 90,8-19-180,4-7 90,6-5-90,4-6 0,13-12 90,-12-2 0,7-13 0,-16 6 0,-3-1 0,-4 3 0,-6 5 0,-2 7 0,-16 19 90,4 8-90,-8 17 90,10 2-90,7 6 0,0 0 0,8 18 90,0-18-90,5 9-90,2-25 180,4-2-90,-3-12 0,-1-3 0,-3-10 0,-1 0 0,1 0 0,-2-8 0,-1-2 0,2-11 0,2 1 90,8-15-90,-1 7 90,7-7-90,-2 11 90,5-1-90,5 2 90,6-4 90,7 4-91,7 1 1,5 1-90,-9 10 0,8 2 22,-2 5 1,8 0 0,2 2-1,-5 0-959,0 0 1,-3 0 0,3 1 958,4 2 1,6 0 0,-2 1-1,-7 2 23,0 4 0,-5 2 0,0 1 0,-2 3-45,-4 0 0,-1 3-72,-4 0 0,-1 3 117,10 13 0,-2 3 0,-13-9 0,-1 4 15,1 5 0,1 7 0,-4-3-374,-3 2 0,-3 1 344,-2-3 0,0 2 0,-2-1-75,2 9 0,-2 0 90,2 4 0,-1 2-45,1 2 0,-1 0-451,-1 2 1,0 2 450,1 1 0,-1 1 0,-1-1 0,-1 1-45,-1 0 1,0 0 88,-2-2 1,0 3-45,-2-8 0,-1 3 0,0-2 0,0 7 0,-1-1 0,-3-11 0,1 3 0,-2-5 0,-2-2 0,-2-1 620,-4-5 0,-2 3 0,-3 0-590,-3 3 0,-2 0 0,-2 0 0,0 1 0,-1 0 0,-2 0-272,-4 1 1,-2-1 0,0-2 286,-9 9 0,-1-1-15,8-17 0,-1 0 0,0 0 0,-3 1 0,0-1 0,-1 1-30,-3-1 0,0 0 0,-2 0 30,-1-1 0,0 0 0,-2-1-30,-2 0 0,0-2 0,-2 0 0,0-2 0,-1 0 0,0-2 0,-1-1 0,0-2 0,0-2 0,-1-2 0,1-1 0,-1-2-483,1-3 1,0-1 0,0-2 482,1-3 0,0-1 0,-3-5 0,-15-4 0,-3-7 0,-1-7-187,14-5 0,-1-5 1,0-4-1,1-1 187,-1 1 0,-1-1 0,1-3 0,2-3-218,0-8 1,0-3 0,3-3-1,3 2 218,8 6 0,4 0 0,1 0 0,0-1 0,-1-1 0,1 0 0,0-1 0,1 1 0,0 0 0,2 1 0,-1-2 0,1-3-147,2 0 0,0-4 0,0-1 0,2 0 1,2 3 146,0-1 0,3 2 0,2 0 0,0-2-23,-2-12 1,0-3-1,3 1 1,5 2 196,4 2 0,4 2 0,5-3-197,5-1 1,3-4 0,3-1-1,3 1 5,-2 11 0,2-1 0,1 1 0,1 0 0,0-1 18,-1 1 0,1 0 0,1 0 0,0 1 0,1 1-1,7-9 0,1 1 0,0 2 0,-1 5 1,0 2 0,-1 4 0,0 2 0,1 1 0,1 2 0,0 0 0,0 4 0,1 0 0,3 1 84,14-9 0,6 1 0,-2 3-84,-10 11 0,0 1 0,4 1 191,-1 2 0,4 0 1,3 0-1,1 1 1,-2 4-192,6 1 0,0 3 0,-1 2 0,1-1-23,1 0 1,-1-1-1,0 2 1,0 2 22,-3 2 0,0 3 0,-2 0 0,-3 3 45,16-2 0,-2 5-45,-13 6 0,0 4 0,-2 0 0,3 2 0,-2 4 0,10 8 0,-5 7 319,-22-5 1,-3 6-320,-4 6 0,0 6 0,-3 4 30,2 12 0,-2 6 0,0 0-124,-5-15 1,-1 0 0,0 2 0,-1 0 93,0 6 0,-1 2 0,-2-1 0,0-2 30,-1 3 0,-2-3 0,-1 1-41,1 2 0,-1-1 0,-1 1 41,0 0 0,-1-1 0,0 0-30,-2-1 0,0 1 0,0-1 0,0-2 0,-1 0 0,0 0 85,-2-2 0,0-1 0,-1 3-85,-1-3 0,0 3 0,-1 1 0,-1-1 0,-2 0 0,-1 0 0,-1 0 0,-2 2 0,0-3 0,-3 2 0,0 0 0,-1-1 0,-1-3-172,-1 1 1,0-3-1,-2-1 1,-1-2 171,-11 14 0,-2-2 0,-2-5 0,6-16 0,-1-5 0,-1 0 0,-1 0 0,-2-1 0,-1-2 30,-1-2 0,0-1 0,-2-2 722,-17 9 0,-6-5-752,3-11 0,-6-4 0,3-3 0,11-3 0,2-2 0,-3-3-227,3-3 1,-4-1 0,1-2-1,2-3 227,-2-3 0,2-4 0,1-2 0,-2-2 0,0-3 0,1-1-45,1-1 0,1-2 0,-2-3 45,2-3 0,-1-5 0,1 0 0,2 1 0,-1-2 0,3 1 0,-1-3 0,4 1 0,0-2 1,1-2-1,4 3-30,4-1 0,5 1 0,2-1 0,1-2 0,3-1 0,2-1 0,2-1 0,3-1 0,1-2 0,3-2 0,3-2 0,1 0-30,2-3 0,3-1 0,1-1-176,3-4 1,1-1 0,3-1 205,0-3 0,3 0 0,0 0 117,-1 13 0,1 0 0,1 0 0,0 0-87,0-2 0,1 0 0,1 1 0,0-1-23,1 0 1,1 0-1,0 0 1,0 0 22,0 1 0,1 0 0,-1 1 0,2 0-23,0 2 1,-1 1-1,2 1 1,2-2-222,6-10 0,2-1 0,1 1 0,-1 3 244,2 1 0,0 4 0,2 0 0,-4 6 0,3-2 0,-1 2 0,0 7 189,12-8 0,4 8-189,-5 10 0,5 3 0,-2 3 0,7 1 0,0 4 0,-6 5 0,2 0 0,-3 6 0,5 6 0,0 6 0,-1 3 0,3 3 0,-1 2 0,8 6 0,0 4-81,-7-2 0,3 2 1,-6 4 125,6 12 0,-6 5-45,-15-11 0,-1 4 0,-2 1 245,-1 3 1,-1 2 0,-1 7-261,-6-4 0,0 6 0,1 4 0,-2 1 0,0-1 0,-2-6 15,1 4 0,-2-5 0,0 0 0,0 8 50,-2-5 0,1 6 0,1 5 0,-1 0 0,-1-1 0,-1-4 0,-3-7-50,3 15 0,-5-8 0,1 5 0,-2-8 0,0 6 0,0 2 0,-1-3 0,-1-6-134,-1 1 1,-2-5-1,0 2 164,1 12 0,0 2 0,-2-5 15,-1 0 0,-2-4-45,-2-1 0,-2 0 45,1-1 0,-2-1 388,-3-1 1,-2 3-434,-2-5 0,-3 3 0,-1-3 45,-4 10 0,-2-1-45,1-8 0,-1 1 0,-2-3-627,-8 4 1,-1-4 671,-4 0 0,-2-1-45,-3-1 0,-3-3-11,-1-2 1,-3-2 10,-2-3 0,-2-4 116,0-2 0,-2-5-116,1-4 0,-2-5 0,2-3 0,-5-7-120,5-9 0,-4-6 0,2-3-150,11 0 0,2-3 0,0-3-489,-14-8 0,-2-4 1,6-5-112,13 1 1,5-4-1,1-2 870,-1-5 0,3-2 0,1-1 0,0-4 0,3-1 0,0-1 0,2-1 0,-1-1 0,1 1 0</inkml:trace>
  <inkml:trace contextRef="#ctx0" brushRef="#br0" timeOffset="27188">25193 9457 18416,'-8'0'3778,"3"0"-3328,2-2-180,3 0-90,0-3 0,0 3 989,0 0-1079,3 2-90,0-2 90,5-1 0,2-3 0,6 1-90,26-8 90,-1 5-90,22-5 0,-8 8 0,-10 3 0,2 0-229,-11 2 0,0 0 229,13 0 0,-2 0 45,-12 0 0,-3 0 45,33 6 0,0 2 0,-18 4 0,0 3-45,-10-3 0,0 1-747,13 6 1,0 2 701,-13-3 0,1 2 30,2 1 0,3 2 0,-1-1-30,7 5 0,1 1 0,-5-3 0,1 1 0,-1-1 0,4 3 0,-1-1 0,1 0 0,0 0 0,-1 0 0,1-2 0,-1-1 0,0 0 45,-1 0 0,-1-1-45,-2 0 0,0-1 45,-2 1 0,-1 0-178,-4-2 1,-1 1 132,-1-1 0,-1 1 0,-4-3 0,-1 0 90,24 19-90,-7 1 0,-5-1 189,-14-10 1,0 3-145,2 3 0,-1 1-45,0 0 0,-1-1-1407,-1 2 1,-3 0 1496,7 20-90,-15-25 0,-1 0 405,0 1 0,0 2-360,0 0 0,0 1-45,1 1 0,-1 1 12,-1 1 1,0 1-13,1 0 0,-1 1 0,-1 1 0,0-1 0,-1 1 0,1 0 0,-1 0 0,0-1 45,-1 1 0,0 0 0,-1-1 0,0 3 0,4 17 0,-2 4-15,-5-19 0,0 0 0,0-1-266,2 23 0,0-2 236,-4-4 0,-1-5 0,-1-19 0,-2-1 45,0 12 0,0 2-45,0-13 0,0 0 45,0 13 0,0-2 1296,0-11 1,0-1-1297,1 0 0,-2 3 45,-4 15 0,-1 1-45,3-13 0,-2 1-45,-5 11 0,-1-1 45,3-14 0,-1-2-45,-2-1 0,-2 1 45,-5 15 0,-1 0-45,4-13 0,-2 0 30,-1 4 0,-2 4 0,1-4 15,1-4 0,0-1 45,-6 13 0,-1-1-1,6-15 1,0-2-45,-1 1 0,-1-1-45,0-1 0,-1 0 0,0 0 0,-1 1 45,-10 15 0,-2 0-45,9-11 0,-2 1 0,-4 5 0,-3 4 0,2-4-289,1-1 1,-1-2 318,4-4 0,-2 1 0,1-3-30,-5 5 0,-3-1 30,0-3 0,-4 2 0,-2-2-735,-6 1 1,-1-2 0,-1 1 704,0 0 0,-2 1 0,1-3 0,-1-3 0,-1-3 0,3-1-28,-8 1 0,0-3 28,5-3 0,-4-1 0,-1-1 0,-2-1 0,-1-1 0,0 0 0,1-1 0,-1 0 0,1-2-187,4-1 1,0-2-1,4-3 187,-4-2 0,0-2 0,6-1 0,-5-1 0,4-1 0,-8-1 0,0 0 0,9 0 0,-2-1 0,4 0 0,-3-1 0,4-1 0,-1 0 0,1-1 0,2 0 0,-2-3 0,3 0 0,-4-1 0,2 0 0,-8-4 0,-1-1 0,7 1 0,-3 0 0,4-2 0,-7-4 0,0-2 0,1 0 0,-3-3 0,3 1 0,12 4 0,3 0 0,-4-1 0,-8-5 0,-5-4 0,1 1 0,6 1 0,8 4 0,4 1 0,0-2 0,-11-6 0,-2-1 0,3-2 0,5 0 0,3-1 0,3 2 0,-6-6 0,2-2 0,2-1 0,-2-5 0,4 0 0,0-11 0,4 0 0,-1-1 0,2-1 0,5 0 0,5 1 0,8 13 0,2-1 0,1-1 0,1-3 0,1 1 0,0-8 0,0-2 0,4 12 0,0-6 0,0-1 0,1 3-434,0-6 0,1 2 0,0-1 434,1-1 0,1 0 0,-1 1 0,1 3 0,0 1 0,0 3 705,1-6 0,0 0-705,0 4 0,0-3 0,0 3 0,0-9 0,0 0 0,0 10 0,0-2 0,0 1 0,0 1 0,0 0 0,0 3 0,0-6 0,0-2-48,0-4 1,0-5-1,0 5 3,0 7 0,0 1 15,0-5 0,1-5 1,1 2 29,1 12 0,1 2 0,-1-1-30,1 1 0,0 0 0,1-1 30,3-3 0,0-1 0,2 3 76,3-8 1,1 3-122,0 0 0,1-1 1220,5-8 0,1 0-1265,-2 9 0,1 2 90,0-1 0,-1 1 64,0 2 0,-1 2-64,6-13-90,0 3 0,-1 6 90,-1 3-90,-2 8 1172,1 2-1172,8-8 90,4 0-90,1-1 90,1 4 0,-8 9-89,3-4-1,1-2 570,1-5-570,1 0 90,-2-1 74,-1 4-164,-3 2 399,10-13-399,0 4 90,1 0 0,-4 11 0,-14 15 0,-2 3 427,-4 2-427,6 3 30,-7 3-30,5 4 0,-4 2 0,-1 1 0,1-1 0,-2-1 0,0 1 0,2-1 0,0 1-90,4-1 180,1 3-90,-1-2 0,13 1 0,-11 0 0,8 1-90,-13 2 180,1 0-180,-4 0 90,2 0 0,0 0 0,-1 0 0,1 0 0,0 0 0,4 0 0,-1 0 0,1 0 0,-2 0 0,-3 0 0,2 0 0,7 0 0,-4 0 0,13 0 0,-13 0-90,5 0 90,-7 0 0,1 0 0,-1 0 0,2 0-90,-1 0 90,1 0 0,5 0 0,-5 0 0,4 0 0,-8 0 0,2 0 0,-3 0 0,1 0 0,-4 0 0,0 0 0,0 0 0,4 0 0,-1 0 0,1 0 0,-2 0 0,5 0 0,-3 0 0,5 0 0,-4 0 0,-1 0 0,0 0 0,-2 0 0,-1 0 0,-1 0 0,-2 0 0,0 0 0,2 0 0,0 0 0,2 0 0,-1 0 0,-1 0 0,0 0 0,-4 0 0,2 0 0,-4 0 0,-2 0 0,0 0 0,2 0 0,-2 0 0,3 0 0,-2 0 0,-1 0 0,2 4 0,1-3 0,-3 4 0,0-5-540,-2 0-179,0 4-541,0-3 698,0 3 0,-6 2 0,-1 1 0</inkml:trace>
  <inkml:trace contextRef="#ctx0" brushRef="#br0" timeOffset="28876">25745 6472 22194,'-7'0'1709,"-3"0"-1439,8 0-90,-7 0 0,8 0-90,-2 0-90,-1 13 90,-2 8 90,-5 21-90,-1 19-355,5-24 1,0 2 264,0 6 0,0 2-500,-2 4 1,0 2 499,-1 3 0,1 2 45,0 1 0,0 2-45,0-3 0,0 2 0,2-11 0,1 3 0,1-4 0,0 4 0,0-1 0,-2 9 0,2-3 0,4-1 90,-3-11 0,4-15 90,0-8-91,0-13 825,0-3-914,0-8 1154,0-14-974,0-8-180,0-3 0,0 2 90,0 13-90,0 3 0,0 2 0,0 3 0,0-1 0,0 3 0,5 0 0,4-2 0,9-1 0,8-4 0,31-8 0,-20 6 0,3 1-248,-1-2 0,1 0 248,1 0 0,-2 0 0,12-6-153,10-2 63,-20 5 0,4 0-180,-25 8-810,-4-2-988,-9 6-181,-2-3 2372,-5 2 0,2-3 1,0-2-1</inkml:trace>
  <inkml:trace contextRef="#ctx0" brushRef="#br0" timeOffset="29421">26683 7079 18306,'-3'-19'1979,"-4"1"-814,-5 0-985,-2 2 264,-3 3-444,1 6 272,0 3-272,0 10 658,-4 7-658,-3 12 45,4 8 0,-1 5-45,5-8 0,0 1-244,-4 16 0,3 1 244,7-13 0,2 0 45,2 10 0,2-2-45,3 17-82,6 5 172,6-36-90,4-10 0,5-10 0,3-9 0,3-11 0,14-30 0,-10 0 69,-9 10 1,-3-2-70,6-23 45,-12 14 0,-2-1 45,-4 10 0,-3 0 0,2-9 0,-3 1 90,-3-6 173,0-2-353,0 19 0,0 3 90,0 26-90,0 32 0,6 12 0,3 7 0,0 1 0,2 0 43,2 6 1,3-3-89,-2-17 0,2-5-315,10 6-180,-1-8-179,1-7-721,-3-12-808,-1-5 2248,-4-12 0,0-5 0,-2-8 0</inkml:trace>
  <inkml:trace contextRef="#ctx0" brushRef="#br0" timeOffset="29677">27045 7169 20845,'-5'-21'2339,"-2"1"-2069,6 4-90,-3 3-1,4 4-179,0 4 90,0 3-90,0 8 90,0 8 0,2 51 0,0 1-481,0-11 0,-1 5 391,-1-10 0,1 2 0,-1-1 0,0 8 0,0 3-23,1-14 1,1 6-1,-1-2 1,1-5-113,0 8 0,1-3-195,0-3 0,2 4 1,-1-7-571,1 18-629,0 1-720,-5-47 2249,0-14 0,0-19 0,0-9 0</inkml:trace>
  <inkml:trace contextRef="#ctx0" brushRef="#br0" timeOffset="30004">26988 7241 20485,'-12'-32'1304,"1"0"1,-11-28-855,5 12-1,11-5 1,28 6-180,14 8-180,-6 22 0,4 6-1096,-1 4 0,1 5 1051,3 1 0,0 4 0,0 1 0,-1 3 162,-1 2 0,-3 3-207,25 19 0,-12 6 90,-13 8-90,-13 5 0,-17-15 0,-9 2 0,-20 5 0,-7-3 0,9-5 0,-1-4 0,-16 1 0,-3-8 0,11-16 0,1-4-90,-15 3 1568,-8-6-1838,26 0-599,7-2 59,11-3-899,4-4 1799,10-4 0,4-3 0,3-2 0</inkml:trace>
  <inkml:trace contextRef="#ctx0" brushRef="#br0" timeOffset="30909">28287 6622 21295,'7'-18'1529,"-2"-2"-1349,-14-3 90,-6-4-90,-15-7-90,-10-5-45,15 16 0,-1-1-483,-5-2 0,-1 0 483,-4-5 0,-1-1 0,-5-2 0,-1 0 0,-6-5 0,-2 1-16,14 11 1,0 1 0,-2-1-1034,-4 0 0,0 0 1,-1 0 1033,-5-1 0,0 1 0,-1 1-1,-3-1 1,-1 0 0,0 1-407,-3 1 0,-1 0 1,0 0 376,-1 1 0,0 1 0,0 0 30,2 2 0,-1 1 0,-2 0-8,2 2 1,-4-1-1,0 2 1,3 1-23,-2 1 0,4 1 0,-3 2 22,4 0 1,-2 0-1,1 1 1,3 3-23,4 3 0,4 2 0,-4 2 22,2 4 1,-2 1-1,-1 2 1,0 1-441,1 2 1,0 2-1,0 1 1,1 1 417,0 0 0,0 1 0,1 2 0,1 0-63,-10 8 1,1 1-1,6 1 63,-2 8 0,4 2 681,0 3 0,1 2-636,2 1 0,1 4 15,5-2 0,0 4 0,1 1 0,1 1 0,2 1 0,0 0-153,0-1 0,2 1 0,1 0 153,5-4 0,2-1 0,4-3-15,1 1 0,5-1 778,0 16 0,4 2-778,3-17 0,3 1-355,5 6 0,3 3 0,1-3 355,3-1 0,2-2-15,1-6 0,2 2 0,2 1-159,5 3 1,2 1 0,1-2 173,6 8 0,3 1-15,-5-8 0,3 1 0,0-3-30,7 4 0,0-5 45,1 1 0,1-1-45,1-2 0,1-2 0,-1-2 0,1-1 0,1-4 0,0 0 552,-2-4 0,3 0-522,-4-6 0,3 0 0,-1-1-30,7 2 0,0-1-45,-6-4 1,2 0-1,-1-3 45,5 0 0,3-3 0,-1-1 0,4 0 0,3-1 0,7-2 0,2 0 0,1-1 0,-16-3 0,0 0 0,1 0 0,-1-1 293,3-1 1,0-1-1,-1 0 1,-2-1-294,3-1 0,-3-1 0,4-1 0,1 0 0,5-1 0,-1-1 0,-2 1 0,2-1 0,-3 0 0,2-1 0,-4-1 0,3 0 0,-1-2 0,-5 0 30,-4-2 0,-4-1 0,-1-1-75,20-9 0,-2-5 332,-5-1 1,-1-9-288,-6-4 0,-1-8 0,-2 0 0,-10 7 0,-4 0 0,2-3-399,-2 0 0,1-3 1,-1-1-1,-3 2 399,0-4 0,-4 0 0,0 0 0,0 0 0,-1 1 0,1-5-316,-2 1 0,1-4 0,0 0 0,-3 3 316,1-3 0,-3 2 0,1-2 0,-2 4 0,0-4 0,-1 2 0,-3 2 180,-3 3 0,-2 2 0,-3-1-150,-1-15 0,-3-2 0,-3 0-60,-6 4 0,-2 1 0,-2 0-90,1 2 0,-1 1 0,-3 3 0,-3 8 0,-3 3 1,-2 5-151,-4 2 0,-2 6 433,-2 4 1,-2 2-749,0 4 1,-4 4 584,-19 2 0,-2 6 0,12 7 0,0 3 0,-16 2 0,0 0 0</inkml:trace>
  <inkml:trace contextRef="#ctx0" brushRef="#br0" timeOffset="31685">28900 10321 20935,'-16'0'2609,"2"0"-2340,5 0 91,4 0-90,5 0-90,0 0 90,21-2-180,39 0-90,-25-1 0,3-1-351,14 2 0,1-1 261,-8 0 0,2 0-360,16 0 1,2-1-496,-5-1 1,-2-1-226,-1 1 1,-4-2 1169,-12-1 0,-7-2 0,-3-8 0,-8-2 0</inkml:trace>
  <inkml:trace contextRef="#ctx0" brushRef="#br0" timeOffset="32253">29055 9969 21655,'-27'-9'1439,"3"1"-1349,5 2-90,3 3 90,10 1 0,-5 14 90,2 10-90,-5 22 89,-2 5 1,-1 4-135,3-6 0,-1 1-375,1-4 0,-1 2 1,0 1 359,-1 3 0,-1 1 0,1-3 15,-1 5 0,2 0 44,1-3 1,1 4 0,3-6-161,4-5 1,3-4 115,2-2 0,3-4 45,10 8-90,8-32 0,32-17 0,-14-5 0,3-4 0,1 1 0,2-2 0,5-4 0,-2 0 174,-9 6 1,-1 2-175,1 1 0,0 1 0,-1 2 0,1 2 0,-1 3 0,-1 1 72,-2 1 0,-1 2 18,28 11 0,-8 7 90,-10 14-90,-9 12 90,-13 7 0,-13 11-90,-16 1 0,-10-16 0,-5-1-45,4-12 0,-3-2 0,-8 10 0,-3-4 45,-16 4-1,0-12 91,8-6 0,5-10 0,10-6 90,5-3-270,7-4 0,8 0-90,2-6 606,8-1-696,0-9-508,8-6-211,-5 6-271,3-3-449,-8 10 1619,0-12 0,-6 5 0,0-10 0</inkml:trace>
  <inkml:trace contextRef="#ctx0" brushRef="#br0" timeOffset="35887">26172 9164 21655,'-13'0'2158,"3"0"-2068,4 0 90,-2 0-90,8 0 450,-4 0-270,8 4 0,4 1 89,26 14-269,-2-2 0,23 12 0,-9-2 0,4 3 0,3 3-448,4 2 403,-28-17 0,1 0-45,-1 0 0,1 0 90,11 5 0,2 0 0,-2 1 0,1-1-45,0-1 0,-1 0-163,-4-3 1,-3-1 207,12 5-1,-1-1 1,1-1 0,1 1-92,0 1 92,-15-8 0,-1 0-90,12 8 306,-9-6 1,-1 0-127,10 7 0,-2-1-90,-8-5 0,-11-5-90,-1-4 0,1 4 90,-1-1-90,12 10 0,3 4 0,2 0-26,5 4 1,4 3 25,-16-13 0,-3 1-39,0 1 1,-1 0 128,22 19-90,-25-10 0,-10-7 90,-2 2-90,5 15 387,-3-9-342,-3-1 0,1 2-45,7 26 90,2 2-90,-2-2 0,0-18 0,1 2 0,2 0 0,5 2 0,1 0 0,3-2 0,-1 0 173,1-4-173,8 9 0,-10-15 0,10 11 0,-20-23 0,-1 4 0,-8-7 0,-2 3 0,0 4 0,0 2 0,0 2 0,1 3 0,-3 0 0,0-1 0,-4 3 0,3 22 0,0 10 0,-2-31 0,0 0 0,0 0 0,0-2 0,3 21 0,-1-14 0,0 1 0,4 24-168,-4-22 1,0-1 167,1 17 0,-2 0 0,-2-2 0,0-1 0,-2-2 0,0 2 0,0 1 0,-4 2 0,-2 0 0,-5 0 0,-1 1 0,0 0 0,-4 1 0,0-5 0,-6 3 0,-3-3 0,-1 3 0,-5 0 0,1-2 0,-3-1 0,-1-2 0,-1 1 0,-3-3 0,-1 0 0,-2-3 0,1-1 0,-1 1 0,1-3-53,2-4 1,-3 4 52,7-9 0,0 1 0,-8 8 0,1-2-224,10-10 1,3-4 223,-12 12 0,10-11 0,-1-1 0,-14 18 0,15-17 0,-1 3-94,-7 17 0,-1 2 94,6-7 0,-1 0 0,7-8 0,0 1 0,0-1 0,-12 13 0,1-3 0,8-12 0,0-1 0,0-1 0,0-1 0,4-5 0,-1-2 0,0-4 0,-1-2 0,-14 10 0,2-9 0,-1-2 0,-11 1 0,17-6 0,0-2 0,-18 4 0,17-4 0,-1 0 0,-21 8 0,8-4 0,-1 0-122,19-5 0,0 0 122,-9 3 0,-2 1 0,2 2 0,0 1-126,0-1 0,1 1 126,1 1 0,0-1 0,5-1 0,2-1 0,-6 5 0,-12 7 0,15-10 414,-6 6-414,15-11 0,1 1 187,-1-1-187,1 1 575,-12 3-575,10-4 395,-8 4-395,11-7 0,-3 1 0,1 0 0,-4 0 0,-3 3 0,-3-1 0,-7-1 0,10-4 0,-2-1 0,-22-1 0,19 1 0,0 0 0,-19-5 0,12 5 0,-2 0-1022,12-6 0,0 0 1022,-14 3 0,2 0 0,-16-4 0,19 0 0,0 0 0,10 0 0,1 0 0,-11 0 0,1 0-708,-19 0 708,-1-2 0,29 1 0,1 1 0,-1-1 0,1 0 0,-3 1 0,1 0 0,-2-1 0,1 0 0,-1 0 0,0 0 0,0-1 0,-1-1 0,1 0 0,1 0 0,0-1 0,1 1 0,1-2 0,-1 1 0,-11-3 0,0 0 0,11 3 0,0-2 0,-9-1 0,0-1-573,-17-3 573,0-5 0,-1 0 843,18 3 0,-3-2-843,0-3 0,-1-1 0,1 2 0,0-2 0,-8-7 0,3-1 0,12 4 0,2-1 406,0 1 1,0-1-407,-2-7 0,5 0 0,-4-7 0,16 14 0,2-2 0,-5-12 0,3-5 0,1-2 0,6 5 0,1 0-192,3 8 0,1 0 192,-6-11 0,1-1 0,4 12 0,0 1 0,-1-1 0,1 0 0,0 1 0,-1-1 0,-2-13 0,1-2 0,4 13 0,0-2 0,-5-22 0,1-4 0,3 12 0,1 0 0,1-1 0,1 1 0,0 1 0,1 0 0,2-3 0,1 1 0,0 11 0,0 0 0,2-11 0,0-2 0,0 0 0,0-1-1246,3-6 1,2-1 1245,-1 0 0,0-1 0,3 1 0,0 2-695,0 14 0,1 2 695,-1-2 0,0 0-41,0 0 1,0-3 40,-1-11 0,0-8 0,0 5 0,0 2 0,1 0-494,-2-1 0,1-5 0,0 7 494,1 10 0,0 4 0,1 1 0,1 1 453,-1 1 0,2 1-453,1 2 0,0 1 508,0 1 0,2 0-508,6-14 0,2 1 0,-5 12 0,1 1 0,4-12 0,1 2 0,-5 16 0,-1 1 0,12-31 0,2 4 0,-3 9 0,2-4 0,-5 8 0,0 0 0,5-7 0,0-2 0,-3 2 0,-2 0 0,-1 4 0,-1 1 0,1 0 0,-1-1 0,1 1 0,-1 1 0,-6 14 0,1 1 0,5-13 0,1-1 0,-6 10 0,1 0 0,6-9 0,-1-1 0,-6 12 0,1 1 0,8-16 0,2-2-883,1 0 0,1 1 883,1-2 0,-1 2 0,-2 4 0,-1 3 1770,9-11-1770,-13 16 0,0 0 0,10-15 460,-12 19 1,-1 0-461,8-11 130,-7 12 0,2-1-130,0-3 0,0-1 0,0 2 0,0 0 1559,-1 1 0,-1 3-1559,7-11 0,3 3 0,-1 3 0,4 6 0,2 1 0,6 1 0,3-2 0,1 4 0,-5 9 0,-6 4 1,3 1-1,21-4 0,-1 2 225,-3 2-225,-15 2 0,-6 3 0,2 1 0,10-2 0,1 0 0,2 2 0,1 0-401,4-1 0,0 0 401,-14 3 0,1 1 0,17-3 0,0 1 0,-16 2 0,0 1-201,11-1 1,-1 0 200,9 2 0,-5 0 0,-5 0 0,-2 0 0,-4 0 0,-3 0 0,17 0 0,-15 0 0,15 4 0,-16-3 0,16 7 0,-2 1 0,-1-3 961,-11 8-961,-18-12 445,-3 8-445,-4-9 0,2 3 0,-1-4 0,3 0 0,11 4 0,5 3 0,0-2 0,-3 5 0,-11-9 0,10 7 0,1-3 0,17 9 0,-11-4 0,-1-1 0,-16-1 0,-8-7 0,-2 7 0,-2-7 0,1 3 0,-1-4 0,0 4 0,-2-3 0,0 7 0,-3-7 0,0 3 0,0 0 0,2 1 0,-2 0-540,3 3-449,-6-7-271,0 3-359,0-4 1619,-4 0 0,2 6 0,-2 2 0</inkml:trace>
  <inkml:trace contextRef="#ctx0" brushRef="#br0" timeOffset="37902">23435 16739 22374,'-17'-50'3148,"-1"3"-2698,0 3-180,-1 8 0,3 7 0,4 9-180,6 4 269,-2 9 91,7 17-90,-6 22-90,3 33-692,-1-20 0,0 7 444,1-6 1,0 4-1,0 4 1,0 0-23,1 4 0,0 2 0,0 0 0,0 3-484,0-4 0,0 3 0,-1 1 0,1-1 1,1-4 483,0 2 0,1-3 0,0-2 0,0-1 0,0 7 0,0-2 0,0-6-556,1-7 1,0-4 555,1-6 0,0-2 0,-1 20 0,2-13 632,-2-6-632,0-16 2249,2-4-2249,2-11 1673,4-4-1673,24-8 0,-1-3 0,4-2 0,3 1 0,1-1-374,11-6 1,1 0 373,-10 6 0,1-1 0,17-4 0,-2-1 0,-16 6 0,-1 0 0,9-2 0,-4 0 0,0 2-719,-3 2-1170,-14 4 630,-6 2-4048,-7-11-3598,-7 2 8905,8-14 0,2 3 0,5-2 0</inkml:trace>
  <inkml:trace contextRef="#ctx0" brushRef="#br0" timeOffset="38553">24255 17680 19046,'29'-27'4408,"-5"2"-3779,-8 0 1,-8 2 0,-4 3-1,-4 2-89,-7 4-180,-2 5 89,-24 15-269,-5 26-180,-3 7 90,8 18-90,21-12 0,10-2 0,12-2 0,23 1 0,-1-15 0,15-5-90,-10-18 90,-4-13 90,-3-7-180,-7-13 180,-7-28-90,-18 23 0,-6-2 0,-8-4 0,-5 1-90,0 7 0,-5 5-450,-11 4 1,0 5-361,-3 2-89,-3 2 0,29 10 89,6 2-269,14 2-2069,20 4 1439,4-3-4768,20 3 6927,-7-4 1799,3 0 1169,-1 0 450,0-4-1709,-3-1 0,8-12-1350,-16 6-269,0-6-90,-20 10-1,-7 0-89,-4 5-270,-3 0 90,0 12-90,2 4 0,2 13 90,4 5-90,6 2 0,18 14 0,-1-16 0,12 4 90,-6-27-90,-2-3 0,10-14 0,-15-6 180,1-11-90,-21-7 90,-7-4-90,-10 0-90,-6-1 90,-11 8-90,-7 4-90,-5 9-90,-3 7-720,-14 5 1,14 4-1710,-9 10 2609,32-3 0,5 8 0,16-6 0</inkml:trace>
  <inkml:trace contextRef="#ctx0" brushRef="#br0" timeOffset="38788">25120 17151 23274,'6'-14'2338,"-2"3"-2158,-2 4 180,-2 3 629,5 28-809,0 8-45,2 17 0,0 9-474,-2-15 1,1 2 0,-1 3 248,2 12 0,0 4 1,0-3-61,-1-10 0,1-2 0,-1-1-165,3 18 0,-1-6-180,-1-24 1,-1-4-676,4 22-269,0-11 1439,-6-14 0,0-13 0,-4-7 0</inkml:trace>
  <inkml:trace contextRef="#ctx0" brushRef="#br0" timeOffset="39103">25144 17255 22104,'-6'-34'1889,"0"-1"0,-6-28-1439,1 7-90,5 6 0,3 5-181,10 4 1,9 3-90,38 2-90,-3 20 0,-16 13 0,1 7 0,14 28 0,-23 7 0,-7 8 45,-7 6 0,-5 3-45,0 0 0,-6 1 0,-14 9 0,-9-5-330,-1-19 0,-2-5 330,-1-1 0,-1-3-90,-24 12-90,14-29-90,2-7-90,-1-1-179,1-7-181,5 3-359,3-4-271,7 0-628,5 0 1978,8 0 0,2-2 0,4-1 0</inkml:trace>
  <inkml:trace contextRef="#ctx0" brushRef="#br0" timeOffset="40922">23577 18444 22464,'-12'-6'2069,"1"-1"-1889,5-2 90,-1 2 179,6-6-269,6 5 0,12-7 0,17 3-90,5 3 0,3 1 0,-5 2 0,1 1-300,16-1 0,5 2 330,-13 2 0,3 2 0,-2 0-75,9-1 0,3 2 0,-9-1 0,7 2 0,-1-1 0,-4 0-747,15-1 1,-2 1 701,-7 0 0,2 1 0,-2-1 45,3-1 0,1 0 45,-4-1 0,4 0 0,-3-1-30,-13 0 0,-1-1 0,1 1 0,13-2 0,1 0 0,-3-2-1121,3-3 1,-4-2 1149,-2 1 1,2-3 0,-11 0 0,3-3 0,-4 2-1013,5-2 0,-1-1 968,12-8 0,-3 0-45,-22 6 0,-3-1 84,-1 0 0,1-3-84,8-11 0,0-4 0,-2-2 0,-1-3 0,-8 6 0,-1-2 0,-2 1 222,3-8 1,-4 0-223,-5 3 0,-3 1 0,-3-14 0,-6 4 0,-4-2 1589,-4 2-1589,-5 13 0,-1-3 0,-1-4 0,-1-1 0,-3 0 0,-1 0 1196,-1-2 0,0 2-1196,1 10 0,0-1 0,-9-17 0,-3-3 0,5 16 0,0-1 0,-1 1 0,0 0 0,0 0 0,0 1 0,-13-18 0,1 3 0,9 18 0,-1 2 0,-12-15 0,-5 1 0,8 17 0,-2 1 0,0 0 0,0 1 0,-1 0 0,-1 2-303,-3 3 0,-1 2 1,1 3 302,-10-1 0,0 3 0,-3 3 0,-2 0 0,-3 1 0,-1 1 0,-3 2 0,0 2 0,-4-1 0,0 1 0,21 5 0,0 0 0,0-1-252,-1 1 0,-1 0 0,1 0 252,-1 1 0,1 0 0,0 0 0,-1 1 0,1 0 0,-1 0 0,3 1 0,0-1 0,-4 2-140,-9-1 1,-5 1 0,-2 1 0,3 0 139,10 2 0,2 0 0,0 1 0,-3 0 0,-2 0 0,-4 0 0,-1 0 0,2 1 0,6 0-122,-7 3 1,5 2-1,1-1 122,6 0 0,1-1 0,0 2 0,-1 1 0,0 0 0,3 0 0,-8 3 0,0-1 44,8-1 1,-2 1 0,0 0-45,-18 9 0,1 2 0,20-8 0,1 1 0,-1 2 0,-9 5 0,0 3 0,2-1 0,-6 4 0,2 2 0,13-3 0,1 2 0,4-1 0,5-3 0,2 1 0,-3 10 0,-1 6 0,5-3 0,7-6 0,3 2 0,1 10 0,0 6 0,3-3 0,6-6 0,2-1 0,1 17 0,2 0 0,0-13 0,0-1 0,2 0 0,0 0 0,0 2 0,0-1 0,0-1 0,0 0 0,0 0 0,0-1 0,0-2 0,0 0 0,1-3 0,0-1 0,0-3 0,0 0 0,5 28 0,0-6 0,0-23 0,0-1 0,3 15 535,0-15 0,1 0-535,9 14 0,2-3 771,5-5-771,-4-12 0,5 0 0,3 3 0,-1-3 0,1 1 0,10 9 460,-9-9 0,0-1-460,1-2 0,1 0 941,-3-5-941,11 8 0,-2-2 0,-2-2 0,-4-3 0,-9-15 0,3 4 0,1-5 0,-1 4 306,-1-4-306,0 3 0,-1-7 0,3 7 0,11-7 0,-9 7 0,9-7 0,-15 3 0,10 4 0,3-2 0,-1 3 0,-1-5 0,-10-4 0,14 0 0,-11 0 0,9 0 0,-15 0 0,-4 0 0,-2 0 0,6 0 0,-8 0 0,7 0 0,-7 0 0,12-4 0,-8-1 0,7 0 0,-8-1 0,-3 4 0,0-3 0,-2 1 0,0-1 0,2-2 0,1 2 0,1-3 0,2 1 0,1-2 0,1 0 0,-2 2 0,0 0 0,2 1 0,-6 3 0,1-1 0,-3 2 0,-1-1 0,3-3 0,-2-1 0,-2-1-630,0 4-4317,-3-4 4947,-3 2 0,-13-5 0,-5 2 0</inkml:trace>
  <inkml:trace contextRef="#ctx0" brushRef="#br0" timeOffset="43504">12580 13401 22014,'-7'-2'1350,"-2"-2"-1170,9-3-90,-4 0-1,4 0 1,0 3 0,2-3-90,2 4 0,2-1 0,2 4 0,4 0 0,-1 8 0,-3 0 90,-2 12-90,-6-2 0,0 5 0,0 2 0,0 0 0,-6 14 0,-6-7 0,-1-4 90,-5-14-90,6-14 0,-4-2 0,8-5-90,1-16 90,15-4 0,4-3 0,5-1-90,23-20-1606,-15 22 0,0 3 1696,14-3 0,-14 17 0,-14 18 0,-5 4 0,-8 6 0,-8 4 0,-9 0 0,-5 3 0,-19 4 3482,4-8-3482,-6 1 0,18-13-90,14-3-179,9-4-91,4 0-270,0-2-629,0-1-8572,0-5 9477,0-6 1,2-4 0,0-5 0</inkml:trace>
  <inkml:trace contextRef="#ctx0" brushRef="#br0" timeOffset="44388">11524 12433 21295,'-4'-38'1799,"0"0"-1619,13 3 0,10 2 89,21 1-44,-11 15 0,6 0-1021,14 1 0,9-1 1,-1 2 885,-7 3 0,0 1 0,3 1-45,2-1 0,5 0 0,1 2 0,-3 1-744,7 2 1,-1 3-1,-1 0 721,-13 2 1,1 0 0,-1 0-1,0 2-22,17 2 0,0 1 0,-1 2-33,-1 2 1,-1 0 0,0 3 32,-2 3 0,-1 1 0,-1 2 0,-3 1 0,-1 1 0,-1 3 0,-2 0 0,-1 3 0,1 2-380,-3 2 1,1 4 0,-1 1 0,-2-1 379,2 2 0,-3 0 0,2 3 22,-5-3 1,1 3 0,0 0-1,-4-1 44,-2 1 0,-3-2 0,1 3-44,-1 2 1,1 3-1,1 1 1,-1 1 22,1 2 0,-1 0 0,0 2 0,0-1 22,0 2 0,0-1 0,-1 2 0,-2-1-45,-1-1 1,-2 0-1,-1 0 1,-3-2 6,-1 4 1,-2-3 0,-3 2-30,2 2 0,-2 2 0,-2 0 30,-1 1 0,-1 1 0,-1 0-30,-1-1 0,-2 1 0,0 4 22,-2-1 1,-1 5 0,0-1-1,-2-2 8,0 2 0,-1-2 0,-1 3-30,-1-5 0,1 4 0,-1-1 0,-2-4-181,-2-2 0,-1-3 0,-1 0 211,-1 0 0,-1 1 0,0-1 0,-1-1 0,-1 0 0,-1-1 289,-1 0 1,-1-1 0,-1 0-290,0-1 0,0 1 0,-2-1 0,-1 0 0,0 0 0,-2-1 0,0 1 0,0-1 0,-1 0 0,-1 0 0,-1 0 0,0-1 0,-2 0 0,1 0 0,-2-1-30,0-1 0,-1 0 0,-3 2 44,-2-2 1,-3 3 0,-1-1 0,0-3-45,-2 3 0,0-3 0,-3 0 0,2-2 0,-3 1 0,-2 0 0,2-5-327,-4-2 1,1-3 0,-2-1 326,-3-1 0,-1-1 0,-2-1 30,-1-1 0,-2 0 0,0-2-163,-4-1 0,-1-2 0,-1-1 163,-2 0 0,-2-2 0,0-2 13,12-5 0,0-2 0,-2 0 0,1-2-43,-3 0 0,0-2 0,-1 0 0,0-2-139,-1-1 1,-1-2 0,0-1 0,0-1 160,-2-1 1,-1-2-1,1-1 1,0-1-23,-1-1 0,0-2 0,-1-1 0,2-1 111,-1-2 1,2 0-1,-2-3 1,-2-2-97,8 0 0,-2-3 0,-1-1 0,-2-2 0,1-1 0,1-2-15,-3-3 0,1-2 0,-1-2 0,0-1 0,1-1 0,0 1 0,-1 0 0,1-1 0,0 0 0,0 0 0,1-1 0,1-2 0,2 0 0,0-2 0,0-1 0,2 1 0,3-1 0,2 3 52,-6-8 0,5 3 0,1-2 1,-2-2-53,8 7 0,-2-2 0,-1-2 0,1 0 0,2 1 0,1 1 43,-6-8 0,2 3 0,1-2 0,-1-1-43,2 3 0,-1-1 0,-1-1 0,2-2 0,3-3-15,5 2 0,2-3 0,0-2 0,3-1 0,2 0 1,2 1 37,1-3 1,4 0 0,2 0 0,2-3-1,-1-3-36,1 5 0,0-4 0,-1-2 1,2-1-1,2 0 0,2 3 0,3 4 52,4-3 0,3 2 0,3 3 1,1 1-1,2 0-57,0 0 0,3 1 0,0 0 0,2 2 0,0 3 18,6-13 0,1 4 0,2-4-18,-2 14 0,1-4 0,1-1 0,1 1 0,-1 3 18,-1 1 0,0 2 0,0 0 0,3-3 0,-1 3 0,3-4 0,1-2 0,1 0 0,-1 4 0,-2 5-30,8-11 0,-2 6 0,3 0 30,-4 3 0,3-1 0,1 1 0,2 3 4,2 5 1,3 2 0,1 3 0,-1 1-35,3-2 0,0 4 0,2-1 7,-1 4 1,3-1-1,0 1 1,-2 5-68,1 3 0,-2 4 0,4 2-203,0 4 1,4 1 0,2 2-1,0 2-269,2 2 0,1 2 0,1 2 0,-1 0-1,0 0 1,1 0 0,0 1 0,-2 2 562,-1 1 0,-1 1 0,-2 1 0,-3-1 0,0 1 0,-4-1 0,0-1 0,21 3 0,-1 0 0</inkml:trace>
  <inkml:trace contextRef="#ctx0" brushRef="#br0" timeOffset="46555">12345 11348 20575,'26'-9'1619,"0"2"-1439,3 0 0,1 3 360,21-3-360,-8 4 0,17-1 0,-11 4-1,-8 0 1,2 0-90,-10 4 0,2 0-1018,12 0 1,0 0 1017,-11 5 0,-1 0 0,1-1 0,1 0 31,0 1 1,3 2-77,19 7 0,1 1-45,-13-4 0,1 1-281,-6-2 1,3 2-1,-3-1 326,7 3 0,-2-2-803,4 2 1,1 1 802,0-2 0,4 2-45,-3-2 0,5 1 0,-3-1 30,-12-3 0,-2 0 0,2 0-1,12 5 1,3 0 0,-5 0 268,1 2 0,-2 1-209,-6 0 1,2 2 0,-3 0-45,5 2 0,-1 1-235,-7-4 1,0 2 0,-3-1 234,0 2 0,-2-1 0,-2 0 0,0 1 0,-2-1 0,-1 2 45,12 10 0,-1 1-45,-11-9 0,0 1 0,10 11 0,-1 0 178,-12-11 0,-2 1-88,12 21 0,-1 2-45,-9-11 0,-1 0 197,-5-3 0,0 2 0,-1-2-242,0 6 0,-2-1-45,0 4 0,-1-1 45,-1 1 0,0 2-687,-2-2 0,0 5 1,-1-3 731,3 10 0,-2 1-60,-1-7 0,-1 2 0,0-3 42,1 7 1,-1 2-29,-5-16 1,0 3 0,0 2 0,-1-3-15,1 4 0,-1-1 0,0 2-239,-1-2 1,0 3-1,0 0 1,-1-3 238,-1 1 0,-1-3 0,-1 0 0,0 1 0,-1 0 0,0-1 0,-2 0 0,0 0 0,0-1 3,-2-1 1,0 0-1,-1-1-3,0 0 0,-1 0 0,-1-1 0,1-1 0,-1-1 0,0 1-30,-4 19 0,0 1 45,0-3 0,-1 2 15,1-11 0,-1 2 0,-2 7-60,1-12 0,-2 6 0,-2 2 0,0 2 0,1-2 0,-1-3 0,1 0 0,0-2 0,-1-1 0,1 1 0,-2 2 134,1-1 1,-1 4 0,-1 1 0,0-2-1,1-3 1,0-6-135,-6 12 0,1-8 0,1-3 0,-4 7 0,-1-3 14,0 0 0,-1 0-14,-1 1 0,0-2 0,-1 0 0,-1-2 0,-1 1 0,-1 0 0,-1-3 0,-3 1 0,0-5 0,-3 1 0,0-2 201,-7 5 0,-2-1-201,5-8 0,-2 1 0,0-4-714,-7 1 1,1-4 713,-3-1 0,-2-1 0,-2-2 0,-2-1 547,8 8 0,-16-20-551,46-21 0,-3-3 0,-3-4 0,-4-4 0,-2-3 0,-3-3 0,-3-4 0,-3-2 0,-2-3 0,-2-3 1,-2-2-1,-3-3 0,-1-2 0,-2-2 0,-1-2 0,-2-1 0,-1-2 0,-1-2 0,-2-1 0,0-1 0,-1-2 1,0 0-1,-1-1 0,0 0 0,-1-1 0,1 0 0,-1-1 0,1 1 0,0 0 0,1 0 0,0 0 0,1 1 1,1 1-1,2 1 0,0 0 0,2 2 0,1 1 0,2 2 0,1 1 0,3 2 0,1 1 0,3 3 1,2 2-1,3 3 0,2 2 0,2 2-113,-22-21 1,6 5-1,4 3 1,5 4 0,3 2-1,1 0 1,2 2-1,-2-2 1,0-1 0,-4-2-1,-3-3 1,-6-4-1,-5-5 115,22 22 0,-3-2 0,-2-1 0,-4-2 0,-2-2 0,-3-1 0,-2-1 0,-2-2 0,-2-1 0,-1-1 0,-3-1 0,0-1 0,-2-1 0,-1 0 0,-1-2 1,-1 0-1,0 0 0,-1-1 0,0 0 0,0-1 0,0 0 0,0 0 0,1 0 0,1 0 0,0 1 0,1-1 0,2 1 0,0 0 0,2 1 0,2 0 1,2 1-1,1 1 0,3 1 0,2 0 0,2 2 0,4 0 0,2 2 0,3 1 0,3 1 0,3 2 0,5 1 0,2 2 0,5 1 0,4 3 0,4 1 1,4 2-141,7-38 1,20 6-1,13 5 1,8 4 0,3 2-1,-2 3 1,-10 2 86,-1-6 0,-2 6 0,-1 1 0,5-5 40,0-1 0,3-4 0,3-3 0,-1 0 0,-1 4 0,-2 5 376,-1 2 0,-2 4 0,-1 4 0,-1 2-316,13-14 0,1 2-45,-10 11 0,3-3 0,1 1 0,-4 4 0,4-4 0,3-1-384,-5 7 0,7-5 0,2-1 1,-3 3-1,-6 7 384,-2 1 0,4 4 18,7-2 0,12-6 0,5 0 0,-1 4 0,-10 10 573,8 8 0,-2 8-591,2-7 0,5 0 0,-2 2-387,-7 6 1,-2 2 0,-6-1 386,-7 0 0,-2 0 0,24 0 0,-2 0-291,1 0 291,-2 0 828,-18 5 1,1 0-829,-5-2 0,1 1 291,8 3 0,0 1-291,-7-3 0,-4-1 2853,17 7-2853,-2-5 0,-2-1 0,1 0 0,-2-4 776,0 1 1,-6 0-867,-28-2 166,-5 4-886,-3 1 181,-2 0 629,8-1 0,-7-4 0,7 0 0</inkml:trace>
  <inkml:trace contextRef="#ctx0" brushRef="#br0" timeOffset="47695">12601 11140 22014,'64'-5'337,"0"0"0,0 1 1,0-1-1,-5 3 1,2 1-1,1 1 0,-1 0 1,-1 2-1624,6 3 1,-1 1-1,0 1 1,2 0 1285,-9 0 0,1-1 0,1 2 0,2 0 0,0 1 15,-2 0 0,2 1 0,0 1 0,1 0 0,-2-1 0,-2 1-264,0-1 0,-3 1 0,-1-1 0,2 1 0,1 0 249,3 1 0,2 1 0,2 1 0,-1 0 0,-3 0 0,-3 0 45,4 2 0,-5 0 1,-1 1-1,2 4 9,-2 2 0,2 4 0,0 1 0,-2 1 0,-4 0-32,-1-1 1,-4 0-1,-2 2 1,2 2-243,-4-1 1,2 1 0,-1 3-1,-3 2 1,-3 6 279,-7 0 0,-4 5 0,-2 3 0,-2 2 0,-1 3 0,-2 1-15,-3-6 0,-1 1 0,-1 1 0,-2 1 0,0 4 0,-1 2 0,-2 4 0,1 4 13,-4-15 0,-1 4 0,0 3 0,-1 3 0,0 2 1,-1 3-1,0 1 0,-1 1 0,0 0 0,0 1 1,0-1-1,-1 0 0,0-3 0,1-1 0,-1-2 1,0-3-1,1-4-49,-1 12 0,1-4 0,0-3 0,0-3 0,-1 0 0,0 0 0,-1-1 0,0 3 0,-1 1 0,-1 4-9,0-5 0,0 3 0,-2 4 0,1 2 0,-1 1 0,0 1 0,-1 0 0,0-2 0,0-1 0,-1-4 0,0-4 0,0-4 0,0-6 0,-1-7 22,-5 15 1,0-11-1,-2-4 1,1 2-133,0 3 0,0 0 0,0 0 1,-1 0 109,0-1 0,0 0 0,-1 0 0,0 3 150,-1 0 1,0 2-1,-1 2 1,0 0-1,-1 0-78,-1-2 0,0 1 0,-1-1 0,0 1 0,0-1-54,1-1 0,0 0 0,0 0 0,-1-1 0,-2 0 0,-4 4 0,-2 0 0,-2 0 0,0-3 0,2-6-18,-4 2 0,1-5 0,-6 1 0,2-4 0,-6 3 0,-3 0 0,1-2 0,2-5 207,-7 2 0,1-6 0,-3 1-207,2-1 0,-3 2 0,-2-2 0,-2-2 22,-5-2 1,-2-2-1,-1-2 1,3-1-23,10-4 0,2-1 0,0 0 0,-3-1 71,0 1 0,-3-1 0,-1 1 0,1-1 0,3-2-41,-15 2 0,4-1 0,0-2 0,-3 2 0,1-1 0,-1-1 0,-1 0 0,0 0 0,0-1-30,15-3 0,0-1 0,0 1 0,-1 0 0,0-1 0,-1 1 0,0-1 0,0 1 0,-1-1 0,0 0 0,0 0 0,0 0 0,0 0 0,0-1 0,-1 1 0,1-1-84,1 0 0,-1 0 1,1 0-1,0 0 84,1-1 0,0 0 0,0 0 0,1-1 0,-16 2 0,0-1 0,1 1 0,3-2 0,0 0 0,-3 0 0,3-3 0,-4 0 0,-1 0 0,0-3 0,12 0 0,0-2 0,-1 0 0,-1-2 0,-1 0 0,-2-1 0,-2-2 0,-1 0 0,-1-1 0,2-1 0,2 0 0,-1-1 0,2 0 0,2-1 0,-1-1 0,1-1 0,-1-1 0,-1-1 0,1-1 0,2 0 0,3 0-157,1-1 1,2-1 0,2 1 0,-1-1 156,0-1 0,0 0 0,0 0 0,1-1 0,0 0 0,0 0 0,0-1 0,1 0-65,0 0 0,0-1 0,1-1 0,-1 1 65,2 0 0,-1-1 0,0 1 0,1-1 13,0 0 1,0-1 0,0 1 0,1 0-14,-15-8 0,1 0 0,0 0 0,2 0 0,1 0 0,1 0 0,3 1 0,0 0 0,1 0 49,3 0 1,1 0-1,1-1-49,3 2 0,2 0 0,0-5 224,3 0 1,0-4-1,1-3 1,2-1-225,2-5 0,2-2 0,2-4 0,2-5 0,7 6 0,1-5 0,1-5 0,2-1 0,0 0 0,2 1 0,1 4 0,-1-8 0,2 3 0,2 1 0,1-1 0,1-4 0,4 10 0,0-3 0,1-2 0,2 0 0,0 0 0,2 0 0,1 1-15,2-6 0,1-1 0,3 1 0,0 1 0,0 1 0,-1 2 9,1 1 1,-1 3 0,1 1 0,1-2-1,1-5-17,0 7 1,0-3-1,1-3 1,0-2 0,1 0-1,1 1 1,0 2-1,-1 3-103,4-5 0,-1 3 0,1 2 1,1 0-1,0 0 0,1-3 92,-2 9 0,0-2 1,1-1-1,1-1 0,-1 1 1,1 1-1,-1 1 1,1 3-96,1-5 0,0 1 0,-1 2 0,1 1 1,0 1-1,1 0 111,3-6 0,0 0 0,1 1 0,-1 2 0,0 3 112,-1 4 0,-1 3 0,1 1 0,3-2-112,0-2 0,2-1 0,2-2 0,5 0 0,5 1 6,-2 8 1,5-1 0,3 0 0,3 0-1,2 0 1,3 1 0,0 0 0,0 2-25,-4 4 0,2 2 0,2 0 0,1 0 0,1 1 0,1 0 0,-1 1 0,0 0 0,-1 0 0,-1 0 14,2 0 0,-2-2 0,1 1 0,-1 1 0,0 0 0,0 1 0,0 1 1,0 3-1,0 1 22,4 1 0,3 2 0,0 1 0,0 2 0,-2 2 0,-3 1 0,-3 1 0,-7 3 237,18-5 0,-8 5 0,-1 1-237,1-2 0,0 1 0,0 1 0,0 1 0,1 0 0,0 2 0,1 0 0,0 0 0,1 2 0,1-1 0,2 1 0,0 1 159,2 1 0,0 1 0,1 0-159,-15 1 0,0 1 0,1 1 0,3 0-18,4 0 0,5 1 0,1 1 0,0 0 0,-4 0-65,1 1 0,-3 1 0,0 0 0,3 0 83,-1 1 0,4 0 0,0 0 0,-2 1 0,-5 1-23,-4 1 1,-4 1-1,-1 1 1,-1 1 231,15 3 0,-2 1 0,-1 2-209,-4 0 0,-1 2 0,1 2 0,-4 1 0,2 2 0,-1 1 0,-4 0 0,3 0 0,-4 1 0,2 1 0,-5-2 0,3 2 0,-1 0 0,-4-1-430,16 10 0,-4 0 430,-1-1 0,-1 0 0,-2-3 0,-1-1 226,-2-2 1,0-2-227,-2-2 0,-1-2 0,-3-3 0,0 0 657,8 0 1,0-1-658,-10-3 0,-2-1 0,-1-3 0,-3-1 1226,8 4-1496,-22-13 1707,-9 3-1437,-15-14 0,-12 3 0,-13-8 0</inkml:trace>
  <inkml:trace contextRef="#ctx0" brushRef="#br0" timeOffset="48926">13246 10837 22914,'-23'-5'1169,"9"1"-1079,17-1 0,24 3 0,23 0 0,-11 1 0,3 2-454,11 1 0,4 2 454,-12-1 0,2 1 0,1 0-997,7 3 0,1 1 0,2 2 937,5 2 0,1 1 0,0 2-8,-13-2 1,1 1-1,-1 0 1,1 2-526,1 2 0,-1 0 1,1 2-1,-1 1 503,0 1 0,0 1 0,-1 1 0,-1 2-274,0 1 1,-2 1 0,0 1 0,-1 2 273,-1 1 0,-1 1 0,0 1 0,-2 1 0,-1 1 0,0 2 0,-2 0 0,0 1 0,-1 2 0,0 0 0,-2 0 0,0 2 0,-1 0 0,0 1 0,-2 0 0,1 1 0,-2 0 0,-1-1 0,1 2 0,0 3 18,0 1 0,0 3 0,1 2 0,-1 1 0,-1 0-175,0 0 0,-1 1 0,0 0 1,-1 1-1,0-1 175,-1-1 0,1 0 0,-2 0 0,1 0 0,-2 3 12,-2-5 0,-1 3 0,0 1 0,-1-1 0,-2-3 0,-2-4-30,-1 1 0,-2-5 0,-2 0 0,2 2 22,3 14 1,1 3-1,0 0 1,-4-4 58,-2 1 0,-2-3 1,-1 1-52,0 1 0,0 1 0,-1 1-84,-1-2 1,-1 1 0,-2 9 78,-3-16 1,-1 9 0,-1 4 0,0 2-1,-1-1 1,0-3 0,0-6-26,-1 8 0,1-7 0,-2-1 0,0 8 12,0-9 1,0 7 0,0 3 0,-1 1 0,0-3 0,-1-4 0,-1-8-13,-3 13 0,-2-9 0,0-1 30,-1 4 0,1-1 0,-2 0 31,1 0 1,-2 0-1,1 0-31,-2-1 0,0 0 0,-1 1-30,0-2 0,0 1 0,-2-1 30,0 1 0,0-2 0,-1 1-30,-1-2 0,0 0 0,0-1 139,0-2 1,-1-1-1,-2 3-117,-1-5 1,-3 3-1,-1 0 1,2-3 7,-1 0 0,0-3 0,-4 3-30,2-7 0,-3 3 0,-3 1 0,0-2 0,-1-5 22,-5 0 1,0-4-1,-1-2 1,-1 0 22,0 2 0,0-1 0,-2-1 0,0-2-23,-1-3 1,-2-2-1,1-2 1,1-2 179,-2-1 0,1-3 0,-3 0-180,-4 1 1,-4 0-1,-1-1 1,2-1-23,-4 2 0,2-2 0,-7 1 0,15-6 0,-5 1 0,-3 1 0,0-2 0,1 0 0,5-1 0,-1 0 0,4-2 0,-1 0 0,-9-1 10,6-3 0,-7 0 0,-6 0 0,-4-1 0,-1 0 0,0 0 0,3-1 0,4 0 0,7-1-10,-6 1 0,6-1 0,3-1 0,-1 1 0,-7-1-12,3-1 1,-6 1 0,-4-1 0,-1 1-1,0-1 1,3 0 0,4-1 0,7 0-89,-7-2 1,6 0 0,3 0 0,-1 0 99,-1 0 0,0 0 0,0-1 0,0 1 0,1-2 0,0 0 0,-1-1 0,1 1 0,1-1 0,0 0 0,1 0 0,-1-1 42,1 0 1,-1-1 0,1 0 0,0-1-43,1 0 0,-1-1 0,1 0 0,0-1 0,1 0 0,0 0 0,0-1 0,-3-3 0,-2-1 0,-3-2 0,-1-2 0,1 0 0,3 1-23,0-1 1,4 0 0,0-1-1,-5-4 8,2-1 0,-4-2 0,-2-3 0,-1-1 0,3-3 0,4 0-136,-1-5 0,4-3 1,1-2-1,1 0 1,0-1 135,7 8 0,-1-1 0,1 0 0,0-1 0,2-1 0,0 0 53,-5-11 1,1-1-1,2-1 1,1 0-1,4 2-38,0-2 0,3 1 0,1 1 0,1-1-23,0 0 1,1 1-1,0-2 1,-2-3 22,6 7 0,-2-2 0,-1-3 0,1 1 0,0 1 0,2 2 0,0 1 0,2 2 0,1 1 0,0-1 0,-2-3 0,0 1 0,-2-3 0,1-2 0,-1 1 0,2 2 0,1 2-65,-4-7 1,3 3 0,1 0 0,-1 0 64,1 0 0,0 1 0,0-2 0,-1-3-36,0-1 0,-1-2 0,-1-3 0,1 0 1,2 1-46,1-1 1,0 0 0,2-1 0,0 1 0,0 0 44,0 1 0,0 0 0,1 0 0,1 1 0,2 1 92,4 5 0,1 0 0,1 0 0,2 3 1,3 3-87,1-8 0,4 4 0,3 0 0,2 1 0,3 1 0,2 0 0,4 0 0,2 2 0,3-1 30,4 0 0,2 0 0,7-2 0,1 8 0,4-3 0,4-1 0,1 1 0,-2 2-23,3-2 1,-1 1-1,1 1 1,3-2 22,-6 8 0,3-3 0,2 0 0,0 0 0,-1 1 0,-1 3-7,10-7 1,-1 2-1,-1 3 1,2-1 6,1-1 0,1 1 0,1 1 0,0 0 0,-9 9 0,0-1 0,1 2 0,0-1 0,1 1 0,-1 1 0,1 0 0,1 0 0,0 1 0,-1 0 0,2 1 0,-1-1 0,1 2 0,-1-1 0,1 1 0,11-5 0,-2 1 0,3 0 0,2 0 14,-10 5 1,3-1 0,2-1 0,0 1 0,-1 1 0,-4 1-15,-1 1 0,-3 1 0,-1 1 0,2 0 0,4-2-13,0 1 0,4-2 0,2 0 1,1 0-1,-1 0 0,-3 1 1,-5 3 75,8-2 0,-6 2 0,-1 0 0,3 0-63,-1 1 0,3-2 0,0 1 0,-2 0 0,-3 2 0,10-2 0,-5 2 0,1 1 0,-1 0 0,0 1 0,-1 1 7,-2 0 0,0 2 0,-1 0-7,-2 1 0,0 1 0,-1 1 0,-3 1 0,0 1 0,-1 1-45,19-1 0,0 3 45,-11 6 0,1 2 0,-3 0 45,6 3 0,-3 2-45,-9 0 0,0 1 0,-4 2 319,-1 3 1,-5 2-320,-1-1 0,-1 2 0,-2 0 0,-1 0 1701,24 16-1836,-22-12 0,-1 0-405,15 8 1506,5 5-4204,-6-17 3238,-15-8 0,6-4 0,-15-6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7:38:53.458"/>
    </inkml:context>
    <inkml:brush xml:id="br0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11159 5030 26962,'4'-34'764,"0"0"1,1-11-675,-7 46-90,-10 51 0,1-2 0,-1 7-914,2-8 0,-1 3 0,0 1 914,-1 8 0,0 1 0,0 2 0,3-14 0,0 1 0,-1 1 0,2-1 0,0 1 0,0 1 0,1-1 0,1 0 0,0-3 0,1 1 0,1-1 0,2 2 0,3 9 0,2 2 0,3-1 0,0-4 0,3-2 0,2-3 0,3 0 0,4 8 0,5 0 0,4-10 0,10-12 0,5-11 0,5-7 0,2-10 0,5-9 0,2-9 0,4-9 0,0-9 0,-18 3 0,-1-4 0,0-2 0,2-5 0,-1-2 0,-1-3 0,0-4 0,-2-2 0,-1-1 0,-1-3 0,-3 0 0,0-1 0,-4 2 0,0 0 0,-3 0 0,-5 5 0,-1 0 0,-3 2-395,4-11 0,-6 3 395,-7 13 0,-7 5 0,-15 0 0,-22 38 0,2 25 0,3 15 0,12-7 0,4 5 0,1 0-188,-2 0 0,2 0 0,4 1 188,7 2 0,5 1 0,5-5 87,7 0 1,5-6-88,3-3 0,3-4 0,2-5 0,1-5 1286,29 2-1286,-3-17 0,-8-25 0,-9-22 0,-21-7 0,-6-6 0,-1 11 0,-5-4 0,-9-9 0,-7-6 0,-1 8-360,2 14 0,-3 4-1350,-13-18 1,-4 10-360,-3 26-178,2 9 2247,10 15 0,17 6 0,9 9 0</inkml:trace>
  <inkml:trace contextRef="#ctx0" brushRef="#br0" timeOffset="276">13084 5731 24353,'39'-28'2788,"-10"5"-2338,-16 12 0,-18 11 0,-10 17-360,-10 16-90,8 6 0,4 8 0,6 3 0,7 4-511,8 12 1,8-1 510,0-14 0,7-7 0,15-7 0,4-15 0,9-40 0,-6-16-169,-31-3 0,-8-4 169,-7 3 0,-5-1 0,-8-20 0,-4-1 0,2 17 0,-2 0-450,-6-10 0,-1 4-809,-14-3-540,6 16-630,5 11 2429,8 12 0,9 6 0,6 5 0</inkml:trace>
  <inkml:trace contextRef="#ctx0" brushRef="#br0" timeOffset="695">13559 5500 16362,'45'-14'3418,"-6"3"-637,-7 4-2151,-6 15 89,0 19 1,1 25-540,-12-15 0,0 5-485,0 8 1,-1 7-1,0-1 305,-2-11 0,-2 0 0,0 2 0,4 16 0,-1 4 0,-1-4 0,-4-17 0,-1-3 0,0-1 0,3 18 0,-1-2-651,-1-6 0,0-2 651,-2-9 0,0-3 0,2 23 1069,-4-18-1069,-7-30 0,-17-51 0,6-14 0,0-13 0,6 17 0,1-5 0,1-3 0,-1 2-12,1 2 1,1 1 0,0-1 0,2 0 11,2-6 0,1-1 0,1 0 0,1 4 0,1-1 0,1 3 0,1 2 0,2 1 0,1 2 0,2 0 0,5-18 0,4 4 1169,0 7 0,7 5-1169,19 0 0,6 9 0,-10 15 0,3 7 0,15 5 0,0 10 0,-15 13 0,-4 8 0,-3 6 0,-5 4 0,-4 1 0,-7 5 0,-8 19 0,-14 5 0,-11-16 0,-9 1 0,-2-1 0,2 1 0,-2-1 0,-4-3-320,-9 2 0,-5-4 0,1-4 320,-7-1 0,0-5 0,-13 5 0,1-2 0,20-11 0,1-1-1215,-12 4 1,8-6 1214,22-14 0,12-9 0,30-15 0</inkml:trace>
  <inkml:trace contextRef="#ctx0" brushRef="#br0" timeOffset="1142">16576 4713 15981,'5'-33'1259,"1"0"1,1-26 623,-14 11-1433,-8 15 1497,-18 16-1588,-2 29 1,-3 15-360,7 6 0,1 10 0,0 1-91,-2 2 1,1 3 0,3 4 90,5-4 0,2 4 0,1 1 0,4-1 0,-1 7 0,5-2 0,2 5 0,4-12 0,2 3 0,1 1 0,3 1 0,1-1-126,3-1 0,3 0 0,1 0 0,2 0 0,0-1-324,0 13 0,1 0 1,3-2-1,7-2-1517,4-11 1,4 0 0,4-2 0,1-5 0,-1-5 1312,5-3 0,0-6 0,4-2 0,14 5 0,5-2 0,-1-6 0,-14-17 0,1 1 0,-1-1 1</inkml:trace>
  <inkml:trace contextRef="#ctx0" brushRef="#br0" timeOffset="1377">18684 4311 25612,'31'-43'323,"-1"0"1,1 1 0,1 1 0,0 2 0,7 3 13,4 10 1,6 3-1,2 3 1,-2 4-1544,5 3 0,-2 6 1,4 4 1205,0 4 0,4 4 0,-1 4 0,-4 6-715,5 11 0,-5 8 0,-1 4 715,-13-6 0,0 3 0,-2 2 0,-1 1 0,1 3 0,-2 1 0,-1 4 0,-2 4-133,-6-3 1,-1 5-1,-1 3 1,-1 1-1,-1-1 1,-2-2 132,-2-2 0,-1-2 0,-1 0 0,-2 1 0,1 3-72,-1 0 1,0 2 0,0 1-1,-2 1 1,-3-1 0,-3-2 71,-3 3 0,-4 0 0,-3-1 0,-2-2 0,0-4 0,0 14 0,-3-5 0,-9 2-1116,-6-8 1,-7 3-1,-4 0 1,-2-5 0,1-10 1115,-1-7 0,0-8 0,-5-2 0,-5 2 0,-6 1 0,-1-5 0,4-7 0,-14-16 0,0 1 0</inkml:trace>
  <inkml:trace contextRef="#ctx0" brushRef="#br0" timeOffset="1581">18005 4804 22333,'-35'-19'809,"0"1"1,4 2 0,2 0-451,-14-6 151,15 4-420,19 4 112,19 3-202,24 2-90,27 2-135,-19 5 1,6 0-1709,6-1 1,8 0 0,-3 0 1152,-12 1 1,-1-1-1,2 1 780,13-2 0,4-1 0,-7 1 0,-5-2 0,-4 0 0,-5-1 0,-1 0 0</inkml:trace>
  <inkml:trace contextRef="#ctx0" brushRef="#br0" timeOffset="1802">18204 4600 14182,'-45'8'480,"1"0"0,2 0 0,2 2 1111,-4 5 0,4 2-1142,-3 15-89,30 0 0,10 2-90,34 17-135,0-15 0,5 0-423,2-5 1,2-1 377,2 1 0,0 2-45,-1-1 0,-1 3 326,6 13 0,-4 2-371,-14-12 0,-4 2 849,1 11 0,-6 0-849,-15-12 0,-7-1-315,-4 3 0,-5 0-405,-4 0 1,-7 2 719,-9-3 0,-7 2 0,0-2 0,6-9 0,-1-1 0,-3 0 0,-15 9 0,1 0 0,-1 0 0</inkml:trace>
  <inkml:trace contextRef="#ctx0" brushRef="#br0" timeOffset="2417">12889 8616 23438,'-15'-40'479,"0"0"1,-3 4 0,-4 2-390,-5 4 0,-5 6-205,-5 5 1,-3 6 519,-5 4 0,-2 7-135,-4 5 0,-2 5-470,-2 6 0,0 4 290,0 3 0,2 3-45,1 4 0,2 1-45,7 2 0,2 2 0,6-3 0,5 5 283,8 13 1,9 2-284,10-15 0,6 0-135,7 9 0,11-4-90,23-10 0,6-7-1103,-12-6 1,1-2 1327,12 2 0,-2-2 0,3-1 356,-17-3-176,-17 2 670,-21 3-760,-20 11 0,-18 7-198,3 1 0,-1 3 108,10-7 0,1 2 45,-9 12 0,4 1-45,14-10 0,5 1 0,2 19 0,4 3 284,5-12 1,3 1-285,3 17 0,3 1 45,4-15 0,3-2-45,0 3 0,0 0 45,1 0 0,-1 0-45,-1-1 0,-1 2-253,-5-6 0,-1 3 0,-2-3 253,-3 7 0,-3 0 0,-5 4 0,-3 4 0,-2-7 0,-4-6 0,-2-4 0,-7 14 0,-2-1-675,2-9 1,1-4 44,8-12 1,2 0-226,-3 8 1,5 0-1845,11 13 2699,18 3 0,-3-25 0,3 0 0,3 2 0,1-1 0</inkml:trace>
  <inkml:trace contextRef="#ctx0" brushRef="#br0" timeOffset="2880">13945 15324 25432,'-14'34'809,"0"0"1,-1-1 0,1-1-720,-17 27-90,16-25 0,5 0-90,17 26 90,17-10 45,5-28 0,6-5-1231,2-6 0,2-2 1186,7 3 0,1 1 0,3 2 0,0 1 0,1 1 0,-1 3 0,-3 2 0,-1 3 45,-5-1 0,-3 4 142,-1 12 0,-5 3-53,-12-12 1,-5 1-135,-2 9 0,-8-1 0,-17 8 0,-5-17 0,-2-2 0,-9 12-15,-7 11 15,23-20 0,6-1 0,17-1 0,35 9 0,3-11 677,-13-11 1,1 0-678,18 6 0,-11 2 0,-16 0-125,-22 2-1673,-53 12 628,-10-9-694,11-16 1,-9-2 0,2-3 1863,-5 0 0,-1-4 0,3-2 0,-3-2 0,3-1 0,-11-2 0,1-1 0</inkml:trace>
  <inkml:trace contextRef="#ctx0" brushRef="#br0" timeOffset="3879">14619 11353 24803,'-18'30'2249,"-3"13"-2070,-5 18-2293,12-21 0,-1 2 2339,-1 5 0,0 1-90,-1 3 0,1 1-902,1 0 1,0 0 811,0-3 0,1-1-45,3-4 0,0 1-131,-2 4 1,2-1-1129,1 14-855,3-26 1,0-6 2113,2-18 0,-3-18 0,0-25 0</inkml:trace>
  <inkml:trace contextRef="#ctx0" brushRef="#br0" timeOffset="4036">14371 10688 24983,'-30'-58'584,"6"20"1,1 7-2474,6 17-2518,22 17 4407,36 44 0,-5-17 0,4-1 0,-6-6 0,1-1 0</inkml:trace>
  <inkml:trace contextRef="#ctx0" brushRef="#br0" timeOffset="4262">15500 10679 19058,'-16'-57'2024,"1"22"0,-3 2 166,-10-11-1291,-16 14-173,27 46-726,1 40 0,15-10 0,6 10 0,0 3-324,-2-3 1,0 3 0,0 2 0,1 0 323,0 1 0,0 0 0,0 1 0,1 0-431,-1 3 0,1 2 1,-1-2-1,0-4 371,1-1 0,-1-4 0,0-1-420,0-3 0,0-2 1,0 2-912,0 5 1,0 0 0,0-2 1390,0 6 0,-1-3 0,-2-6 0,-2-5 0,-6-1 0</inkml:trace>
  <inkml:trace contextRef="#ctx0" brushRef="#br0" timeOffset="4392">15220 11909 23274,'-23'-53'929,"0"0"1,8 15-1,2 1-884,-2-8 0,4 3-45,9-3-90,15 15 0,7 2-629,19-13-1260,12 7 0,6 2 1979,-18 12 0,0 3 0,17-5 0,0 2 0,-18 7 0,1-1 0</inkml:trace>
  <inkml:trace contextRef="#ctx0" brushRef="#br0" timeOffset="4810">17096 10100 22554,'8'-41'1469,"0"0"0,-1 3 1,-1 1-481,0-22-359,-16 18-630,-32 53-1418,15 16 1,-2 12 0,1 3 1417,-1-1 0,1 2 0,1 8 0,3 1 0,1 9 0,0 3 0,3 0 0,3-5-216,4-6 0,4-4 0,1 1 0,0 2 216,1 1 0,-1 4 0,2 0 0,1-1 0,4-5 0,5 12 0,3-5 0,6 2 0,4-4 0,4 3 0,2 0 0,1-5 0,2 0 0,0-3 0,5 0-270,-2-5 0,3 2 0,2-3 0,-1-6-765,16 7 1,2-9-450,-1-5 0,1-7 1425,-2-8 0,0-6 0,-3-6 0,0-4 0,-2-6 0,0 0 0</inkml:trace>
  <inkml:trace contextRef="#ctx0" brushRef="#br0" timeOffset="5199">19390 9313 24623,'34'-32'1049,"0"0"1,2 1-1,5 3-779,9 9 0,8 5 0,4 7-1579,-5 10 1,3 7 0,2 4-1,-1 0 1309,3-1 0,-1 2 0,1 2 0,0 6-258,-8 2 0,2 4 0,-2 3 0,-2 2 0,-3 0 258,-1 3 0,-5 2 0,-1 2 0,0 5 0,-7-5 0,-1 4 0,1 2 0,-2 2 0,-1-2 0,-3-2-38,5 9 1,-2-2 0,-3 1 0,0 2 37,-3-2 0,0 4 0,-1 1 0,-3-2 0,-5-4 0,-2 8 0,-6-3 0,-5-2-330,-4-2 0,-5-1 0,-3-1-210,-3-3 1,-3-2-1,-5-2-90,-3-1 1,-4-3-1,-3-1-240,-2-1 1,-2-3 0,-3-2 750,-1-1 1,-3-3 0,-1-1 0,-1-1 0,-3-2 0,1-1 0,-3-1 0,1-1-1,0 1 1</inkml:trace>
  <inkml:trace contextRef="#ctx0" brushRef="#br0" timeOffset="6912">17754 10715 18057,'-9'-5'4947,"5"1"-3598,0-1-719,1 3 539,2-2-719,-3 1 179,13-7-179,13-8-360,12-4 90,22-7-180,-24 16 0,3-1-525,9-2 1,3 1 524,9-3 0,4-1 0,-17 6 0,2-1 0,1 1 0,4-2 0,2 1 0,-1-1-30,2 0 0,0 0 0,0 0-1075,0 0 0,0-1 0,0 0 955,-2 0 0,-1 0 1,-1 0-61,-3 1 0,-1-1 0,1-1-619,3-2 0,2-1 0,-5 0 289,2 0 1,-4 0 177,6-8 0,-11 3 1,-28 14-1,-16 1 1</inkml:trace>
  <inkml:trace contextRef="#ctx0" brushRef="#br0" timeOffset="7211">18391 10728 21835,'-40'21'1229,"1"0"0,1-3 0,0 0-869,3-3 0,0-1 360,-29 7 89,9-6-269,11-4-270,11-6-270,11-1 0,39-6 0,20-4 0,10-2 0,4-1 0,7 0-460,-3 0 0,7-2 0,3-1 1,0 1 459,-2-1 0,1 1 0,0-1 0,0 0 0,1 0 0,-1 1 0,2-1 0,0 0 0,-5 1 0,3-1 0,-1-1 0,-2 2 0,-6 0 0,1 0 0,-5 0 0,0 0 0,12-2 0,0 0 0,-6 0 0,-8 1 0,-5 2 0,-6 0 0,-3 1 426,18-4-1236,-8 2-989,-24 6-8032,-26 7 8651,-26 9 0,0 0 0,-2 1 1,-1 2-1,-1 0 0</inkml:trace>
  <inkml:trace contextRef="#ctx0" brushRef="#br0" timeOffset="7359">18846 11077 25522,'-17'10'2429,"12"-8"-2249,43-32-90,14-1-2628,-7 5 1,3-1 2312,-1 6 0,2 1-1215,0 0 1,3-1 0,-2 1 1439,7-2 0,-1 1 0,-10 3 0,2 0 0,-4 2 0,-4 0 0,0 0 0</inkml:trace>
  <inkml:trace contextRef="#ctx0" brushRef="#br0" timeOffset="8268">17238 12013 23813,'-48'24'2069,"-3"6"-1889,-4 6-1251,26-15 1,1 1 1160,1 2 0,0 0-45,3-1 0,2 2 257,-2 5 0,4 1-212,-1 12 258,32 16-438,21-33 45,14-13 0,3-4 45,13-6-1410,-20-4 1,-3-2 1589,-2-2 844,-17 3-575,-14 0-47,-32 8-132,-5 3-180,-18 7-90,10 4 90,-1 11 3302,19-4-3392,7 10 0,22-7 0,4 0 0,5-1 0,-5-2 90,-4 2 0,-4 5-90,-11 4 90,-6 6 0,-8 3-90,-3-1 0,2-1 0,1-5 0,10-3-270,4-6-989,18 9 89,3-11-179,13 6-630,6-8 1979,0-11 0,3-1 0,-4-2 0,1-1 0,14 2 0,0 0 0</inkml:trace>
  <inkml:trace contextRef="#ctx0" brushRef="#br0" timeOffset="8650">22866 12655 25432,'-23'-20'3149,"-8"1"-3149,-11 6 0,0 4 0,3 2 0,25 5 0,51 12 0,26 5-770,-8 0 0,3 3 770,-2 1 0,0 3 0,2 3 0,0 4 0,-1 3 0,-2 4 0,-3 1 0,-4 3 0,-5 2 0,-5 2 0,-5-1 0,-5 3 0,-9-6 0,-2 3 0,-3-2 0,0 4 0,-2-1 0,-1 11 0,-3-4 0,-4 6 0,-4-4-270,0-19-881,-6-2-738,-2-16-719,-9-3 2608,-7-5 0,-8-2 0,-7-6 0</inkml:trace>
  <inkml:trace contextRef="#ctx0" brushRef="#br0" timeOffset="9234">19069 12533 22644,'-24'-41'3148,"0"3"-2968,1 8 0,5 7 270,2 8 269,9 8-179,2 19-180,5 16-180,1 26-135,0-19 0,1 3-409,-1 3 0,0 2 409,0 3 0,0 3-45,-1 14 0,0 2 0,-2-9 0,0-1 0,0-2 0,0-4 0,-3 13-90,1-39 0,4-12 90,4-15 0,4-10 0,10-13 0,11-5 0,9-4 0,11 1-689,6 8 689,2 11 0,0 14-43,-23 16 0,-2 7 43,11 18 0,-19 5 0,-8 5 0,-13 14 45,-8-21 0,-5-1-45,-26 13 0,12-29 0,-2-2-397,-2-2 0,-3-2 262,0-1 0,-1-2-495,-29 5-359,6-8-361,10-15-480,14-11-508,17-12 2589,18-16 0,20-7 0,-6 20 0,0-1 1</inkml:trace>
  <inkml:trace contextRef="#ctx0" brushRef="#br0" timeOffset="9560">19707 12782 23544,'4'-16'3058,"-5"4"-2608,-8 6-1,-4 10 1,-1 7-180,4 14-90,4 7-90,2 11-90,4 2 0,4 5 90,0-4-90,6 3 0,-5-20 0,0-9 0,-12-25 0,-2-16 0,-3-22 0,3 7 0,6-14 0,3 18 0,5-2 0,4 5 0,7 1 0,3 6 0,3 6 0,11 7-720,-6 13-2068,14 18 629,-17 1-3842,3 8 6001,-5-13 0,3-9 0,1-3 0</inkml:trace>
  <inkml:trace contextRef="#ctx0" brushRef="#br0" timeOffset="9828">20141 12777 22914,'3'-20'3058,"0"8"-2698,1 1-270,17 9-4432,27 2 4342,3-4 0,-17 0 0,0-1 344,12-9-254,-7-4 270,-12 0 89,-13 0 811,-27-3-1171,-8 11-89,-21 0 3137,1 18-3137,-18 18 0,20 4 0,-3 14 0,29-7 232,15-1-1491,13-2-450,13-4-360,13-8-630,12-10 2651,8-6 1,-27-9 0,1-2 0,1 0 0,-1 0-1</inkml:trace>
  <inkml:trace contextRef="#ctx0" brushRef="#br0" timeOffset="10133">20921 12538 22284,'-5'-58'3868,"-6"22"-8899,-35 4 5121,8 34 0,-15 10 1229,19 25-2038,22 8 1128,6-2-1218,33-6 719,-6-26 90,8-5 180,-12-12 90,-5-5 3841,-2-18-3481,-6 0-450,0 3 179,1 12-179,11 20-180,2 4 0,8 10-180,-6 1-269,0-1-271,-1 0-269,-5-4-2339,0 6 3328,-9-13 0,2 3 0,-5-12 0</inkml:trace>
  <inkml:trace contextRef="#ctx0" brushRef="#br0" timeOffset="10326">21234 12167 16509,'16'-49'4497,"-2"9"-1938,-6 15-2559,-3 16 0,-4 22 0,-1 19 0,-5 24 0,4-3 0,1 3 0,-3-12 0,0 2-90,3 0 0,0 4 0,2-5-1529,2-1 0,1-3 1331,-1-2 1,4-5-4391,22-2 4678,-3-39 0,11-23 0,-6-12 0</inkml:trace>
  <inkml:trace contextRef="#ctx0" brushRef="#br0" timeOffset="10493">21571 12284 18906,'13'-35'2428,"1"-1"1,6-27-1530,-10 15-89,-14 15 973,-10 17-1783,-13 16 0,-9 18 0,-7 16 0,10 1 0,1 4 0,8-10 0,2 3 0,-8 18 0,8 1-270,19 14-1259,14-10 62,26-25-1052,5-28 2519,5-13 0,2-8 0,2-6 0</inkml:trace>
  <inkml:trace contextRef="#ctx0" brushRef="#br0" timeOffset="10625">21985 11931 23454,'0'-29'2068,"0"-6"-2877,0 14-3239,-6-4 4048,2 19 0,-3 10 0,4 9 0</inkml:trace>
  <inkml:trace contextRef="#ctx0" brushRef="#br0" timeOffset="10778">22200 12284 25702,'23'18'2879,"-1"4"-2879,-2 22 0,-9 2-1324,-10-12 0,-5 3 1279,-7-1 0,-5 0-989,-5 6 0,-7 4 1034,2-8 0,-6 3 0,-1 1 0,1-3 0,-6 6 0,1-1 0,-3 2 0,-2 0 0,-1 1 0,1-1 0,0 0 0</inkml:trace>
  <inkml:trace contextRef="#ctx0" brushRef="#br0" timeOffset="16545">17965 9693 22914,'-8'-21'2608,"3"1"-2338,-2 4-90,6 2-90,-3 3 270,13 6-270,8 11 0,17 9 90,13 16-135,-18-12 0,1 1 45,3 2 0,0 3 89,12 16 1,-1 3-90,-13-11 0,-1 2 90,-2 3 0,0 4 0,-5-4-193,-7-3 0,-3-2 58,3 8 0,-4-1 44,-5 7 1,-4 2-90,-3-17 0,0 0-179,0-23-1,0-3-270,2-6-630,2-18 477,-1 0-1556,0-32 630,-3 15-899,0-7 2428,-3 17 0,-3 7 0,-5 3 0</inkml:trace>
  <inkml:trace contextRef="#ctx0" brushRef="#br0" timeOffset="16958">18188 10244 20126,'-27'0'3867,"5"0"-3237,9 0 0,6 0-91,7 0-359,18 0 0,3 6-90,21 4-90,1 8 45,-11-3 0,1 1-45,15 9 0,8 6 0,-26-11 0,-4-4 0,-3-1 0,-3-7 0,0-2 0,11-14 90,-6-8-45,-1-9 0,-2-4 45,2-22-881,-9 14 0,-1-1 1061,-2-18-45,-8 20 0,-2-1 314,2-23-449,-10 5 0,-13 21-90,-20 24 0,-4 12 0,-8 8 0,10 11 1582,0-1-1762,2 3-495,9 0 1,0 1-136,-4 4-269,-14 19-270,32-24 1349,-1 5 0,9-8 0,-1 4 0</inkml:trace>
  <inkml:trace contextRef="#ctx0" brushRef="#br0" timeOffset="18277">18927 9503 20036,'-3'-14'2788,"2"1"-2338,-3 1-1,4 1 271,0 2-360,0 2 0,0 2-180,0 3-91,0 2-89,4 4 0,2 5 0,10 24 0,6 13 0,0 5 0,1-1 0,-8-19 0,-1-3 0,3 0 0,-1-14 0,-2 0 90,-2-16-90,-4-7 90,2-7 0,2-9 180,4-23-90,-5 14 0,1-13 0,-8 22 0,-2 2-90,0 5 0,0 1 0,2 9-90,-2-1 0,0 9 90,0 9 89,2 7 1,6 41-180,1-3-1020,-5-12 0,0 2 1020,-1-11 0,0 0-104,3 15 1,1 2 148,-1-4 0,2-1-45,0-1 0,0-2 0,0-4 0,-2-6 0,-1-5 0,0-1 0,-5-19 90,2-3 1986,0-4-2076,-2 0 81,0-2-351,-2-3-89,0-4-271,2-2-1529,-1-15-7672,0-4 8713,-1-2 0,0 6 1,0 13-1</inkml:trace>
  <inkml:trace contextRef="#ctx0" brushRef="#br0" timeOffset="25492">17514 10828 20935,'5'0'-3058,"-2"0"3058,-1 0 0,2 0 0,2 0 0</inkml:trace>
  <inkml:trace contextRef="#ctx0" brushRef="#br0" timeOffset="25662">17697 10814 23544,'-11'-4'629,"5"-1"-629,2 1-90,4-1-270,0 1-179,2 1-271,6-1-719,6 0-630,13-5 2159,7-3 0,9-2 0,4 1 0</inkml:trace>
  <inkml:trace contextRef="#ctx0" brushRef="#br0" timeOffset="25812">18391 10606 22194,'25'-18'2249,"-5"0"-2159,-8-2 0,-6-1 0,-4-1-90,-2-1-1079,0-3-2879,0-2 3958,-7-2 0,0 1 0,-7 2 0</inkml:trace>
  <inkml:trace contextRef="#ctx0" brushRef="#br0" timeOffset="33713">18907 3451 22554,'-39'4'3328,"9"-3"-2338,-3 3-181,15-4 91,6 0-900,5 0 0,15-4 0,24-10 0,10-5 0,1 0 0,8-2-520,-3 1 1,9-3-1,6-3 1,3 0-1,0 1 520,-9 5 0,1-1 0,2 0 0,2 0 0,1 0 0,2 0 0,2 0-254,-10 2 1,2 0 0,2 0 0,1 0 0,1 0 0,0 0 0,1 0 0,1-1 0,-1 2 0,-1-1 253,-2 2 0,0-1 0,1 1 0,1 0 0,-1-1 0,1 1 0,-1 0 0,-1 1 0,-1 0 0,-1 0 0,-1 1-212,8-2 0,0 0 1,-2 1-1,-1 1 1,-1-1-1,-2 1 0,0 1 1,-1 0 211,8-3 0,0 1 0,-2 1 0,-2 0 0,-4 0 0,-5 2-168,10-4 0,-8 2 1,-2 0 167,-9 1 0,-1 1 0,-4-1 482,9-3 1,-5 0-483,-6-2 0,-6 1 0,1-5 1832,-9 2-3811,-32 14 1885,-1 5 94,-7 8 0,4 4 0,0 6 0</inkml:trace>
  <inkml:trace contextRef="#ctx0" brushRef="#br0" timeOffset="34013">23483 2022 23903,'17'-55'3418,"-3"5"-2878,-2 10 180,-2 12-720,-2 19 0,2 22 0,2 28 0,-5-8 0,-1 4-196,1 7 1,0 7 195,-3 11 0,0 7 0,-2-1-783,1-13 1,-1-1 0,0 3 782,-1-1 0,0 4 0,0 0 0,-1-4 0,1-1 0,-1-3 0,-1 0-493,0-4 0,-1 0 1,0-2 492,0 16 0,-1-4 0,0-8 0,0-3 0,0-8 0,2-3 0,1 18-990,0-20-3178,0-34 4168,4-27 0,2-34 0,-1 24 0,0 0 0</inkml:trace>
  <inkml:trace contextRef="#ctx0" brushRef="#br0" timeOffset="34331">23366 2637 22284,'-41'-12'869,"0"-1"1,3 1 0,1 1-556,3 2 1,2 0 45,-17-4-90,26 2-90,31 2-90,35 0-90,-6 4 0,4 1-868,10-1 0,4 0 868,6 0 0,2-1 45,3 1 0,1-1 180,-1-2 0,0 0 134,-5 1 1,-2-2-63,-5 0 0,-2 0-297,-7 0 0,-3 0 0,-6 1 0,-3 0 0,22-8 0,-9 1 0,-11 11 0,-1 27 0,-9 15 0,-12-4 0,-1 4 0,0-1 0,-1 2 0,4 22 0,0 4-37,-7-21 1,-1 1-1,0-1-53,3 21 0,-2-1-989,-3-9 0,-3-6-1459,-7 1 2538,-4-16 0,-5-27 0,-3-11 0</inkml:trace>
  <inkml:trace contextRef="#ctx0" brushRef="#br0" timeOffset="34456">24470 2045 22284,'-22'-40'-180,"3"11"-2338,9 13 2518,4 16 0,6 14 0,0 7 0</inkml:trace>
  <inkml:trace contextRef="#ctx0" brushRef="#br0" timeOffset="35230">24827 2434 22734,'25'0'3508,"-1"0"-2878,-5 0-91,-3 4 451,7 23-900,-9 5 0,-1 7-90,1 1 0,0 3-349,0 13 1,-2 3 348,-4 8 0,-2-2 0,-3-19 0,0 0 0,-1 9 0,0-5 0,-2-7 0,0-34 0,3-31 0,13-41 0,-3 20 0,4-3-593,9-7 1,3-1 592,-8 16 0,2-1 0,1 1 0,2 0 0,1 2 0,-1 0 0,12-15 0,0 2 0,-5 9 0,1 3 305,1 4 0,1 10-305,18 25 0,-11 22 0,-28 10 0,-7 8-268,-5-3 1,-3 2 267,-2 0 0,-1 2 0,0 9 0,-1-2 0,-3 13 0,2-1 0,5-51 1195,5-20-1195,8-19 0,3-8 0,0 6 0,2-2 0,9-16 0,2-1 0,-5 15 0,1 2 0,5-2 0,-1 4 0,10-1 0,8 37 0,-29 30 0,-2 12 0,-2 4 38,-4-17 0,0-1-38,3 11 0,2-3 0,11 3 0,3-21 0,5-18 0,10-26 0,-17 0 0,0-3-377,5-7 0,1-4 377,2-6 0,-1-4-487,2-3 1,-2-1 486,-3-4 0,-1 0 0,-4 1 0,-3 1-39,-6 2 1,-4 1 38,-1 7 0,-8 3 0,-14 3 0,-7 5 0,-16 6 0,-30 23 0,14 37 148,28-11 0,5 4-148,6 3 0,5 2 0,8 6 0,6 0 0,11 1 0,7 0 24,10 2 1,7-2-25,-10-15 0,3-2 0,5-2 0,5-1 0,5-2 0,4-2 0,-1-2 0,1-3 0,1-3 0,0-1 0,0-1-284,1 0 1,0 1 0,-1-3 0,-1-2 283,9-4 0,-2-3 0,-6-1 0,-5-4 0,-5-1 0,2-3 0,-4-2-2158,14-10-901,-14 1 3139,-45 5 1,-27 11 0,-17 3-1</inkml:trace>
  <inkml:trace contextRef="#ctx0" brushRef="#br0" timeOffset="36616">15130 11710 11400,'36'-24'-90,"14"-6"0,-18 12 0,1-1 1</inkml:trace>
  <inkml:trace contextRef="#ctx0" brushRef="#br0" timeOffset="37429">18947 9209 22824,'-14'-3'2249,"0"1"-1530,-2 2 91,0 0-91,1 0 91,7 0-360,2 0-450,6-2 0,7-8 0,20-13 0,8-5 0,0 1 0,4-2-635,4-1 1,5-2 0,1 1 634,0 2 0,1 0 0,3 1-589,-8 5 1,1 0-1,2 1 1,1-1 588,6-1 0,1 0 0,1 0 0,1 1 0,-8 4 0,1 0 0,1 1 0,1-1 0,-1 1 0,2 0 0,0 0 0,1 0 0,1 0 0,3 0-171,-8 2 1,3-1-1,1 1 1,1-1-1,0 0 1,1 0-1,0 1 171,1-1 0,2 0 0,0 1 0,0-1 0,0 1 0,-1 0 0,-1 0 0,5-2 0,0 1 0,0 0 0,-2 0 0,-1 1 0,-2 1 0,3 0 0,-1-1 0,-2 2 0,-5 1 0,-5 2 0,14-1 0,-13 3 0,-4 5 0,-15 2 1093,-12 8-1993,-10 5 696,-4 8 204,-4 3 0,-7-1 0,-2-1 0</inkml:trace>
  <inkml:trace contextRef="#ctx0" brushRef="#br0" timeOffset="37934">22696 7789 23364,'-33'-48'2608,"2"3"-2338,9 8 90,4 12 179,9 18-89,4 22 0,5 24-180,0 24-600,0-22 1,0 2 329,-2 7 0,-2 2 0,1 4 0,-2 0 0,-2 1 0,-1-1 0,0-1 0,0-1 0,0-5 0,0-3 0,0-4 0,0-2-18,-7 23 18,1-18 0,7-25 0,2-24 0,16-27 0,11-9 0,7-3-152,0 7 1,3 1 151,0 1 0,3 0 0,0 3 0,9-1 0,4 5 0,-4 8 0,3 3 0,-1 4 0,3 1 0,0 6 0,13 3 0,-5 10-154,-23 9 0,-5 7 154,-5 3 0,-3 5 0,-5 4 0,-4 3 0,-5 3 0,-6 2 0,-3 0 0,-8 1-959,-7-4 1,-5 1-1,-2-3 959,-6 5 0,-4-4 0,2-6 0,-2-1 0,-1-5-95,-6-3 1,-2-7 94,-14-6 0,0-5 0,17-3 0,0-4 0,-7-6 0,3-7 0,4-16 384,28-4 0,10-5-1374,11-7 1,7-1-136,2-4 1,5 2 844,10-2 1,4 4 0,-6 13 0,1 3 0,2-1 0,-1 1 0</inkml:trace>
  <inkml:trace contextRef="#ctx0" brushRef="#br0" timeOffset="38665">23727 8141 22644,'21'-24'2878,"-7"1"-2158,-16 2 0,-12 7-181,-13 12-179,-6 15-180,-3 17 0,1 17-936,19-18 1,1 2 800,4 2 0,2 2-45,1-1 0,4 2-80,5 10 0,5 0 80,5-8 0,2-2 0,1-4 0,3-5 0,25-3 0,-6-41 0,-9-12 0,-1-6 45,-5 4 0,-1-3-234,6-13 1,-3-1 233,-10 14 0,-1 3-45,6-22 1402,-8 17-1402,-6 36 0,-3 49 0,-1 10-694,1-16 0,2 0 694,7 13 0,4-23 0,7-6 0,36-4 0,8-14-29,-27-25 1,-1-9 28,-6-5 0,-3-6 0,4-6 0,-1-8 0,-9 8 0,0-6 0,0-1 0,-2 2-544,3-4 0,-2 1 1,1-3 543,-2 1 0,1-3 0,-1-1 0,-1 5 0,-2 2 0,-2 4 0,0 0 293,5-17 0,-2 2-293,-2 10 0,-1 3 0,-4 9 0,0 3 0,3-8 0,-6 32 0,-10 71 0,0 0 0,0 7-181,-1-21 1,1 2 0,0 0 180,2 6 0,1 2 0,2-4 0,1 2 0,4-2 532,8 9 0,4-5-532,-5-20 0,3-3 351,4 3 1,3-11-352,16-25-90,5-31-916,-20 2 0,-1-5 1006,5-12 0,-1-6 0,-8 12 0,-1-2 0,0-5 45,3-4 0,0-6 0,0-1 0,-1 4-45,0-3 0,-1 3 0,0-2 0,-2 4 0,0-4 0,0 2 0,-2 6 0,3-11 0,-2 7 299,-5 6 1,-2 4-300,9-22 530,-11 32-530,-11 36 0,-11 42 0,3-5 0,0 6-538,-4 11 1,2 5 537,3-17 0,2 1 0,0 1 0,-1 1 0,0 2 0,1-1 0,3-2 0,1-1 0,0 3 412,-1 8 1,1 3-1,2-2-1102,4-10 1,2-1-1,0-1-569,-1 20 0,2-6 1259,5-21 0,2-12 0,4-17 0,1-14 0</inkml:trace>
  <inkml:trace contextRef="#ctx0" brushRef="#br0" timeOffset="39087">25217 7680 22644,'-28'-31'1019,"-1"1"1,-4-7-1,1 1-749,-10-12-180,10-3 0,46 30-90,22 8 0,12 5 0,13 0 0,7 3-1387,-11 1 0,3 0 0,-3 1 1387,-10 1 0,-1-1 0,-3 2 89,12 1 1,-7-1 950,-4-3-950,-13 4 0,-17-2 0,-7 10 0,-12 6-90,4 11 0,-5 7 3482,6 2-3482,4 2 0,6-2 0,6-6 0,9-12 0,3-14 0,5-21 0,0-18 89,-1-20-198,-18 25 0,-1-2 244,-3-1 0,-2-1 134,2-27-89,-6 6 90,-17 16-180,-1 30 0,-14 28-90,2 40-497,12-19 0,1 4 497,1 7 0,1 1-90,4 2 0,2 1-270,-1 0 0,5 1-1504,7 9 1,4-3 559,-3-21 0,2-3 1385,8 2 0,4-8 0,16-22 0,6-16 0</inkml:trace>
  <inkml:trace contextRef="#ctx0" brushRef="#br0" timeOffset="39464">26301 7418 21565,'16'-37'869,"0"0"1,-4 4-1,0 1-329,4-16 90,-10 15-181,-2 17 91,-10 22-90,0 21-91,-7 27-224,10-17 0,0 1-431,-3 6 0,1 1 386,2 3 0,1 0-45,-4-2 0,0-1 0,2-4 0,-1-1 182,-4 26 43,-1-16-270,-1-19 0,1-33 0,11-55 0,4 22 0,2-3-515,7-17 1,5 0 514,3 9 0,3 3 0,2 2 0,3 2 0,0 4 0,1 4 0,-1 8 0,0 3 677,22-2-677,4 42 0,-20 32 0,-20-23 0,-3 3 127,-4 33-127,-13-29 0,3-9 0,-6-6 1130,1-20-1940,-3-7-1259,3-21-989,2-9 3058,10-7 0,4-5 0,7 1 0</inkml:trace>
  <inkml:trace contextRef="#ctx0" brushRef="#br0" timeOffset="39927">27069 7210 23544,'-20'-35'2428,"1"4"-2068,5 6-90,6 5 0,4 10-180,6 14 0,7 17-90,12 17 89,12 15-89,0-11 0,3 1-472,-6-10 0,1-2 472,12 8 0,1-4 0,-11-15 0,1-7 0,11-4 0,1-10 314,-5-9 1,0-6-135,-2 2 0,-4-4 0,-8-7 0,-6 0-90,-1-3-90,-20 32 0,-13 31 0,-6 4 0,-3 6-493,-5 13 1,-3 5 492,6-16 0,-1 2 0,-1 0-433,-2 5 1,-1 1 0,0 0 432,-1 1 0,-1 1 0,0-1 0,1 0 0,-1-1 0,-1 2 0,3-4 0,-1 2 0,-1 0 0,1-1-68,1-4 1,1-1 0,-1 0-1,2-1-382,1-1 0,-1-1 1,2 0-1,1-3-360,-3 3 1,2-3 0,3-5 809,4-6 0,4-5 0,-3 11 0,8-11 0</inkml:trace>
  <inkml:trace contextRef="#ctx0" brushRef="#br0" timeOffset="40431">28210 7671 21835,'-27'5'2428,"5"-1"-1528,4-4-1,6 0-539,16-10-360,11-1 90,24-11-90,14 2 0,-21 8 0,3 1 0,3 1 0,1 2 0,3-2 0,0 2-388,-1 2 0,0 0 388,-3 1 0,-1 1-360,28 0-540,-12 2-89,-14 2-2969,-13 12 3958,-21 1 0,-16 16 0,-14-2 0</inkml:trace>
  <inkml:trace contextRef="#ctx0" brushRef="#br0" timeOffset="40616">28247 8037 22104,'-30'16'1439,"0"0"1,-23 12-1080,18-14-1,21-6-89,25-12-90,32-3-135,-6 0 0,5 0-916,10-2 1,3 0 870,7 0 0,2-1 0,-19 4 0,-1 0 0,0 0-180,21-3 0,-2 1-421,-5 1 1,-2 0-120,-6-2 1,-2 0-585,-8 2 0,-3-2 1287,23-13 0,-15 1 0,-7-4 0</inkml:trace>
  <inkml:trace contextRef="#ctx0" brushRef="#br0" timeOffset="40965">29952 7268 22824,'21'-54'3328,"-12"-4"-2788,-16 25-91,-19 12-179,-2 36 0,-3 14-180,-1 15 0,1 8-90,0 1 0,3 4-413,13-14 0,2 1 0,5-1 413,4 3 0,6-2 0,2-4 0,6-3 45,10 0 0,8-10-45,5-23 0,2-9 0,3-5 0,-1-9 0,1-23 0,-6-8 45,-7 2 0,-5-5-412,-7-4 0,-3-7 0,-4 6 367,-2 7 0,-8 2-893,-9-2 1,-6-2 0,-6 13 712,-5 22 0,-5 9-180,-13 0 1,0 8 174,13 6 1,2 6-491,3 5 1,3 4-1575,-14 24 2249,24 4 0,28-1 0,17-4 0</inkml:trace>
  <inkml:trace contextRef="#ctx0" brushRef="#br0" timeOffset="41214">31065 7002 23094,'43'-22'1289,"0"0"0,-1-1 1,-5 2-301,-5 4-359,-28 14-630,-37 37 0,-21 23 0,25-26 0,0 2 0,-2 3-904,-2 3 0,-2 4 0,0 2 0,1-1 904,-4 9 0,2 1 0,0 0 0,0 2 0,1 0 0,0 1 0,1-2 0,1 0 0,1 0 0,2-4 0,1 0 0,0-1 0,3-5 0,1 0 0,1-2 0,-7 15 0,1-3 381,6-9 0,2-1-561,0-1 0,2-6-3957,5-10 4137,10-20 0,32-60 0,-8 17 0,-1 0 0</inkml:trace>
  <inkml:trace contextRef="#ctx0" brushRef="#br0" timeOffset="41413">30439 7106 23094,'-39'-33'2428,"8"2"-2068,15 4-180,16 4-90,16 3 0,15 6-90,8 5-180,6 5-539,-2 2-541,-4 10-1168,-7 2 2428,-6 10 0,-7 9 0,-3 3 0</inkml:trace>
  <inkml:trace contextRef="#ctx0" brushRef="#br0" timeOffset="41615">30979 7906 24443,'-4'39'4138,"0"-3"-4138,8-9 0,9 6 0,0-11 0,6 5 0,-7-18-450,-3-3-2069,-9-6 2519,-12-2 0,-16-2 0,-10-3 0</inkml:trace>
  <inkml:trace contextRef="#ctx0" brushRef="#br0" timeOffset="65233">6115 6599 23364,'-45'8'2698,"5"2"-2338,9-9 90,9 3 89,17-4-89,24-2-90,43-7-225,-9 1 0,8-2-1209,-7 1 1,4-1-1,3-1 1074,-6 2 0,3 0 0,1-1 0,2 0 0,-5 1 0,1-1 0,2 1 0,1-1 0,0 0-383,-5 2 1,0 0-1,0 0 1,2 0-1,2-1 1,3 0 382,-1 0 0,4 0 0,2 0 0,1-1 0,1 0 0,-1 1 0,-2 0 0,-3 0-256,4-1 0,-2 2 0,-2-1 0,-1 0 1,2 1-1,2-1 256,-10 1 0,4 0 0,1 0 0,0-1 0,-1 1 0,-2 0 0,-3 1 0,-4 0-105,13-2 1,-5 0-1,-3 1 1,0 0 104,1 0 0,0 0 0,-1 0 0,-4-1 0,0-3 0,-4-1 0,-1 0 0,17-3 0,-8-2 0,-5-19-180,-41 10 562,-14 2-1822,-9 2-3147,-36 13 4587,-5 12 0,12 7 0,-3 3 0,4 3 0,0 0 0</inkml:trace>
  <inkml:trace contextRef="#ctx0" brushRef="#br0" timeOffset="65508">6656 7119 18410,'-51'10'449,"1"-1"1,6-3 0,4-1 2262,-11 1-2353,38-10-269,45-7-90,6 1 0,7 0-359,-3 0 0,4-1 0,3 0 359,12-2 0,4-1 0,3 0 0,-9 3 0,2-1 0,2 1 0,1 0-88,-7 1 0,1-1 0,1 1 0,1 0 0,1 1 88,1-1 0,0 1 0,2 0 0,1 0 0,2 0 0,-6 1 0,1-1 0,3 1 0,0-1 0,1 1 0,-2-1 0,-1 1 0,2 0 0,0 0 0,-1 1 0,-1-1 0,-1 1 0,1-1-132,-3 1 1,2-1 0,-2 1 0,0 0-1,-3 0 1,-4 0 131,8-1 0,-3 1 0,-4 1 0,-8-1 525,0 0 0,-7 1-525,20-8-2608,-31-12 269,-23 4 2339,-24-15 0,-22 3 0,-9-5 0</inkml:trace>
  <inkml:trace contextRef="#ctx0" brushRef="#br0" timeOffset="65748">9088 5672 25702,'6'-42'719,"1"-1"1,-2 4 0,0 2-540,-1-25-90,-3 21 90,1 25 90,0 36-270,4 38 0,-4-6 0,-1 10 0,1 7-566,-1-17 1,1 5 0,-1 3-1,1 2 1,0-1 0,-1-3 565,1 2 0,-1-1 0,0-1 0,1 1 0,-1 3-379,1-2 1,-1 4 0,1 1 0,-1-1 0,1-4 0,0-6 378,1 8 0,0-6 0,1 0-748,1 11 0,1 1 1,1-5-663,-2-15 1,1-3 0,0-2 1409,2 17 0,3-14 0,0-30 0,-5-55 0</inkml:trace>
  <inkml:trace contextRef="#ctx0" brushRef="#br0" timeOffset="66050">9011 5862 23485,'-27'-43'539,"0"-1"1,0 1 0,1 4 0,0 1 0,0 1-451,-9-13 1,1 4 0,4 9 0,3 3 180,-10-13 245,26 22-336,35 27-134,6 7 0,7 5-675,14 9 0,6 3 630,-10-3 0,2 1 0,1 2-854,6 4 0,1 2 0,0 1 854,-12-6 0,0 0 0,0 1 0,1 4 18,-1 1 0,2 4 0,-1 1 0,-1 0 0,-3-1-247,-3-2 0,-2-1 1,-2 1-1,-1 2 274,6 8 0,0 3 0,-5 0 0,-7-2 90,-4 16 0,-16 1-135,-15-7 0,-10 3 0,-6-2 0,-7 1 0,-7-2 0,-1-1 0,1 0 0,-3-1 0,-1-3 0,-2-4 0,-2-4 0,4-5 0,2-4 0,2-2 0,-2 2 0,1 0-630,12-9 0,2 0-989,-16 20 1772,26-19 0,19-23 1,2-6-1</inkml:trace>
  <inkml:trace contextRef="#ctx0" brushRef="#br0" timeOffset="69401">18846 5287 21025,'10'-13'3508,"0"-3"-2698,-2-2-1,0-2 180,1-3 451,-1-8-1440,-4 9 0,0-2 0,-4 13 0,0 12 0,-6 15 0,-2 22 0,-8 23-1096,7-21 0,1 2 1096,0 6 0,1 2 0,2 2 0,2 2-278,3-1 1,4 1 277,5-7 0,3 1 0,1-3 0,5 4 0,3-4 0,9 11 0,6-8 0,-8-24 0,3-7 0,30-1 0,-19-31 0,-1-10 0,-12 1 0,-2-5 0,9-19 0,-6-4 0,-12 4 0,-5 0 0,-2-2 0,-2 0 0,-2 1 0,-4 1 0,-3 4 0,-2 1 0,-1 5 0,-2 2 0,-13-21 0,-8 16 0,-7 21-180,-8 20 40,2 39 0,3 13 0,12-18 1,2 2-1,-1 9 0,1 1 1,-1-1-1</inkml:trace>
  <inkml:trace contextRef="#ctx0" brushRef="#br0" timeOffset="70749">19053 5369 18057,'0'-9'5127,"0"-2"-4408,0 1 1,0-1-360,0 2 89,0 2 91,0 1 540,0-1-721,0 0-179,0-4 0,0-3-180,2-4 90,2-2-90,2-5 0,4-2 0,1-1 90,1-1-90,0 4 0,0 4 0,2 4 0,2 7 0,6 4 0,23 16 0,-6 5 0,-4 9 0,-1 5 0,9 15-45,-18-12 0,-1 2-405,6 13-449,-4 1-540,-5-5-1170,-1-2 2609,-6-7 0,-3-1 0,-4-3 0</inkml:trace>
  <inkml:trace contextRef="#ctx0" brushRef="#br0" timeOffset="75856">22870 12682 23004,'-14'-11'2339,"0"0"-2070,7 2-89,2 2-90,8 0 0,9 2 0,14 1-90,19 1 90,14 1-45,-24 2 0,0 0-45,0 3 0,1 2 135,9 3 0,-1 5 269,-8 5 1,-2 4-135,-1-2 0,-7 6 90,-13 15 0,-12 5-360,-15-1 0,-7 2-745,-5 10 1,-1-1 744,0-11 0,6-1 0,10-2 0,12-4 0,31 0-542,2-15 1,5-4 541,7-7 0,2-3 0,6 0 0,0 0 0,2 0 0,-1 0-181,-3-2 0,-2 0 181,-6 0 0,-3 1 0,24 6 0,-22 1 1244,-24 5-1244,-55 18 0,-10-8 317,9-11 0,-7 1 1,1-1-1173,-16 5 1,1 1-1989,-3 1 1,2 2 2842,4-1 0,5 0 0,14-3 0,3 0 0,-2 1 0,1 0 0</inkml:trace>
  <inkml:trace contextRef="#ctx0" brushRef="#br0" timeOffset="81671">15354 17938 22644,'-18'-36'3238,"-3"-1"-2518,-1 5-91,-1 3 1,1 8-180,0 10-180,-1 5-270,-19 38 0,8 4 0,4 17 0,3 6-629,11-17 0,3 2 629,-1 16 0,3 1 0,6-17 0,3-2 0,2-2 0,3-1-61,1-2 1,2-1 60,11 23 0,1-29 0,6-5 0,27-7 0,2-10 0,-4-37 0,-22-10 620,-14 5 1,-6-4-621,-9-1 0,-4 0 0,2-1 0,-5 2 0,-8 4 0,-4 5 0,-14-2 138,-14 4-408,15 11-900,-5 4-179,23 8-270,8 4-450,11 0 2069,37 0 0,5-4 0,-8 2 0,0-1 0</inkml:trace>
  <inkml:trace contextRef="#ctx0" brushRef="#br0" timeOffset="81894">16024 17332 25253,'-4'-43'1019,"1"1"0,-3 4 1,-1 1-750,-16-21-270,-5 21 0,-3 25 0,1 34 0,1 37 0,16-14 0,4 8-780,3-7 0,3 6 0,1 2 0,0-2 780,1 4 0,0-1 0,3 5 0,0-5 0,2 6 0,1 3 0,0-3 0,1-6 0,1 3 0,1-5 0,1 1-480,2 12 0,1 0 0,-1-2-796,-1-14 1,1-2-1,-2-3 62,1 1 0,-2-2 1214,2 6 0,-5-7 0,-10-16 0,-6-13 0</inkml:trace>
  <inkml:trace contextRef="#ctx0" brushRef="#br0" timeOffset="82017">15752 18539 21025,'-33'-31'2698,"4"1"-2518,11-1-90,10 1-90,15-4-90,18-2-179,21-6-575,-13 18 0,3 0 304,7-3 1,2 0-990,6-3 1,2-1 1528,3-3 0,0 0 0,-18 10 0,0-2 0,0 1 0,1-1 0,-1-1 0,1 1 0</inkml:trace>
  <inkml:trace contextRef="#ctx0" brushRef="#br0" timeOffset="82206">16893 17133 14003,'9'-45'1439,"1"1"0,-3 4 0,-2 2 1902,-7-20-2531,-11 23-361,-13 28-449,-7 30 0,5 24 0,1 14 0,9-4 0,3 5 0,0 1 71,3-15 1,-1 1-1,2 0 1,2 4-72,2 1 0,2 4 0,1 2 0,1-2 0,2-3-68,2 1 1,2-2-1,1-2 1,0 0-248,-1 0 0,1 0 0,-1-2 1,2-2-226,3 7 0,1-3 1,-1-5-316,0-7 0,-3-3 1051,-3 1 0,-3-4 1,-8 5-1,-12-2 1</inkml:trace>
  <inkml:trace contextRef="#ctx0" brushRef="#br0" timeOffset="82351">16499 18272 24533,'-45'-33'2698,"2"1"-2338,5 2-180,5 5-90,10 3 0,11 2-180,21-3-270,18-2-449,26 2 179,-20 10 0,2 0-456,4 1 1,1 0-174,1 0 0,0 0 1139,0-1 0,-1 1 0,0 1 0,-1-1 0,0 0 0,-1 0 1</inkml:trace>
  <inkml:trace contextRef="#ctx0" brushRef="#br0" timeOffset="82526">17798 17431 25432,'-11'-45'2249,"-2"2"-1439,-20-14-720,10 19-90,-5-5-630,20 22-629,2 8-540,6 6-900,4 7 2699,6 11 0,7 9 0,5 8 0</inkml:trace>
  <inkml:trace contextRef="#ctx0" brushRef="#br0" timeOffset="82702">18066 17730 28581,'0'30'0,"0"13"0,0 16-467,-2-21 0,-1 1 17,-2 4 0,-2 1-540,-4 4 1,-3 1-450,-2 1 0,-2 0 1439,-6 1 0,-3 0 0,-4 0 0,-2-1 0,-6 0 0,1 0 0</inkml:trace>
  <inkml:trace contextRef="#ctx0" brushRef="#br0" timeOffset="96985">16710 8309 21025,'0'11'1979,"0"-4"-1619,-4 1-1,3-3 1,-6 0 180,6 11-360,-6-4 0,3 10 0,-4-4-90,-1-2 0,1-1-1,0-1 1,0 0 90,4-7 90,-4-1 90,7-6 719,-2 0-989,3-2 0,0-2-90,5-7 0,4-6 0,9-3 0,6-3 0,5 3 0,22-7 0,-13 10 0,13-3 0,-16 11 0,-3 5-90,10 2 90,-11 8 0,2 1 0,-13 7 0,-6 1 0,-1 4 90,-5 1-180,-4 19 90,-2-7 90,-10 17-90,-10 8 0,-6-12 0,9-16 0,-2 1 0,-13 10 0,0-1 0,-3-3 0,2-4 0,-6-1 0,12-9 0,0-7 90,17-5 0,4-9-90,10 1 0,7-8 90,16-6-90,16-6 0,12-3-152,-23 10 0,1 0 152,1-1 0,1 1 90,3 0 0,-1 0-45,2 0 0,0 1 45,0 0 0,1 0-45,-1 2 0,2 0 0,11-3 0,0 0-45,-17 4 0,-1-1 0,7-1 0,-3 0 0,-2 0 0,-2 3 0,-16 3 0,1 1-90,-15 2-540,-2 0-55,-2 0-3633,-2 0 4318,-5-6 0,-2 1 0,-5-6 0</inkml:trace>
  <inkml:trace contextRef="#ctx0" brushRef="#br0" timeOffset="99436">17790 6789 21924,'-25'5'2249,"3"3"-1979,6-7 90,2 3-90,7-4 89,2 0-179,30-2 90,17-4-180,1 1 0,5 0-1696,12-3 0,4-2 1666,-13 4 0,2 0 0,2 0 0,6-1 0,1-1 0,1 0-428,1 0 1,1 0 0,3 0 439,-15 1 0,3-1 0,1 1 0,0-1 0,-1 0-27,10-1 0,0 0 0,-1-1 0,0 0-23,-2 0 1,0 1-1,-1-1 1,-3 0-578,6 0 0,-3-1 1,-7 1 644,-9 0 0,-5 0 0,-5 2 0,-3 0 0,17-5-90,-13 2 0,-11 4 0,-8 0 1844,-7 5-1844,-6-1 1191,-3 1-2270,-2 2 2492,-5-2-2762,-6 6-990,-7 3 2339,-8 7 0,-5 4 0,-4 2 0</inkml:trace>
  <inkml:trace contextRef="#ctx0" brushRef="#br0" timeOffset="100003">18001 7183 21655,'-36'-7'2068,"1"2"-1348,-6-4-180,12 2-270,5 0-1,24-1 1,25-1 0,32-5-90,-13 6 0,5 0-686,-7 1 1,2 1-1,2-1 596,7 0 0,2 0 0,1 0 0,5 0 0,1-1 0,0 1-924,3 0 1,0 0-1,1 0 894,-2 1 0,1-1 0,3 0-24,-17 2 0,2 0 0,2 0 0,0-1 0,0 1-371,-1 0 1,0 0-1,0-1 1,-1 1-1,1 0 380,11-2 0,-1 0 0,0 0 0,-2 0-184,-6 1 1,-2 0 0,-1 0 0,-5 0 183,14-2 0,-3 0 42,7-1 1,-3 0-88,-20 4 0,-3 0 0,5-1 0,-6 0 0,-6 1 0,-11-2 1576,-10 5-1576,-10 0 1727,-4 2-3166,-3 0 1464,-2 0-25,-6 16 0,-5 2 0,-8 16 0</inkml:trace>
  <inkml:trace contextRef="#ctx0" brushRef="#br0" timeOffset="106353">18066 11312 20845,'-18'0'2789,"0"0"-2430,-3 0 91,1 0 360,-6 0-541,8 0-89,3 0-90,9 4 0,13 5 90,6 9 0,15 7 45,5 1 0,5 0-90,-3-5 0,2-1-1697,18 10 1,3-1 1696,-8-8 0,5-3 45,6-5 0,6-1 0,-2-1-336,-13-3 1,-1-1-1,5-3 210,-1-2 0,6-1 0,2-2 0,-1-2 0,-5 0-564,6-2 0,-4-3 0,2-1 510,-3-1 0,4-1 0,-2-2 0,-3 0 0,-1-3 0,-4-2 0,0 0-506,0-2 0,-1-1 0,0-2 506,-1-1 0,-1-1 0,-1-2 0,-1-1 0,-1 0 0,-1-2 305,-2-1 0,-1-2 1,1-3-306,-4-2 0,2-5 0,-1-1 0,-3 2 0,1-2 0,-2 1 0,-1-4-71,-3 2 0,1-3 1,-1 0-1,-5 2 71,-3-1 0,-5 1 0,-1 0 0,-1-1 0,-2-2 0,-3 1 0,-1-1 0,-2 0 0,-2-1 0,-2 1 0,-2-1 0,-3 0 0,-1 2 0,-2-1 0,-5-1 0,-4 2 0,-3-2 0,-3 0 0,0 3 0,-3-2 0,-1 2 0,-3 0 0,0 4 0,-2-2 0,-2 1 0,-1 5 0,-4 1 0,-1 4 0,-1 2 0,-3 0 0,0 1 0,-2 1 0,-1 1 0,-1 2 0,-2 1 0,1 2 0,-1 2 0,0 1 0,-2 1 0,0 1 0,-1 1 0,2 2 0,-1 2 0,-4 1 0,-3 3 0,-4 1 0,-1 1 0,2 1 24,-5 2 1,3 0-1,-4 3-24,1 1 0,-3 1 0,-1 1 0,4 2 0,-5 3 0,4 2 0,-5 3 0,12 0 0,-4 2 0,-1 2 0,-2 2 0,2 2 0,8 0 0,-1 1 0,1 3 0,-1 1 0,0 2 0,-1 1 0,-2 3 0,-1 2 0,-1 2 0,1 1 0,0 2 0,2-1 0,2 0-145,1 1 1,3 0-1,0 0 1,3 2-1,0 0 1,2 2 144,2-1 0,1 3 0,1 0 0,2 1 0,2 0 0,4 2-100,0 5 0,3 3 0,4-1 0,2 0 0,2-2 100,2-1 0,3-3 0,2 0 0,2 3 17,0 9 0,1 4 1,5-2-1,7-5-17,8-4 0,8-5 0,3-1 0,3-2 0,4-2 0,3-1 0,6-2 0,3-1 0,3-3 182,4-1 0,4-3 0,3-3-302,6 0 0,2-2 1,3-3-59,-13-6 1,2 0 0,1-2 0,0-1-206,1-1 1,1 0 0,1-2 0,3 0-464,1-2 1,4 1-1,1-2 1,-1 0 0,-4-1 845,-2-1 0,-4-1 0,0 0 0,3-1 0,8 0 0,4 0 0,-2-1 0,-6-2 0,-12-3 0,1 1 0,-1-1 0</inkml:trace>
  <inkml:trace contextRef="#ctx0" brushRef="#br0" timeOffset="108761">22870 11674 21924,'6'0'1260,"-1"0"-900,-4 0-91,-1 0-89,2 0-180,0 0 90,2 0-90,-1 0 180,0 0-90,0 0 90,2 0-90,4 6 90,5 9-90,0 5 0,4 7-90,-1-5 90,-1-1 0,0-1 90,0-2 89,3-2-89,-3-2 0,2-3 0,-2-6 0,3-1 0,-3-4-90,4 0 90,2-4 90,21-15-181,-5-4 1,16-13-90,-12 3 45,-11 9 0,1-1-45,17-12 0,-16 12 0,-1 2-830,13-9 830,-1 1-331,1 1 331,0 3 0,-4 2 0,-3 5 0,-4-1 0,-1 5 0,12-5 0,-13 8 802,7-2-802,-19 8 0,-4 1 359,-2 3-628,-5-3-1,-3 3-180,-4 1-2159,-2-1 810,-4 3-719,-2 0 2518,-7 0 0,-3 7 0,-2 0 0</inkml:trace>
  <inkml:trace contextRef="#ctx0" brushRef="#br0" timeOffset="109404">23479 11488 21385,'0'-11'2428,"0"0"-2068,0 2-90,0 0 0,0-1-90,4 3 0,2 3 0,12 2-90,-2 6 179,7 5-179,-4 7 180,8 27-270,-8-5 90,4 23 0,-11-10-45,-4-16 0,1 2 0,-1-3 0,0-1 45,8 29 90,-3-17 90,1-24-90,7-10-1,7-5-89,7-12 0,5-6-45,-5 4 0,2-2-484,20-9 1,3-2 483,-6 3 0,1-1-45,5-2 0,1 0 60,-19 7 0,1 0 0,0 0-16,20-5 1,0 0 0,-1 0 0,-2 2 0,-3 2 0,-2 0-45,-3 3 0,-1-1 45,-6 2 0,0 0-45,7 1 0,-1 0 45,-17 3 0,-1 0-45,10-2 0,-4 2 0,-3 2 0,-2-1 0,-19 4 0,-4-1 0,-4 1 968,-3 2-968,-2 0-4677,-2-2 4677,-4 20 0,-2-5 0,-5 17 0</inkml:trace>
  <inkml:trace contextRef="#ctx0" brushRef="#br0" timeOffset="160801">24137 3922 21565,'8'-9'3238,"0"0"-2519,-1-1-269,-3 3-90,-2 3-90,-2 2 0,-4 8-1,-8 7-89,-10 17-45,-8 3 0,-2 3-417,6-6 0,-1 1 282,-12 13 0,1 0 0,11-14 0,3-1 45,2-2 0,1 0 0,-2 2 0,6 2 45,18 3 0,7-1 0,15 22-90,0-28 0,5-5 0,23 0 0,-4-2 90,-15-7 180,5 0 474,-13-9-744,-14-22 0,1-5 0,-11-24 0,0-7 0,0-12-398,-1 28 1,2-1 397,0-2 0,1-4 0,1 2 0,0-3 0,1 2 0,2-5 0,1-1-1012,1-6 1,1-5 0,-1 10-518,3-4 449,-2 14 1,-3 16 1079,-10 39 0,-4 13 0,-5 5 0</inkml:trace>
  <inkml:trace contextRef="#ctx0" brushRef="#br0" timeOffset="161338">23828 4003 22104,'-5'-54'4138,"13"25"-6744,4-3 1,9 2 2935,17 14 0,12 8 0,2 3-210,0 5 0,2 4 0,1 1 107,3-4 1,0 0 0,-3 5-198,-7 4 0,-2 4 0,-9 8 453,-6 22 0,-11 5-393,4 11-90,-13-10 0,-6-1 0,-12-2-64,-3 2 64,4-17 0,2 0 2875,8-22-2875,4 2 0,12-11 0,8 9 1008,13-9-1008,4 9 439,18-4-439,-7 1-299,-40-41 1,-7-27 0,-5-12 0,0 4 0,2 20 0,11-3 0,-20-14 0,0 0 0,0 0 0,0 0 0</inkml:trace>
  <inkml:trace contextRef="#ctx0" brushRef="#br0" timeOffset="161474">24657 4826 14902,'-15'50'1619,"1"-1"0,0 9-263,4-17 0,2-17-1356,10-56 0,4-4 0,-2-5 0,0 1 0</inkml:trace>
  <inkml:trace contextRef="#ctx0" brushRef="#br0" timeOffset="161626">25035 3745 24173,'43'51'881,"0"-1"1,0 1-1,1 0 1,2-21 0,-6 4-882,-13 21 0,-4 18 0,-7 0 0,-12-18 0,-28-3-810,0-18 1,-3-3-990,-13 11 449,13-17 1,0-3 1349,-2-8 0,7-6 0,6-8 0</inkml:trace>
  <inkml:trace contextRef="#ctx0" brushRef="#br0" timeOffset="162199">25363 4170 23723,'13'-18'2519,"-1"2"-1889,-2 9-1,2 9-179,2 10-180,6 12-90,9 11-90,7 8-45,4 0 0,1 2-204,-16-18 0,1-1 159,13 15 0,-2-3 0,-8-11 0,-4-11 0,-13-19 0,-1-17 0,-11-22 0,0-5 0,0-3 0,0 8 0,0-1-933,0-19 1,0 0 932,0 17 0,0-1 0,0-1 0,0-3 0,0 2-15,-2-6 1,-2 2 14,-2-8 0,-3 5 0,-11 8 0,-32 35 0,6 16 0,6-1 0,-15 1 0,-9 1 0,-3 0 0,4-1 0,9 0-887,-2 0 1,7 0 0,-8 0 886,6 0 0,-9 1 0,-4-1 0,3 1 0,6-1 0,12-2 0,-1 1 0,17-2 1242,23 0-1242,32 3 0,5-3 0,6-2 0,13 1 0,4 0-152,-11 0 1,2 0 0,6 0 151,-5 0 0,6 0 0,2 0 0,0 0 0,-3 0-338,1 0 0,-3 0 0,1 0 0,4 0 338,-2 0 0,5 0 0,3 0 0,-1 0 0,-3 0 0,-7 0 0,11 0 0,-7 0 0,1 0 773,8 0 1,1 0-1,-5 0-773,3 0 0,-16 0-2698,-34 0-91,-9 6 2789,-43-1 0,-24-2 0,1 5 0,-2 2 0,15-4 0,0 0 0,0 0 0</inkml:trace>
  <inkml:trace contextRef="#ctx0" brushRef="#br0" timeOffset="165751">17413 4740 20126,'-17'0'5576,"-17"0"-3597,1-8-1169,2 2-720,19-5-90,60 0 0,26 3 0,-32 4 0,3-1-251,12-1 0,9-1 0,-6 1 251,-3 1 0,-4 1 0,2-1 0,-2 1 0,-2 0 0,-2 1 0,-5-1 0,-1 1 0,6 0 0,-1 0 0,-7-2 0,-1 1 0,4 0 0,-2 0 0,14-4 0,-4 1 0,-20 4 0,-1-1 0,-18 12 753,-14 10-753,-17 22 0,3-9 0,-1 4 0,-4 9 0,-2 7-555,2-9 0,-2 5 0,-1 2 1,2-2 554,-3 4 0,1 0 0,-1 1-665,1-1 1,-2 4 0,0-2 0,2-2 664,1-4 0,2-2 0,-3 8 0,1-3 0,-4 9 0,-3 6 0,0 2 0,1-1 0,2-6 0,4-10 0,-1 4 0,4-9 0,-3 7-15,-1 4 0,-8 14 0,0 4 0,2-7 0,7-19 0,12-30-795,10-22 1,0-9-1,0-5-629,0-7 719,0 5 181,0-3 179,0 11 1664,0 3-1214,0 5 3392,-3 1-3212,-2 3-90,1 0 89,0 5-89,0 0-90,3 0 0,-6 5-90,6-9 90,-2 9-180,3-9 0,0 7-180,0-7-719,0 3-2159,-4-4 3148,0-8 0,-4-4 0,-1-8 0</inkml:trace>
  <inkml:trace contextRef="#ctx0" brushRef="#br0" timeOffset="166973">17587 5473 21835,'-14'0'3867,"0"0"-3237,7 0 0,2 0-271,5 0-89,9 0 0,9 8-90,22 4-90,6 4 0,3 3-317,-8-5 1,1 0 256,9 3 0,5 1 0,-5-2-775,-5-2 0,-1-2 790,14 6 0,-3-2-45,-21-7 0,-3-2 0,25 7 0,2-3 0,-24-6 0,1-1 0,-22-4 0,-4 0 454,-2 0-454,-9 0 1669,-2 0-1669,-9 0 0,2-4 0,-4-1 0,-5-6 0,-18-9 0,2 3 0,-18-7 0,4 4 0,-2 0 0,18 6 0,-3 0-593,-17-8 0,-8-3 0,7 3 593,16 5 0,2 0 0,-22-8 0,2 1 0,7 2 0,4 3 0,7 4 0,0 1 0,14 5 0,-1 2 0,18 11 0,11 16 1779,5 2-1779,13 12 0,2-5 0,9-2 0,7 3 0,-2-10 0,2-1 0,-8-5 0,2 0-290,13 5 1,0-1 289,-10-6 0,-1-2 0,1 1 0,0-1 0,-2 0 0,1 0 0,10 2 0,-2-2 0,16 1 0,-25-2 0,-2-2 0,-1-6 0,-6 3 0,-9-4 0,-11 0 0,-12-4 579,-17-5-579,-7-7 0,-13-7 0,-6-2 0,6 4 0,-1-1-414,10 6 1,-1 1 413,-13-7 0,0 1 0,15 7 0,1 3 0,0-1 0,1 1 0,-28-9 0,-4 2 0,20 8 0,1 2 0,24 8 0,13 0 0,7 6 827,16 5-827,13 8 0,12 5 0,13 2 0,-10-7 0,1 1 0,-11-7 0,1 0-1696,18 8 0,-3-2 1696,0-3 0,2-1 0,-30-7 0,-6-3 0,-7 0 0,-9-5-180,-7-7 3032,-7-7-3751,-2-2-181,0-2-179,-4 0-450,1 0-990,-1 0 2699,0 2 0,1 0 0,-1 3 0</inkml:trace>
  <inkml:trace contextRef="#ctx0" brushRef="#br0" timeOffset="167969">17530 4808 20305,'-20'5'3149,"1"-1"-2610,3-4 271,4-2-450,6 0-1,2-3-89,4 1-180,0 1 0,0 1 90,6 0-90,6-3-90,14-2 90,13-2-90,13 0 0,13 0-209,-27 5 1,0-1 208,2 1 0,1-1 45,3 1 0,0-1-90,-1 1 0,-1-1-635,0 0 0,0 1 680,-2 0 0,-1 1 0,-5 0 0,-1 0-906,28 0 906,-16 1 0,-9 0 90,-10 1 227,-7-1-317,-5 2 1251,-4 0-1251,-4 0 1205,2 0-1205,-2 0 0,4 0 0,0 0 0,2 0 0,1 0 0,-3-2 90,0 2 180,-4-2 89,-2 2 1,-2 0 540,-2 0-810,-4 0-90,0 0 0,-6 10 0,-2 7 0,-3 14 0,-1 5 0,2-4 0,-1 2-519,-8 20 1,-2 2 518,5-7 0,-1 0-564,-1 5 1,0 1 563,-1 1 0,1 1 0,-1 1 0,0 4 0,6-18 0,-1 5 0,0 0 0,0-3 0,-1 4 0,1-2 0,-1 2 0,0-2 0,0 3 0,-1-1 0,2-3 0,0-3 0,1-2 0,-2 1 0,-5 11 0,-2 3 0,0-2-113,2-5 1,0-1 0,-1 0 112,-1 4 0,-1 1 0,1-4 0,-5 6 0,3-7 0,-5 8 0,14-22-837,15-42-782,0-3 1619,4-57 0,2 10 0,-1 15 0,0 0 0</inkml:trace>
  <inkml:trace contextRef="#ctx0" brushRef="#br0" timeOffset="168491">17518 5242 17836,'-12'-11'3778,"5"2"-2050,-4 2-1279,10 3 257,-4 1-437,5 1 407,0 2-226,1 6 620,7 4-801,6 10 1,16 5-90,11 5 0,18 1-431,-24-14 0,1 0 296,4 0 0,0 0 0,1 1 0,2 0 0,13 7 0,3 0 0,-6-1 0,0-2-45,-1 1 0,-3-2 0,-10-4 0,-4-2 0,1 1 0,2-2 0,-16-7 0,3-3 0,-13-4 0,-3 0 0,-3 0 682,-4 0-3830,-2 0-630,-6 0 3778,-1 0 0,-8 0 0,-2 0 0</inkml:trace>
  <inkml:trace contextRef="#ctx0" brushRef="#br0" timeOffset="177709">4629 11900 21295,'-4'5'1529,"0"5"-1259,4-3-90,0 5 90,0 1-91,0-1-89,0 3 90,0-1 0,0 2 360,0 5-270,0-3 0,0 4-1,0-8 1,-5-3 0,3-6-90,-8-1-90,5-4 90,-2 0-180,-2 0 90,-1-10-90,-3-1 0,-1-13 0,7-1 0,4-5 0,3-5 0,5-2 0,2-2 0,16-13 0,-4 14 0,12-5 0,-6 18 0,3 7 0,2 2 0,28 3 0,-21 5 0,21 2 0,-32 12 0,-1 2 0,-3 5 0,3 7 0,-5-3 0,4 5 0,-10-4 0,0 0 0,-2 2 0,1 1 0,-3 2 0,2 13 0,-6-4 0,0 15 0,-4-7 0,-2 4 0,0-1 0,0 0 90,-9 13-90,1-11 0,-7 10-90,-1-15 90,-1-1 0,-5 1 0,-2-1 0,-3-1 0,-1-4 90,-15 12-180,-2-1 180,-1-3-90,5-5 0,14-17 0,3-1 0,2-4 0,2 1 0,-1 0 0,-1 0 0,1-1 0,-8-1 0,11 0 0,-5-7 0,10-1 0,3-2 0,4-3 0,2 3 0,6-6 0,4-2 0,1-3 90,6-2-90,3-5 0,9-2 0,9-6 0,1-1 0,4-1 0,-6 2 0,3 1-599,16-10 0,3 0 599,-9 6 0,0 0 0,4 0 0,1 1 0,0-1 0,0 2 0,-1 0 0,2 1-268,-10 4 0,2 0 0,-2 1 268,3-1 0,0 1-166,7-3 0,-3 3 256,2-1-107,-15 7 107,-10 0 1045,-6 4-1045,-11 2 692,-2 3-1052,-7 2-937,0-2-2661,-12-4 3873,0-2 1,-12-5-1,3 1 1</inkml:trace>
  <inkml:trace contextRef="#ctx0" brushRef="#br0" timeOffset="178265">5722 11176 23274,'-18'-4'2158,"3"-1"-1978,-1 3 180,-2 0-180,10 14 90,-8 11-90,15 22-299,-5 18 209,6-26 0,0 2-810,0 3 0,0 2 765,1-1 0,2 0 0,-1-1 0,4 0-164,7 9 1,5-3 118,-4-14 0,3-3 45,7 6 0,4-5-45,18-5 0,9-13 0,2-16 0,6-14 0,-32 1 0,-1-2 0,1-1 0,-2-5 45,5-14 0,-3-6 134,-9 0 1,-7-4 0,-6-11 0,-9 0-135,-8 13 0,-9 4 109,-9 3 0,-10 6-154,-16 6 0,-4 6-45,10 5 0,-2 2 438,-15-2 0,-4 3-1473,4 7 1,2 3 15,18-1 0,0 2-330,-8 3 0,3 4 1394,0 4 0,13 12 0,7 1 0</inkml:trace>
  <inkml:trace contextRef="#ctx0" brushRef="#br0" timeOffset="178818">6046 10511 13283,'-45'-24'494,"1"-1"1,-1 1 0,-9-2 0,-2 4 262,6 6 1,-3 1 0,-2 5-399,-2 8 1,-1 6 0,-2 5-158,9 3 1,-1 5-1,-1 2 1,1 0-254,-2 0 1,-1 1-1,0 2 1,1 3 104,8-2 0,0 3 0,1 1 0,-1 3 0,1 3-9,0 2 0,0 4 0,0 3 0,1 0 0,0 0 0,3-1-126,-2 2 0,2-2 0,2 1 0,-1 1 0,-2 3 93,6-5 1,-3 3 0,0 2 0,0 0 0,1 1 0,2-1 0,3-2 103,-3 6 0,3-2 0,2 0 0,1 2 0,-1 3-116,1 3 0,0 2 0,0 3 0,2 1 0,1 0 0,2-1 30,3-2 0,1 0 0,2 1 0,2-1 0,1 2 0,2 2-5,1-3 1,2 2 0,1 1-1,2 1 1,1-1 0,1-2-1,3-3-105,2 7 1,1-2-1,4-3 1,2-1-1,4-1 134,4-4 0,3-1 0,3-2 0,2-2 0,1-5 6,14 11 0,3-6 0,3-3-38,-7-10 1,2-2-1,2-1 1,1-2-1,3-2 1,1-1-1,2-2 1,2-2-23,2-2 0,1-1 0,2-3 0,0-2 0,4-3 0,0-2 0,2-3 0,0-2 0,2-1 0,2-3 0,0-3 0,0-1-35,-11-1 0,0-2 0,0-1 0,1-1 1,0-1 34,0-2 0,1 0 0,0-2 0,0 0 0,0-1 0,-1-1 0,1-1 0,-1-1 0,0-1 0,0-1 85,-2 1 0,-1-1 0,1-1 0,0-2 1,1-3-71,1-3-1,2-2 1,1-3 0,0-1 0,-2 0 0,-4 1-81,-2 1 0,-2 0 1,-3 0-1,1-2 1,1-2 80,-1 0 0,2-3 0,1 0 0,-2-2 0,-3 0 0,-4 1-68,1-8 1,-4 1 0,-3-2 0,-2 0 52,0-3 0,-2 0 0,-2-2 0,-2 0 62,-2-3 0,-2 0 0,-2-1 0,-1-1-62,-2-2 0,-2-1 0,-2 0 0,-1-1 22,-2-1 1,-2 0-1,-2-2 1,-4-4-38,-3 7 0,-3-4 0,-2-3 0,-1 0 0,-1 2 0,-1 3-76,0 2 1,0 2-1,-2 1 1,-2 0 0,-1-3 25,1 9 1,-1-3 0,-1-2 0,-2 1-1,0 1 1,-2 3 0,0 3-76,-11-12 1,-2 4 0,-2 4 0,-2 2-86,-2 1 0,-2 2 0,-1 3 0,-3 2-45,-1 3 0,-2 3 0,-1 2 1,-2 4-24,1 2 1,-1 2 0,-2 3-1,-4 6-498,-2 5 1,-5 5 0,-2 4 0,1 2 0,3 1 790,0 3 0,1 3 0,1 2 0,-2 5 0,0 2 0,-3 3 0,0 3 0,1 2 0,5 2 0,5 7 0,0-1 0,-1 1 0,1-1 0</inkml:trace>
  <inkml:trace contextRef="#ctx0" brushRef="#br0" timeOffset="190166">22533 7942 20665,'0'-13'2429,"0"-3"-1979,0 0-1,0 0-89,0 0 0,0 3-90,0 1 0,0 1-1,0 6-89,0-1 0,0 6 180,0-2 0,0 10-180,0 6 0,0 11-90,-5 9 89,-6 30-179,-2-6 45,1 0 0,-1 2-568,5-21 1,0 0 522,-3 15 0,1-1 0,2-13 0,2-3-348,-1 1 1,1-1 347,1 0 0,0 0-39,-2 11 0,0 1 84,1-5 0,0 0-90,1 0 0,1-3 135,-7 20-90,10-27 0,-6-5 0,6-6 0,-6-3 1016,6-4-1016,-3-3 866,4 1-866,0-7 206,0 3-116,0-9-90,0 3 0,2-4 90,0 0-90,2 0 0,2-4 0,2-3 0,3-6 0,1-7 0,4-9 0,2-6 0,-2 1 0,2-3 0,10-19 0,1-2-395,-8 16 0,-1 1 395,1 0 0,-1 2 0,8-16 0,3 3 0,1 2 0,-5 20 0,3 1 0,17-11-45,-4 13 0,4 5 45,-4 12 0,0 4 0,1-2 0,1 2-246,-1 7 0,-2 2 246,19 4 0,-20 4 0,-1 2 0,15 9 0,-21-5 0,-2 1 0,2 16 0,-8 5 0,-14-2 0,-5 3 0,-3 24-47,-12-4 0,-7 0 92,2-23-1,-3-3-44,-8 11 0,-2-3 0,-19 6 0,-3-8 0,-5-9 0,9-13 0,-2-2 0,12-5 0,-1-2 0,-12 1 0,1-3-89,-15-3-91,6-4-270,4 0-186,5 0-893,-19 0 630,19 0-271,-12 0-988,25-4 2158,7-1 0,4-6 0,4-1 0</inkml:trace>
  <inkml:trace contextRef="#ctx0" brushRef="#br0" timeOffset="191244">22781 8503 23274,'-42'8'719,"-1"0"1,7-3-1,3 0-359,-4 1 90,37-12 0,55-8-270,-3 2 0,8-3-1730,-3 2 1,4-2-1,5 0 1604,-17 5 0,2-2 0,2 1 0,1-1 0,2 1-266,-3-1 0,1 1 0,1-1 1,3 0-1,2-1 0,4 0 230,-7 2 0,3-2 0,4 0 0,2 0 0,1-1 0,1 0 0,0 1 0,0-1 0,-3 1 0,-1 1-72,-2 0 1,-2 1 0,0 0 0,-2 0-1,1 0 1,0 1 0,1-1 0,2-1 0,2 1 53,-6 0 0,1 0 0,1-1 0,2 1 0,0-1 0,1 0 0,0 0 0,0 1 0,0-1 0,0 1 0,0 0 0,-1 0-92,-1 1 1,1-1 0,0 1 0,0 1 0,1-1 0,-1 0 0,-1 1-1,0 0 1,0 0 0,-2-1 0,-1 2 0,-1-1 101,5-1 0,-2 1 0,-2 0 0,0 0 0,-1 0 0,0 0 0,0 0 0,2 0 0,2-1-26,1 1 0,3-1 0,1 0 0,1 0 0,1 0 0,-2 0 0,0 0 0,-3 0 0,-2 1 0,-3 0 16,10-2 0,-5 1 0,-2 1 0,-1-1 0,1 0 0,2-1 49,-2 0 0,2 0 0,1-1 0,1-1 0,-1 1 0,-1-1 0,-2 0-49,3-1 0,-1 0 0,0-1 0,-2 0 0,0 0 0,0 1 0,-3 0 0,0 0 0,-1 0 0,0 0 0,-1 0 0,-3-1-18,5-1 0,-1-1 0,-2 1 0,-4 0 0,-5 2-72,11-4 1,-5 1-91,6-1 0,-6 2 228,-10 7-948,-17 2 1026,-21 7-1925,-24 9 1799,-26 3 0,-11 2 0,1 0 0,-4 2 0,0-1 0,0-1 0,0 1 0</inkml:trace>
  <inkml:trace contextRef="#ctx0" brushRef="#br0" timeOffset="191643">23536 8331 22448,'-60'10'139,"0"-1"1,0 0 0,-1 0 0,1 1 0,4-2 0,1 0 0,0 0 0,1-1 0,2 0-378,-6 0 0,2-1 0,1 0 1,2-1 326,-6 0 1,1-1 0,5-1 537,-9 1 0,8-2-447,-6-2 724,60-4-680,28-1 1,18 1-105,-1-2 0,5-1 0,4 0-642,1 0 1,3-1 0,4 1 0,2-1 551,-13 2 0,0 0 0,3 0 0,1-1 0,5 0 0,3 0-153,-9 2 1,4-1-1,2-1 1,4 1 0,1 0-1,2-1 1,0 0-1,0 1 1,-1-1 0,-2 1-1,-1 0 123,-1 0 0,-1 0 0,-1 0 0,-1 1 0,0-1 0,1 1 0,1-1 0,0 0 0,3 0 0,1 0-109,-7 1 1,2-1 0,1 1-1,2-1 1,1 0 0,0 1-1,1-1 1,0 0 0,0 0 0,-1 0-1,0 1 1,-1-1 0,-2 1-1,-2-1 109,6 1 0,-1-1 0,-1 1 0,-1-1 0,-1 1 0,0 0 0,0-1 0,-1 1 0,1 0 0,0 0 0,1 0-93,0-1 1,1 1 0,0 0 0,-1 0 0,1 0 0,0-1 0,0 1-1,0 0 1,-1 0 0,1 0 0,0 0 92,-1 0 0,0 0 0,0-1 0,0 1 0,0 0 0,0 0 0,0 0 0,-1 0 0,1 0 0,-1 0 0,1 0 0,3-1 0,1 1 0,-1 0 0,0-1 0,0 1 0,0 0 0,0 0 0,-1 0 0,0-1 0,0 1 0,-3 0 0,1 0 0,-1 0 0,0 0 0,-1 0 0,1 0 0,-1 0 0,0 0 0,-1 0 0,0 1 0,4-2 0,-2 1 0,-1 0 0,0 1 0,0-1 0,1 0 0,0 0 0,1 0 0,1-1 0,1 1 0,2 0 0,1-1 0,0 1 0,1-1 0,-1 1 0,0-1 0,0 1 0,-2-1 0,-1 1 0,-1-1 0,-1 0 0,-1 1 0,0-1 0,-1 0 0,-1 0 0,1 0 0,0 1 0,1-1 0,1 0 0,1 0 0,1 0 0,0-1 0,-1 1 0,-1 0 0,-2 0 0,-3 0 0,-3 0 0,15-2 0,-5 0 0,-2 1 0,-5-1 0,-3 0 241,8-1 0,-6 0 0,-10-1-241,7-6 1373,-34 2-1373,-37 7-1169,-43 3 314,14 4 1,-10 0 860,1 1 0,-9 0 1,-3 1-1,2-2 1,8 1-1,1-1 1,-1 0-1,-4 0 1,5 1-1,0 0 1,0-1-1,0 1 1,0 0-1,-1-1 1</inkml:trace>
  <inkml:trace contextRef="#ctx0" brushRef="#br0" timeOffset="191979">23946 7576 20870,'-57'-1'213,"1"0"1,-1-1 0,0 1 0,0 0-1,-7-1 1,1 0 0,2-1 0,2-2-155,-6 0 1,3-1 0,6-5 210,-6-9 0,17-6 1319,29-12-1319,41 9 0,20 4-90,4 8 0,10 5 0,4 0-813,-3 0 1,4 2 0,3-1 0,2 1 647,-15 2 0,1 1 0,2-1 0,1 1 0,1 0 0,1 0-169,-3 1 0,2-1 1,0 1-1,2-1 0,0 1 1,1 0-1,0 0 154,-4 0 0,1 1 0,1 0 0,0 0 0,1 0 0,0 0 0,0 0 0,0 0-138,3-1 1,0 1-1,1 0 1,0 0-1,0-1 1,1 1-1,-1 1 1,1-1 137,-7 1 0,1 0 0,-1 0 0,1 0 0,0 0 0,0 1 0,0-1 0,0 0 0,0 1-121,6-1 1,1 0-1,-1 0 1,1 0-1,-1 0 1,0 0-1,0 0 1,0 1 120,-2-1 0,0 1 0,0 0 0,0 0 0,-1 0 0,0 0 0,0-1 0,0 1 0,-3 0 0,0 0 0,0 0 0,0 0 0,-1 0 0,0 0 0,0 0 0,-1 0 0,6-1 0,0 1 0,-1 0 0,0 0 0,-1 0 0,0 0 0,-1-1 0,7 0 0,-2 0 0,0 0 0,0 0 0,-1 0 0,-1 0 0,-5-1 0,0 1 0,-1 0 0,-1 0 0,-1 0 0,0-1 0,4 0 0,-1 0 0,0 0 0,-2-1 0,-2 0 0,7 0 0,-2-1 0,-1 0 0,-2 0 199,7-1 1,-2-1 0,-4 1-200,-9 1 0,-2-1 0,-3 0 534,8-1 0,-5-2-1074,-11 2 1,-5-2 580,2-9-2649,-37-1 2608,-44 1 0,1 11 0,-5 2 0,-13-1 0,0 0 0</inkml:trace>
  <inkml:trace contextRef="#ctx0" brushRef="#br0" timeOffset="192750">27215 5912 21924,'-4'-28'990,"-4"5"-810,8 3-90,-4 5 0,4 3 0,0 3 0,0 3 179,0 3 1620,0 1-1799,0 0 0,0-7 0,0 1 0,0-7 0,0 4-90,0-3 0,0 1 0,-7-1 0,-6 1 0,-8 1 0,-25-1 0,4 7 0,-24 6 0,6 14 0,7 7 0,-1 5 0,12-5 0,1 4-346,-5 5 0,-2 4 1,5-2 345,8-1 0,4 0 44,-8 9 1,4 0 45,7 10 0,30 11 0,20-18-316,3-16 1,7-4 225,4-9 0,3-3 0,6 0 0,2-2 0,3-3 0,2-3 0,1 1 0,0-2 0,0 1 0,-1-2-305,-3 1 0,-2 1 305,-4 2 0,0 2 0,0 1 0,-3 1 996,9 8-906,-5 7-90,-39-1 0,-19 2 0,-16-3 0,-6-1 0,6-5 0,-3-1-151,-14 8 0,-2-2 151,14-8 0,2-1 0,-28 10 0,13-3 482,9-10-2820,7 1-990,38-15 3328,34-19 0,-10 10 0,2-2 0,10-9 0,-1 1 0</inkml:trace>
  <inkml:trace contextRef="#ctx0" brushRef="#br0" timeOffset="193195">27268 6368 20395,'49'-42'3059,"-6"-2"-2340,-7 1-89,-7 3-1,-2-5-539,-9 20-90,-3 2 90,-7 27-90,-2 10 0,3 13 0,9 23 0,-1-11 0,10 11 0,-1-25 0,5-11 90,7-10-90,-7-16 0,-1-5 270,18-15-135,-16 5 0,-3-3 315,5-18-180,-3-2-91,-9 9-179,-6 7 90,-6 14-90,-6 15 0,-2 16 0,-11 41 0,3-3 0,1-14 0,0 0 0,2 15 0,5-9-179,2-7-1,7-12-270,19-16 360,-1-12 0,14-12 90,-10-5 0,-2 3-90,-5 3 90,-6 8 90,-5 9-90,-5 9-90,-6 10 90,-2 6 0,-2 4-360,-6 1-449,-1-3-361,-6-6-988,0-10 2158,-1-5 0,2-12 0,0-1 0</inkml:trace>
  <inkml:trace contextRef="#ctx0" brushRef="#br0" timeOffset="193327">28088 5975 13823,'-5'-36'449,"0"-1"1,0 3 0,0 0 2081,-2-23-2531,2 12 959,5 14-2758,0 12 2014,0 11 0,2 16 0,0 5 0</inkml:trace>
  <inkml:trace contextRef="#ctx0" brushRef="#br0" timeOffset="193726">28576 6070 22554,'-17'-20'2519,"-1"5"-2249,-22 2-1,-1 7-89,-6 16-90,2 6 0,4 14-90,9 8 45,19-7 0,3 1-45,4 17 0,12 14-270,20-27-269,11-6-181,16-14 0,10-6-495,-26-11 1,1-4 1079,4-1 0,0-3 90,2-4 0,-1-2-169,2-4 1,0-2 438,-2-2 0,-1-2 584,9-11 1,-2-1-406,-16 12 1,-1-1-225,3-5 0,-3 2 90,-4 2-90,-6 15-90,-11 16-90,-4 21 90,-7 21-90,-7 11 596,0-11 0,0 4-3340,0 1 1,0-1 2743,-1-11 0,2-3 0,6 12 0,5-58 0</inkml:trace>
  <inkml:trace contextRef="#ctx0" brushRef="#br0" timeOffset="193873">29440 5342 22014,'0'-44'360,"0"1"0,-2 3 0,-1 3-360,-2-22-180,-1 18-630,-1 21-1348,6 20 2158,1 18 0,10 15 0,4 5 0</inkml:trace>
  <inkml:trace contextRef="#ctx0" brushRef="#br0" timeOffset="194420">29713 5301 22014,'28'0'2969,"-3"0"-2609,-7 0-91,-6 6 1,-2 6-90,-6 12 0,0 12-90,-4 14 0,0 12-333,0-28 0,0 2 243,0 0 0,0 1 0,-2-1 0,0 0 90,2 30-135,-2-27 0,0-1 135,-2 22-180,3-8 0,-2-26 90,-3-26-90,-11-20 90,-14-12 486,-22 2-486,-7 23 90,6 43 0,23 11-90,28 19 0,29-20 0,19-5 0,12-12-152,-23-19 1,1-4 151,4-2 0,0-4-259,2-4 1,1-5 258,0-1 0,0-7 0,-4-5 0,1-6 0,-4-1 45,3-6 0,-3-4-15,-5 4 0,-1-4 0,-4 1 15,-6-5 0,-6 0 45,-3 0 0,-4 2-1,-6 3 1,-5 3 90,-18-22 0,-15 23 180,-26 43-270,34 18 0,5 11 0,3 19 0,9 6-559,9-3 0,10 0 469,8-17 0,5 0 0,5-5 0,17 4 0,6-7-180,8 1 0,4-4-60,-16-12 0,2-2 1,1-2-151,1 0 0,1-1 0,0-3-617,0-1 0,0-2 0,-1-1-3909,19 1 1,-2-3 4173,-6-4 1,-4-4-1,-9-2 1,-2-3-1,-7-2 1,1-1-1</inkml:trace>
  <inkml:trace contextRef="#ctx0" brushRef="#br0" timeOffset="196941">18700 14301 22104,'0'19'2339,"0"-7"-1799,9-6-1,15-10-89,24-10-225,-9 3 0,3-3-1066,13-6 0,4-2 930,-10 4 1,2 0 0,3-1-488,-8 2 1,3 0 0,0 0 0,2 0 419,5-1 1,2 0 0,2-1-1,0 1-409,-8 3 0,0-1 0,1 1 0,1-1 0,0 1 405,0 0 0,1 1 0,-1-1 0,3 0 0,2-1-18,-6 3 0,3-2 0,1 0 0,1 0 0,0 1 0,-2-1 0,-3 2 0,6-2 0,-4 1 0,0 0 0,0 0 0,2 0 0,-2 0 0,3 0 0,0-1 0,0 1 0,-2 0 0,-2 1 0,11-4 0,-2 2 0,-3 0 0,-4 0-213,0 1 0,-4 1 0,0 0 243,7-2 0,1 0 0,-7 2 15,-12 2 0,-5 2-45,20-7 686,-15 5-686,-13 2 1520,-4 2-1699,-11 5-181,-4 0 2448,-7 2-3797,-2 0 2360,-7 0-2090,-7 6 760,-38 7 1,-4 8 0,15-7-1,0-1 1</inkml:trace>
  <inkml:trace contextRef="#ctx0" brushRef="#br0" timeOffset="197348">19167 14903 18974,'-62'17'2339,"7"-6"330,9-7-2129,13-8 742,29-9-1192,34-11 0,19-2-45,3 1 0,8 0-432,-14 5 1,4 0 0,3-1 0,-1 2 386,0 1 0,1 2 0,1 0 0,1 0-167,6-1 1,1 1 0,1-1 0,1 1 166,-11 4 0,-1-1 0,2 1 0,1-1 0,2 0 0,5 0 0,4-2 0,1 1 0,1 0 0,-2 0 0,-4 1-324,-3 1 1,-3 0-1,-1 1 1,0 0-1,3-1 324,-2 0 0,3 0 0,1-1 0,-1 0 0,-3 1 0,-4 1 0,15-5 0,-7 2 0,-1 0 0,-5 1 0,-2-1 0,-1 1 0,13-5 0,-3 1 0,-10 3 0,-4-1 0,-8 4 0,-4 0 0,18-7 1331,-15 4-1331,-11 5 0,-11 2 1555,-3 5-4703,-18 12 3988,-4 3-840,-17 16 0,-4 2 0,-3 6 0</inkml:trace>
  <inkml:trace contextRef="#ctx0" brushRef="#br0" timeOffset="203078">22095 11497 16749,'-13'-11'3418,"3"4"-1255,0-2-1623,6 5 715,-4-1-625,7-1 240,-2-1-331,3-5 1068,0 1-1067,0-7-270,0-2-270,5-9 0,9-8 0,15-2 0,7-3-618,0 4 1,5-1 617,1 0 0,5-2 0,1 1-995,1 3 1,1 2 0,2-1 994,-7 6 0,1 1 0,2-1 0,1 1 0,5-2 0,1 0 0,1 0 0,1 1-238,-8 5 0,-1 1 1,2 0-1,3 0 0,5 1 238,-8 4 0,5 1 0,3-1 0,1 1 0,2 0 0,-1 0 0,-2 2 0,-1 1-267,7-2 0,-1 2 0,-2 0 1,1 2-1,2-1 0,3 1 267,-11 2 0,3 0 0,1 0 0,1 0 0,1 1 0,0 0 0,-1 1 0,-1 2 0,-3 0-111,4 1 0,-3 1 1,-1 2-1,0 0 1,1 1-1,1 1 1,5 1 110,-6 1 0,4 0 0,2 2 0,1 0 0,2 1 0,-1 0 0,1 1 0,-2-1 0,-1 1 0,-3-1 0,3 1 0,-2-1 0,-1 1 0,-1 0 0,-1 0 0,2 1 0,1 0 0,2 1 0,-2 0 0,2 0 0,1 1 0,2 1 0,0 0 0,-1 0 0,0 0 0,-2 1 0,-2-1 0,-4 0-59,6 2 0,-3 0 1,-1 0-1,-3 0 1,0 0-1,0 0 1,0 1 58,7 1 0,-1 0 0,-1 0 0,1 0 0,1 1 0,2 1 0,-10-2 0,3 0 0,0 1 0,1 1 0,0-1 0,-1 0 0,-2 0 0,-3-1 0,14 3 0,-4-1 0,-2-1 0,0 1 0,3 1 49,-5-1 1,3 1 0,1 1 0,-2-1 0,-2-1 0,-7-2-50,15 4 0,-7-2 0,-3-1 305,-8-1 1,-2 0 0,0-1-306,-1 0 0,0 0 0,-4-2 0,-2-2 0,-3-1 0,2 1 0,-5-2 1617,-9-2-1617,-8-3 2418,-6 3-2418,-4-4 2224,-2 0-2224,-2 0 717,0 0-717,0 0 0,1 0 0,-1 0-450,0 0-450,-2 0-179,0 4-90,-2-3-180,0 7-720,0-7 2069,0 3 0,0 2 0,0 2 0</inkml:trace>
  <inkml:trace contextRef="#ctx0" brushRef="#br0" timeOffset="204016">29424 11827 20845,'2'-27'2968,"2"0"-2518,-3 2 90,0 0 629,-13-3-539,-15 8-360,-11 6-90,-16 21-46,13 19 1,0 7-135,8-4 0,1 4 30,1 9 0,-1 7 0,6-3-282,8 0 0,6 0 252,0 14 0,10-3 0,13-19 0,8-5 0,5-3 0,5-3 0,8-4 0,3-6 0,7-4 0,2-5 0,4-5 0,1-4-536,2-4 1,-1-4 580,-2-4 0,-1-3-45,-3-1 0,-3-3-79,-7 0 1,-2-3 167,1-8 1,-5-1 0,3-14 0,-10-8 0,-34 28-90,-13 13 519,-7 17-429,-18 31-90,28-6 0,3 4 0,-2-1 0,3 1 0,7 3 0,5-2-90,10 9 1116,9-9-1026,3-9 8,14-17-8,-8-26-90,-1-23-629,-21-20-181,-11 10-269,-11 9-270,1 22-630,1 7-360,7 4 2429,4 4 0,10 3 0,2 2 0</inkml:trace>
  <inkml:trace contextRef="#ctx0" brushRef="#br0" timeOffset="204845">30090 12085 21655,'43'0'2338,"-4"0"-1798,-11 0 180,-7 4-271,-11 9-89,-5 14-180,-5 17-90,-5 12-402,-2 6 402,-5 2-90,5-10 0,2-8 90,5-13-90,0-16 0,7-11 0,7-19 45,10-10 0,4-5 179,6-12 1,0-2-180,3 1 0,-1-1 0,4-7 0,-5 4-181,1 5 136,-2 8 305,-16 28-305,-1 15 0,1 8 0,13 16 0,-6-12 0,30-3 90,5-47-90,-27 11 0,-1-4-353,4-13 0,-1-5 353,-8 5 0,-2-2 45,2-3 0,-1-1 45,-1-1 0,1-2 180,6-10 0,1-1-351,-3 2 0,-2 2 81,-4 7 0,-2 6 0,6 0 0,-28 54 0,-4 27 0,-1 10 0,-2 6-202,6-2 202,-2-5-90,3-8-360,0-10 777,1-9-1047,0-9 561,1-9-291,-2-11 181,0-9 179,-8-10 326,-1-4-326,-5-2 180,0 4 89,2 2 1,0 8 0,5 2 0,1 4-90,6 2 0,0 3-90,4 2 0,4 4 0,25 11 0,26 3 0,4-1 0,-25-11 0,1-2 45,-2-4 0,-1 0-135,18 0 270,-19-3 0,-2 0 360,1 1-451,-8-4 91,-15 6 0,-9 4 0,-2 5-90,0 7 0,0 7-90,0 4 90,0 1-90,0-1-90,4 1-450,-2-10-359,4-3-630,-2-7-630,-1-3 2159,-2 4 0,-8 6 0,-2 2 0</inkml:trace>
  <inkml:trace contextRef="#ctx0" brushRef="#br0" timeOffset="205661">29489 14374 23184,'-26'-36'2878,"-6"3"-2294,-2 17 1,-6 3-360,-3 8 0,-1 4-180,-1 0 0,2 4 0,4 7 0,7 4 45,5 16-90,17 4 0,20 0 90,15-2-90,15-7 0,11-11 0,9-6 0,3-14 0,-2-3-225,-6-9 405,-8-1 0,-13 1-90,-6 2-90,-7 7 90,0 12-90,-2 46 0,-2 7-351,-11-10 0,-2 1 351,-2-7 0,-1 0 0,0-1 0,-2-1 0,2-3 0,-2-2 43,-4 26-43,-5-16 0,-9-11 0,-5-16 0,-5-8 0,2-14 705,-4-20-705,16-4-90,8-25-90,27-2 90,-5 23 1,5-2 29,8-3 0,5-2 0,0 1-364,7-7 1,1 0 423,-3 7 0,3-2 0,-2 4 0,3 0 0,-2 4 0,-4 4 0,-1 1-53,-5 5 0,-3 1 233,16-11-90,-15 9 90,-14 14-180,-23 29 0,-5 6 994,-14 23-994,9-5 317,9-1-317,4 2 0,12-8 0,2-6 0,21-13 0,7-34 0,-1-4 0,-10-29 0,-18 8 0,-14 2 0,-5 2-3842,-9 10 2853,-2 4-271,3 9-179,4 7-180,7 5-540,4 4 2159,14 6 0,7-4 0,12 4 0</inkml:trace>
  <inkml:trace contextRef="#ctx0" brushRef="#br0" timeOffset="205862">30618 13817 21817,'37'-39'1289,"0"-1"0,-4 4 0,-1 1-884,-4 4 0,-1 1 234,13-15 170,-10 14-176,-9 14-633,-11 23 0,-4 24 0,-6 27-334,0-19 1,0 3 333,0 8 0,0 2-475,0 4 1,0 1 474,-1 4 0,2 0 0,-1-1 0,1-1-270,0-5 1,1 0-1890,1 6 0,1-3 2159,-2-20 0,-1-2 0,2 2 0,0-4 0,-3-6 0</inkml:trace>
  <inkml:trace contextRef="#ctx0" brushRef="#br0" timeOffset="206244">30691 14026 22464,'-23'-35'1709,"11"2"-1619,19 8-90,24 2 0,22 5 45,-17 11 0,1 2-45,5 1 0,0 2 0,3 0 0,0 2 0,-2 0 0,1 0 719,17 0 1,-2 0-90,-24 0 0,-2 0-451,7 0 1,-6 0 0,-20 0 0,-28 6-90,3 1 0,-11 11-90,14 0 90,4 15-90,21-10 0,1-1 0,12-18 90,-5-15-90,-5-7 0,-7-9 0,-6-3-90,-14 0-90,-6 1-270,-11 4-269,-3 2-451,2 5-269,1 5-3058,8 0 4497,5 7 0,6 0 0,5 6 0</inkml:trace>
  <inkml:trace contextRef="#ctx0" brushRef="#br0" timeOffset="207170">32640 13071 21115,'9'-38'839,"-1"0"1,-2-1 0,-2 0-616,0-2 1,-2-1-511,-2-1 0,0 0 601,-2-2 0,-2 0-1281,1-3 1,0 1 1100,-3-4 0,-1 0 0,1-4 0,-2 0 261,1-3 1,-2-5-247,-2 1 0,-2-6 0,-1 3-381,2 11 0,0 2 1,-2-2 297,0 1 1,-2-2-1,-1 0 1,-1 3-259,-4-4 0,-1 4 0,-3 0 281,-3-2 0,-2 0 0,-2 1-169,-4-1 0,-3 1 0,-3 1 124,9 13 0,0 2 0,-4 0 0,-6 0-45,1 6 0,-6 0 0,-3 1 0,-2 0 0,0 2 0,3 3 0,-2-1 0,3 2 0,0 2 0,-5 2 0,-5 2 0,9 5 0,-5-1 0,-3 2 0,-3 0 0,-1 2 0,-2 2 0,1 2 0,1 3 0,1 2 0,0 4 0,0 3 0,0 3 0,0 3 0,0 1 0,-1 1 0,1 1 0,0 0 0,0 0-158,-2-1 0,0 1 0,0 0 0,0 1 0,0 0 0,0 2 0,1 1 1,-1 2-1,1 2 158,3 0 0,-1 2 0,0 2 0,0 1 0,0 1 0,1 0 0,2 2 0,0 0 0,2 0 0,2 1-97,-2 3 0,2-1 0,2 1 0,1 1 0,1 1 0,0 2 0,-1 2 1,-1 3 96,7-5 0,0 1 0,-1 3 0,-1 1 0,0 2 0,0 0 0,1 1 0,0 0 0,0 0 0,2 0 0,1-2 0,2-1-56,-5 6 1,2-2-1,1 0 1,2-1-1,0 1 1,0 0-1,1 1 1,-1 2-1,-1 1 56,5-5 0,-1 1 0,0 2 0,-2 0 0,1 2 0,0-1 0,1 1 0,1 0 0,1-1 0,2 0 0,1-2 0,3-1-16,-3 8 0,2-1 0,2-2 1,2 1-1,2-2 0,0 1 1,1 1-1,1-1 16,-3 8 0,2-1 0,1 1 0,1-1 0,1 1 0,2 0 0,1-1 0,2-2 0,1 0 0,1 0 0,2-1 0,1 1 0,1-1 0,3 0 0,0 6 0,1 0 0,3 0 0,1-1 0,3-1 0,2 1 0,1-4 0,2 0 0,2-1 0,2 0 0,3-1 0,1-1 61,5 8 0,2-1 0,4-1 1,2-2-1,2-1-61,4-1 0,2-2 0,3-2 0,2-1 0,3-2 0,-5-9 0,2-2 0,2-1 0,1-1 0,2-2 0,1-1 0,3 0 0,3-2 0,1-1 0,1-1 0,1-2 0,1-2 0,4 0 0,0-1 0,3-2 0,0-2 0,1-1 0,1-1 0,-7-4 0,2-1 0,1-1 0,0-1 0,0-2 0,1-1 0,1 0 0,2-2 0,1-1 0,0-1 0,1-1 0,0-1 0,0-2 0,1 0 0,-8-2 0,1 0 0,1-2 0,-1 0 0,1-1 0,-1-1 0,1-1 0,-1-1-39,2 0 1,0-2 0,0 0 0,-1-2 0,1 0-1,0-1 1,-1-1 0,0-1 38,-1 0 0,1-2 0,-1 0 0,0-1 0,-1-1 0,0 0 0,0-2 0,-1-1 0,0 0 0,-1-2 0,-1 0 0,1-1 0,-1-1 0,-1-1 0,0-1 0,-1 0 0,-2-1 0,0 0 0,-1-1 0,-1 0 0,1-2 0,-1-2 0,1-1 0,0-4 0,-3 1 0,2-3 0,-1-2 0,1-1 0,0-2 0,0-1 0,-1-1 0,-1 0 0,-1 0 0,-2 0 0,-2 0 0,-1 0 0,-1 0 0,-1-1 0,0-1 0,-1 0 0,-1 0 0,0-1 0,0 1 0,0 0 0,-1 0 0,1 0 0,-1 0 0,0 0 0,0-1 0,-1 0 0,-2 1 0,-1-1 0,-2 1 0,-2 0-102,1-6 1,0 0 0,-3-1 0,-1 1 0,-2 0 0,-4 1 0,-2 2-1,-4 2-99,0-9 1,-5 4 0,-4 1 0,-4-1 0,-6-3-310,-6-3 0,-5-2 1,-5-2-1,-5 0 1,-3 2-1,-4 2 510,-1 9 0,-5 0 0,-3 2 0,-3 2 0,-1 0 0,-1 0 0,1 1 0,-1-1 0,0 0 0,0 1 0,-2 1 0,-1 1 0,-1 2 0,-3 2 0,2 12 0,-1 0 0,0 0 0,0-1 0,0 1 0,1 0 0,-1-1 0,0 1 0</inkml:trace>
  <inkml:trace contextRef="#ctx0" brushRef="#br0" timeOffset="228357">19386 14229 24443,'-12'0'2878,"-2"0"-2248,1 0-90,1-2-450,6 0-90,6-1 0,13-1 0,19-1 0,25-4 0,-15 3 0,3-1-721,12-3 0,4 0 721,-13 2 0,2-1 0,0 1-864,6-2 0,2 0 1,0 0 863,4-1 0,0 1 0,1-1 0,0 1 0,1-1 0,-1 1-686,-1 0 1,0 1 0,-1 0 685,-4 1 0,-1-1 0,0 1 0,-6 1 0,0 1 0,0-1-186,5 0 1,1 1-1,-5-1 186,1 0 0,-2 0 294,13-2 1,-5 3-295,-9 1-630,-8 0-2300,-40-1 2930,-15 3 0,-24-4 0,-2 5 0</inkml:trace>
  <inkml:trace contextRef="#ctx0" brushRef="#br0" timeOffset="228671">19536 14799 22440,'-51'14'1259,"8"-5"-3305,15-5 2046,21-4 1513,25-2-1513,34-4 0,-8-1 0,5 0-21,-6 1 1,3 0 0,1-1 20,9 0 0,3-2 0,6 1 0,-8 0 0,5 1 0,3-1 0,2 0 0,-2 0 0,-9 0 0,1 0 0,0 1 0,1-1 0,-1 0 0,0 0-170,-1 0 0,1 0 1,0 0-1,-1 1 0,-1-1 1,-1 0 169,3-1 0,1-1 0,-2 1 0,-4 0 0,-4 0 0,2-1 0,-6 0 0,0 0 618,1-1 1,0-1-1,-4 0-618,3-3 0,-5-1 0,-3 2 0,-9-1-359,-16-9-1620,-33 7 1979,-18 8 0,-8 3 0,2 1 0,-2 2 0,0 1 0,1 0 0,0 0 0</inkml:trace>
  <inkml:trace contextRef="#ctx0" brushRef="#br0" timeOffset="229702">11825 9584 24083,'-24'-41'2249,"-6"5"-2069,-17 4-790,-14 9 745,23 15 0,-3 1-297,-5 3 0,-3 1 342,-6 0 0,-2 2-1000,-5 4 0,-2 2 910,19-2 0,-1 0 0,1 1-30,-2 1 0,0 2 0,0-1-383,1 0 0,-1-1 1,1 0 322,-19 3 0,0 0 0,7-2 0,1-1 0,-7 1 0,4-1 0,20-2 0,2-1 0,-2 0 0,4 0 233,5 4-233,16 10 0,6 20 63,11-5 0,2 4-63,1 15 0,0 9 105,0-14 1,0 7 0,0 5 0,1 2 0,-1 2-106,-1-3 0,1 2 0,-1 2 0,0 2 0,0 1 0,1 0 0,-1 0-180,0-6 0,-1 0 1,1 1-1,0 0 0,0 0 1,-1 1-1,1 1 1,-1 0 179,0 0 0,0 1 0,0 1 0,0 0 0,0 1 0,0-1 0,-1 0 0,1-2 0,-1-1-245,1 6 1,0-3 0,-1-1 0,1-1 0,-1 2 0,1 2-1,-1 3 245,1-12 0,-1 3 0,1 1 0,-1 2 0,1 1 0,-1 1 0,1-1 0,-1 0 0,1-2 0,-1-1 0,1-2-124,0 9 0,0-3 0,-1-2 0,1 0 0,0-1 0,0 1 0,0 2 0,-1 2 124,1-4 0,0 2 0,0 2 0,0 1 0,0 1 0,-1-1 0,1-1 0,0-2 0,0-2 0,-1-3-59,1 3 0,-1-2 1,0-2-1,1-2 1,-1-1-1,0 0 1,0 1 58,0 6 0,1 0 0,-1-1 0,0-1 0,0 0 0,-1 0 0,1-4 0,0-1 0,0 0 0,-1 0 0,1-1 0,-1-1 0,1 7 0,0 0 0,-1-1 0,1 0 0,-1-1 10,1-4 0,0 1 0,-1-2 1,1 0-1,0 0-10,0 9 0,0-2 0,1 1 0,0 3 0,0-3 0,1 3 0,0 0 0,0-1 0,0-3 0,0-2 0,0-4 0,0 0 0,0 2 0,1-3 0,0 2 0,0 1 0,0-3 0,0-4 0,1 5 0,-1-5 0,1 3 79,1 6 1,1 4 0,1 0 0,-2-5-80,-1-8 0,-2-5 0,2 4 0,-1 2 0,1 4 0,-1-2 0,-1-7 0,-1 0 0,-2-6 0,-1 0 0,0-1 511,0-2 0,0-2-511,0 0 0,0-2 0,-4 33 0,3-5 852,-1-22 0,1 1-852,7-7 0,2-1 0,12 25 0,26-27 0,16-36-121,-12-8 1,8-6 0,0-1 120,-5 1 0,0 0 0,4-2 0,-8 4 0,3-2 0,2 0 0,0 0 0,-1 1 58,8-3 1,-1 1 0,1 1 0,1-1-59,-9 4 0,1 1 0,1-1 0,0 0 0,1 1 0,0-1 0,1 0 0,0 1 0,2-1 0,3 0-226,-7 1 1,4 1 0,2-1 0,0-1 0,0 1 0,-2 1-1,-3 0 226,7-1 0,-4 0 0,-1 1 0,2-1 0,4-1 0,-4 1 0,4 0 0,2-1 0,1-1 0,-2 1 0,-2 0 0,-6 1-802,12-5 0,-6 2 0,-2 0 0,-1-1 104,-2 1 1,0 1 0,-2-1 0,-6-1 820,-2 0 1,-5 0 0,-9 0 0,-2-17 0,-17 1 0</inkml:trace>
  <inkml:trace contextRef="#ctx0" brushRef="#br0" timeOffset="234999">16722 2316 18770,'-16'-64'1260,"1"1"-721,7 9-269,3 2 1396,5 7-1576,3 4 703,27-9-748,3 27 0,8 4-15,-1 6 0,5 2 0,-1 3-378,20 2 0,0 6 348,-18 3 0,1 3 0,-5 4 0,4 6 0,-2 6 0,-8 0 0,2 4 0,-2 2 178,-2 2 1,-1 3 0,0 2-179,4 9 0,0 4 0,-3-2 0,-8-8 0,-3 0 0,-2 0 0,5 18 0,-4-1 0,-9-18 0,-2 1 0,3 12 0,-2 0 0,-4-14 0,0 1-45,3 16 0,-1-3-45,-1 0-450,6 12 0,-10-37-539,3-4-1350,-8-15 2687,-4-14 0,-4-2 0,-5-8 0</inkml:trace>
  <inkml:trace contextRef="#ctx0" brushRef="#br0" timeOffset="235783">17157 3126 21655,'-17'13'1259,"7"-5"-989,8-2 0,15-6-90,16 0-1,18 0-2017,16 4 1883,-25-1 0,1 1-45,3 3 0,0 1-38,2 2 0,1 1 38,0 1 0,0 1 0,-1 1 0,1 1 45,13 5 0,0 0-45,-7-2 0,0 0 179,6 1 1,-4-4 0,11-9-180,-34-22 0,-4-9 0,-4-21 0,-3-6 325,1 0 1,0-3-296,-6 13 0,0-2 0,0 0-30,-1-1 0,1-1 0,-2 2 0,1-5 0,-1-1 60,0 3 0,-1-4 0,-1 6-15,-4 10 0,-1 2 326,0-7 1,-1 3-282,-2-2-90,-5 7 90,-7 10-90,-11 10 0,-11 6 0,-16 18 0,-16 7 0,25 1 0,-5 4 0,1 1-500,-8 4 0,-1 3 500,5-2 0,-2 3 0,0 1 0,1 1 0,1 2 0,1 0 0,0 0 0,1-1 0,1 1 0,0-2 0,1 0 0,1-1-232,3-2 1,1-1 0,5-4 231,-13 12 0,2-2 0,25-21 0,11-9 0,2 1 0,6-7 1715,0 3-1715,-3-4 949,2 0-859,-3 0-90,17 4 0,8-3 0,22 7-359,15-7-377,-20 1 1,3 0-210,8-2 1,2 0 818,8 0 0,2 0 0,-17 0 0,1 0 0,0 0 0,3 0 0,-1 0 0,1 0 0</inkml:trace>
  <inkml:trace contextRef="#ctx0" brushRef="#br0" timeOffset="237233">6716 10335 25163,'2'-7'1259,"1"-2"-809,4 0-91,9-8-89,16-14-180,-7 7 0,3-2-1121,8-8 1,5-5 1052,-5 7 1,5-5-1,2-1 1,-2 2-23,5-3 0,-1 2 0,3-2-409,-1 1 0,3-2 0,1 0 1,-4 5 408,0 1 0,-2 4 0,0 1 0,-3 3 0,-1 1 0,0 2 0,11-9 0,0 3-478,1-1 1,-4 2 252,-16 10 0,-3 2-495,27-16-269,-39 23 1061,-13 5-1332,-17 16 1260,-36 29 0,21-17 0,0 2 0,-13 10 0,0 1 0</inkml:trace>
  <inkml:trace contextRef="#ctx0" brushRef="#br0" timeOffset="237588">7017 10602 21295,'-23'38'1439,"0"0"0,-6 11-989,4-8 90,32-37-1,21-23-314,-1 0 0,3-3-2171,11-10 0,4-2 2006,-10 7 0,3 0 0,0-1 0,6-3 0,0 0 0,1 0 61,2 0 0,0 0 0,4 0-99,-2 1 1,3-1 0,0 1-1,-2 2-335,-1 0 1,-2 2-1,2-1 313,8-5 0,2 0 0,-6 4 0,-7 5 0,-5 2 0,1-1 0,-3 1 0,19-6 2637,-8 2-2637,-24 15 745,-16 5-745,-7 3 1624,-3 0-1803,0 2-721,-5 0-1259,-5 0-179,-3 0 2338,-5 0 0,4 0 0,-3 0 0</inkml:trace>
  <inkml:trace contextRef="#ctx0" brushRef="#br0" timeOffset="239923">19362 14347 23004,'-37'-14'2518,"-1"0"-1888,1 3 180,-2 0-1,6 4-179,3 0-450,8 1-180,9 1 0,8-2 0,18-1 0,17-6 0,32-9-476,-16 6 1,6-1 475,-8 3 0,3 1 0,2-1-1026,8-3 0,3 0 1,2 0 1025,-11 3 0,3 0 0,0 1 0,1-1 0,3 0 0,1 0 0,0 0 0,1 1-515,2-1 1,0 0-1,0 0 1,0 1 514,0 0 0,1 0 0,-1 1 0,-1 0-274,-1 0 1,-1 0 0,0 1-1,0 0 274,-4 1 0,-1 0 0,0 1 0,2-1-16,5-1 0,3-1 0,-2 1 0,-2 0 16,7 0 0,-3 0 0,-2 0 0,-4 1 0,-1-1 0,-4 2 0,6 0 0,-11 2 0,-14 1 1484,-2 5-1484,-46 11 1409,-4 1-3343,-13 5 1,-5 4-856,-18 11 2789,13-7 0,-1 2 0,7-2 0,-1-1 0,-3 3 0,1 1 0</inkml:trace>
  <inkml:trace contextRef="#ctx0" brushRef="#br0" timeOffset="240534">19199 15143 22557,'-63'0'2069,"6"0"-1710,12-2 1076,16-7-895,19-7-225,27-10 0,14-3-315,0 2 0,9 0-900,8-1 1,11-3-1,4-1 1,-3 3 899,-10 7 0,-1 2 0,1 1 0,4-1 0,5-1 0,4-1 0,3 0 0,-1 1 0,-2 2-254,-7 3 1,-2 2 0,0 1 0,0 1-1,1 0 254,3-1 0,0 2 0,0 0 0,1 0 0,-1 0-240,2 0 0,-1 0 0,1 1 0,-1 0 0,0 0 240,-1 1 0,-2 0 0,1 0 0,1 0 0,2 0-176,1 0 0,1 0 0,3 0 1,-1 0-1,-2 0 0,-4 1 176,9-2 0,-4 1 0,-1 0 0,4 0 0,-10 1 0,4-1 0,1 1 0,-2-1 0,-2 1 0,-6 1 220,12-3 0,-7 2 0,-2-1-220,-2 0 0,-2 1 0,-5 0 0,-2 2 0,-7 1 1381,-8 1-1381,-10 4 1873,-13 0-1873,-3 4 2993,-9-3-2993,3 3 1204,-6-4-2194,-1 0-3867,-17 0 4857,-5 0 0,-23 0 0,-1 0 0</inkml:trace>
  <inkml:trace contextRef="#ctx0" brushRef="#br0" timeOffset="241689">10416 5183 22734,'-2'-44'479,"-1"0"1,1 3 0,1 0-435,1 4 0,0 2 45,0-24 0,0 14 810,0 25-226,1 48 1,1 21-361,-1 7 1,-1 8-1172,1-11 0,-1 6 1,0 3-1,-1 0 983,0-10 0,0-1 0,-1 2 0,-1 3 0,0 6-287,0-7 1,0 6 0,-1 4 0,-1 2 0,1 2 0,-1 0 0,0 0 0,0-1 0,1-3 160,-1 1 0,1-1 0,0-2 0,-1 0 0,0 0 0,1 3 0,-1 1 0,0 3-131,1-10 0,-1 2 0,0 1 0,1 2 0,-1 0 0,0 2 0,0 0 0,0 1 1,0 1-1,0 0 0,0 1 0,1-1 131,0-6 0,0 1 0,-1 1 0,1 1 0,0 1 0,0 0 0,0 0 0,1 1 0,-1-1 0,0 0 0,0 0 0,1-1 0,-1-1 0,1-1 0,-1-1-88,1 5 1,-1-1-1,1-3 0,0 0 1,0-1-1,0 0 1,0 0-1,0 2 1,0 0-1,0 3 1,0 3-1,0 2 88,1-15 0,0 2 0,0 2 0,-1 1 0,1 3 0,0 0 0,-1 2 0,1 1 0,0 0 0,0 0 0,-1 1 0,1 0 0,0-1 0,0-1 0,0 0 0,0-1 0,0-2 0,0-1 0,1-2 0,-1-2 0,1-3-6,-1 17 0,0-4 0,1-2 0,-1-3 0,1-1 0,0 0 0,0-2 0,0 1 0,0 1 0,0 1 0,0 1 0,0 3 6,0-6 0,0 3 0,-1 1 0,1 1 0,0 1 0,0 0 0,0 1 0,0-1 0,0 0 0,0 0 0,0-2 0,0-1 0,0-2 0,0-1 0,0-3 0,0 9 0,0-2 0,0-2 0,0-2 0,0-1 0,0 0 0,0-1 0,0-1 0,0 1 0,0 1 0,0 4 0,-1 0 0,1 0 0,0 0 0,-1 0 0,1-1 0,0-1 0,-1 1 0,1-1 0,-1-3 0,1-1 0,-1 0 0,1 0 0,-1 0 0,1-1 0,-1 0 0,0 0 0,1-1 0,-1 5 0,0-1 0,1 1 0,-1-1 0,0-1 0,0 1 0,0-1 0,0-1 0,0 6 0,0-1 0,-1-1 0,0 1 0,1-2 0,-1 1 0,0-1 0,1-2 0,-1-1 0,0 0 0,0 0 0,0 0 0,0-1 0,0-1 0,-1 8 0,1-1 0,-1 0 0,0-1 0,0 0 0,0-1 0,1-3 0,-1-1 0,0 0 0,0 0 0,1-1 0,-1 0 58,0 7 0,0-1 1,0 0-1,0 0 1,0 2-59,0-3 0,-1 3 0,1 0 0,0-1 0,-1-1 0,1-4 0,0 9 0,-1-5 0,1-1 0,-1 3 0,1-8 0,-1 3 0,0 0 0,1-2 0,-1-5 204,-1 11 0,-1-6 0,2-4-204,0 1 0,0-3 650,0 10 0,1-7-650,4-17 2107,0-1-2107,0-24 1963,0-1-1963,-3-1 1543,-2 1-1543,-3-1 375,4-1-375,7-8 0,17-8 0,28-17 0,-8 3 0,5-3-707,-4 3 1,3-2 0,2 0 706,12-5 0,3 0 0,3-1-673,-7 4 1,2-1-1,2 1 1,1 0 672,-5 2 0,0 1 0,3-1 0,0 1 0,1 0-300,-5 2 0,1 1 0,1 0 0,0 0 1,1 0-1,1 0 300,3 0 0,0 0 0,1 0 0,1 1 0,0-1 0,0 2-198,-8 2 0,0 0 1,1 0-1,-1 1 1,1 0-1,-1 0 1,1 0-118,7-1 0,1 1 0,0-1 1,0 1-1,-1 1 0,0 0-229,-4 1 1,0 0 0,0 1 0,-1 0 0,0 1 0,-1 0 543,6-1 0,0 1 0,-1 1 0,-1-1 0,-1 1 0,6 0 0,-2 0 0,-1 1 0,-1 0 0,-7 1 0,1 0 0,0 0 0,0 0 0</inkml:trace>
  <inkml:trace contextRef="#ctx0" brushRef="#br0" timeOffset="242265">10099 5161 23634,'-53'-14'1709,"6"1"-1350,10-1-89,15-1-90,19-10-90,34-7-937,5 8 0,9-1 847,-2 5 0,5-1 0,3 1-631,-3 1 0,4-1 0,1 1 0,3 0 595,-4 1 0,1 1 0,2 0 0,3 0 0,6-1-394,-11 5 0,5-2 0,3 1 1,2-1-1,1 1 0,1-1 1,0 1-1,-3 0 0,-2 1 351,7-1 0,-3 0 1,-1 1-1,-1 0 1,2 0-1,1 0 1,3 0-1,-8 2 0,1-1 1,3 1-1,1-1 1,0 0-1,1 1 1,-1 0-1,-2 0 0,-1 1 1,-4 0-1,5 1 1,-1 0-1,0-1 1,0 1-1,0 0 1,1 0-1,-1-1 0</inkml:trace>
  <inkml:trace contextRef="#ctx0" brushRef="#br0" timeOffset="253649">8974 2266 23813,'-21'-36'2384,"-14"4"0,-6 2-8045,-16-3 5661,0 27 0,-11 10 0,7 7 9,9 12 1,3 11-10,8-6 0,-3 5 0,1 2 0,5 2 0,3 9 0,6 3 0,1 2 0,0 4 0,2 3 0,2 1 0,2 2 0,1 0 0,3 1-35,4-1 1,1 1 0,4-1 34,2-2 0,3-1 0,3-1 0,1-5 0,3-1 0,2-1 0,2-5 0,3-1 0,2-3 0,8 11 0,4-6 0,3-7 0,4-8 0,2-9 0,3-10-55,1-8 1,1-12 54,0-13 0,1-12 0,-2-6 0,-8-1 0,-1-6 0,-2-3 0,0 1 0,2-1 0,-1-1 0,-1 0 0,-2-3 0,-3-6 0,-1-2 0,-3 0 0,-2 3 0,-2 1 0,-4 2 0,-1 1 177,-2 2 0,-1 1 0,-1 2-177,0-15 0,-1 1 0,-3 2 0,0 5 0,0-5 1228,0 22-1228,2 62 0,6 25 0,4 9 0,0-10 0,1 4-549,1-2 0,1 4 0,2-2 549,5 9 0,5-2-270,-2-7 0,5 1 0,0-3-3007,1-6 0,0-3 0,1-1 2207,-1-1 0,0-1 0,0-6 0,10-1 1,-2-9-1,7-11 0</inkml:trace>
  <inkml:trace contextRef="#ctx0" brushRef="#br0" timeOffset="253936">9892 2103 23004,'-25'0'3238,"3"0"-2878,6 0-180,7 0 90,4 0 359,41 8-539,-1-4 0,8-1-90,1 0 0,6 0 0,-1 0-410,-2-2 1,-1 1-1,1-1 350,3-1 0,0 0 0,-3 0-210,5 0 0,-2 0-1249,7 0 0,-3 0 394,-17 0 1,-2 0 1124,2 0 0,-7 0 0,-12 0 0,-10 0 0</inkml:trace>
  <inkml:trace contextRef="#ctx0" brushRef="#br0" timeOffset="254116">10119 2524 25163,'-33'16'2158,"5"-6"-1978,13-4 0,8-6-90,20-4-90,17-5 0,27-5-634,-18 4 0,4-1 184,6 1 0,2 0-450,4-2 1,0-1-495,1-1 0,0-1 1394,-3 0 0,-2-2 0,-4-2 0,-2-2 0,-4 0 0,0 1 0</inkml:trace>
  <inkml:trace contextRef="#ctx0" brushRef="#br0" timeOffset="254597">11358 1534 23274,'17'-8'3688,"0"28"-2789,-13 43-764,-4-27 0,-1 2-767,-5 12 0,-3-1 677,0-12 0,-2-1 45,-4 9 0,-1-2 68,0-11 0,0-2-158,-14 21 0,7-41 270,16-30-270,13-33 0,8-9 0,-1 19 0,2 0-329,2-6 1,2-5 0,1 6 328,7 2 0,3 5 0,1 2 0,1 4 331,-1 3 0,5 7-331,25 7 0,2 12 0,-29 7 0,0 5-84,18 11 1,-8 10 83,-32 6 0,-10 4-319,-3 7 0,-6 3 319,-5 3 0,-6 4 0,-5-2 0,-4 2 0,-2 0 0,2-3 0,0-2 0,-2 0 18,1 0 1,-1-2-1,1-2-18,-4 7 0,4-8 0,2-1 0,13-11 0,12-10 254,15-10-254,16-6 0,30-15 0,10-6 0,-24 7 0,2-2-142,0-2 1,6-3 0,0 0 0,-7 0-714,4-5 1,-4 0-271,11-6 1,-4-5 1160,-15-7 1,-6-2 0,-10 8 0,-2-2 0,2-11 0,0 0 0</inkml:trace>
  <inkml:trace contextRef="#ctx0" brushRef="#br0" timeOffset="254881">12609 1131 23813,'-13'-37'3418,"-8"14"-2518,-18 25-450,-12 29-450,23-4 0,1 8-1887,2 8 0,1 8 0,3-1 1887,-2 12 0,5 2 0,4-7 0,2 4 0,5-4 458,9 4 0,9-2-458,6-13 0,7 1 0,2-5 0,6 1 0,4-5 0,15 6 0,4-11 0,-14-24 0,-1-9 0,0-7 0,-3-7 0,-2-5 0,-4-7 0,-3-8 0,-3-5 0,-5-5 0,-4-5-570,-4-4 1,-5-3 569,-5-2 0,-4 0 0,-5 1 0,-5 1-144,-2 3 0,-5 4 144,-1 5 0,-4 4-855,-14-1 1,-2 6-316,9 15 1,-2 5 1169,-10-1 0,0 10 0,-20 26 0,31-5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08:14.02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10988 4790 18655,'6'-27'3418,"-1"2"-1360,1-4-1159,-2 7-62,-2 16-567,0 19-90,-2 34-135,0-14 0,0 4-403,0 10 0,0 4 358,0 7 0,0 2-1207,-2 5 1,0 1 1206,2-20 0,0 0 0,-1 1-60,0-1 0,0 0 0,0 0-326,0 20 1,2-1 70,-1-3 0,0-2-135,0-5 1,0-3-136,0-6 0,0-2-135,0-6 1,0-3-1638,0 19 2357,0-18 0,0-18 0,0-10 0</inkml:trace>
  <inkml:trace contextRef="#ctx0" brushRef="#br0" timeOffset="369">10854 4681 22194,'6'-40'1709,"2"1"-1529,9 3 180,3 4 0,8 5-90,5 4 0,9 5-91,5 9-89,4 3-90,4 16 0,-18 4 0,-1 6 45,-2 11 0,-3 3-45,0-2 0,-4 4 0,-9 15 0,-11 4 45,-14-9 0,-9 0-1019,-10 10 1,-6-2 973,2-11 0,-2-5 0,-2-6 0,0-6-92,-5 2 92,9-8 0,8-7 0,5-6-809,9-3 89,2-10-359,6-5-720,-3-12 2150,2-5 0,-3-3 1,4-1-1</inkml:trace>
  <inkml:trace contextRef="#ctx0" brushRef="#br0" timeOffset="900">11598 4663 23094,'0'-16'1619,"0"3"-1529,3 6 90,2 3 0,5 14 0,11 30-180,-6 1 0,1 4 44,-1 2 1,1 1-628,1 11 0,-1-1 583,-7-12 0,0-2 0,-1 0 0,0-1 0,-1-3 0,-2-1-43,0-4 1,-1-2 131,1 19 91,-2-12-90,-2-14 0,-1-15-90,0-17 0,0-24 0,-5-20 0,4 15 0,1-2 431,-3-4 1,0-5-432,4 0 0,1-5 0,1 3 0,1-8 0,2 0 0,3-2 0,2-4 0,4 6-521,9-1 1,4 6 565,-1 1 0,3 6-45,1 11 0,3 10 45,3 16 0,1 7-45,19 5 45,-13 12 0,-3 5-45,-3 12 45,-14-3 0,-6 2 45,-7 3 171,-9 7-261,-9-20 1259,-10 1-1259,3-13 0,-4 1 0,6-12-180,0-4 0,5-3-270,-2-7-269,8-6-181,-2-5-2248,3-23 3148,3 8 0,6-15 0,3 15 0</inkml:trace>
  <inkml:trace contextRef="#ctx0" brushRef="#br0" timeOffset="1091">12540 4351 14846,'16'-2'3238,"-4"0"-550,0 2-2238,-5 0 937,0 4-1027,0 7 481,4 23-661,2 26-180,0 1 856,-8-16 0,-1 2-1621,-1-11 1,-2-1 44,-1 0 1,-1 0-1710,-6 21 2429,-7-26 0,-2-8 0,-5-4 0</inkml:trace>
  <inkml:trace contextRef="#ctx0" brushRef="#br0" timeOffset="1257">12462 3940 16326,'-6'-33'809,"0"0"1,-2-30 294,6 27 1,2 3-1285,4-12 982,4 2-1701,6 32 1064,15 25 1,-2 11-1,11 20 1</inkml:trace>
  <inkml:trace contextRef="#ctx0" brushRef="#br0" timeOffset="1859">13015 4532 23634,'12'12'2518,"2"11"-2158,2 11-360,-1 9 0,1 10 90,-6-3-90,-4-13 0,-2 2 0,-1-3 0,-1-2 0,0 1 0,-1-3 0,-1 9 90,2-32-180,8-34 90,6-18 0,4-9 45,4-4 0,2-2-279,-9 15 1,1 0-1,0 2 234,6-5 0,-2 6 0,3 0 0,6 17 0,-7 22-90,8 16 180,-6 21-90,1 5-90,1 6 90,-3-1-90,-1-1-90,-4-6-269,9-7 89,-6-20-180,23-37 450,-15-20-195,-9 5 1,1-9 0,-2 2 373,0-9 1,-1-5 135,-3 6 0,0-9 0,0-1 0,-3 5-45,-2 8 0,-3 3 0,0-4-1,0-5 1,-1-6 0,0 1 0,-2 8-90,-1-3 0,-2 5-45,-1-10 0,0 8 45,-2 16 90,-6 53-90,0 30-90,0 0 0,-1 8-753,1 2 0,-1 5 0,1-2 753,1-12 0,0-1 0,1 4 0,0 8 0,0 6 0,1-1 0,0-6-230,-1 10 1,3-2 49,1-3 0,2 3 0,1-6-405,1-5 1,1-5 134,0-1 0,2-4-719,5 7 854,-4-35-2113,-3-16 2428,-4-18 0,-1-19 0,0-9 0</inkml:trace>
  <inkml:trace contextRef="#ctx0" brushRef="#br0" timeOffset="2067">13465 4170 14452,'-31'-4'2339,"7"-1"372,12 1-2621,8 1 1319,14 1-1319,10 2-45,13 0 0,5 0-45,-4 0 0,2 0-9,19 0 0,1 0-396,-10 0 0,0 0-1664,17 0 1,-2 0 2068,-18 0 0,-1 0 0,7 0 0,-2 0 0,3 0 0</inkml:trace>
  <inkml:trace contextRef="#ctx0" brushRef="#br0" timeOffset="2591">14842 3705 15448,'0'-12'6836,"0"-13"-6296,-5-2-180,-4-18 0,-9 2 89,-5-7 1,-5-2-180,4 14 0,-1 0-180,6 10 0,-2 0 0,-14-14 0,0 3-90,-4 3 89,-7 0 1,22 35 180,-2 53-180,18 9 0,4 8-652,0-20 1,1 0 0,1 3 561,2-4 0,1 3 0,1 1 0,1-3-649,1 7 0,1-3 1,0 1 648,1 3 0,0 1 0,0-1 0,1-1 0,1 0 0,0 7 0,-1-14 0,0 5 0,1 4 0,0 0 0,0-1 0,-2-2-432,0 0 0,-1-2 0,0 0 0,0 0 0,0 2 432,2 9 0,0 2 0,0 1 0,0-3 0,-3-4 0,0 9 0,-2-5 0,0-7-114,-2-5 1,0-4-292,0 3 0,0-3-404,-4 11-181,-2-3-809,-5-40 219,-4-22 1580,-4-17 0,-4-23 0,-1-9 0</inkml:trace>
  <inkml:trace contextRef="#ctx0" brushRef="#br0" timeOffset="2788">14233 4614 22014,'-31'-30'3149,"5"1"-2880,11 4-179,6 2 0,20 3-90,9 4 0,15 6 0,5 2 0,-4 2 0,3 0-147,16-1 0,5 1-303,-15 4 0,1 0 1,-1 1-588,4-1 0,0 0 1037,-3 2 0,2 0 0,-6 0 0,13 0 0,3 0 0</inkml:trace>
  <inkml:trace contextRef="#ctx0" brushRef="#br0" timeOffset="3834">15764 3080 22464,'4'-46'3508,"0"15"-3238,-9-3 180,-2 25-1,-11 15 91,-4 23-315,5 1 0,1 5-599,-4 13 1,0 6 373,3-10 0,1 4 0,0 0-999,-1 8 1,0 1-1,1 1 999,-1 5 0,1 1 0,0 1 0,6-15 0,1 1 0,1-1 0,0 1-501,2 1 0,0 0 1,1 0-1,2 0 501,1 0 0,1 0 0,2-1 0,1 0-75,0-1 0,0-1 1,3 1-1,6 5 75,4-5 0,5 5 0,3 3 0,2 1 0,1-2 0,-1-3 0,-3-5-214,2 3 0,-1-5 1,0-2-1,4 5 214,2 0 0,3 6 0,2 1 0,1-2 0,-1-7 0,-3-11-315,14-1 1,0-14-586,9-9 1,0-8 912,-17-5 1,-1-9-1903,11-24 1,-6-11 1888,-22 8 0,-6-2 0,2-15 0,-4-2 0,-9 13 0,-1 0 0</inkml:trace>
  <inkml:trace contextRef="#ctx0" brushRef="#br0" timeOffset="4338">16470 3831 20935,'-6'-61'2339,"-3"2"-2070,8 24 1,1 2 0,-4-13 0,4-1-90,0 27 0,2 7 0,-2 4 90,2 4-90,-2 13-91,2 9 1,0 14 0,4 10-90,-1 5 0,2 3 0,0 1 90,1-2-180,2-5 180,5 1-90,1-16 0,5-7 0,11-29 0,-7-9 90,-2-13 0,-2-4 90,4-20 180,-8 1 0,-1-2-90,-1-6-136,-8 22 1,0 2 45,-1 1-90,-4 9 0,0 13 0,1 16-90,7 32 0,9 25-630,-4-10 1,2 2-676,-3-7 1,0-3 180,0-1 0,0-4 1124,4 3 0,-6-28 0,0-5 0</inkml:trace>
  <inkml:trace contextRef="#ctx0" brushRef="#br0" timeOffset="5295">17575 3266 22644,'0'-7'2609,"0"0"-2250,0 5-89,0 0 270,0 46-360,0 7-135,1-3 0,2 9-786,-1-2 1,1 5-1,0-2 741,-1-11 0,1-1 0,-1 4-23,0 10 1,0 6 0,0 1-1,0-3-1192,-1 0 0,-1-3 0,0 1 915,0 0 0,0-1 0,0-2-60,0-11 0,0-3 1,0-4-633,0-4 0,0-4-1257,0 19 2249,0-16 0,0-17 0,0-11 0</inkml:trace>
  <inkml:trace contextRef="#ctx0" brushRef="#br0" timeOffset="5936">17611 3682 12547,'-3'-48'2429,"2"3"394,-3 2-2553,4 5 1371,0 1-1192,0-6 466,0 12-735,4-5-90,2 13 0,8 3 3279,5-1-3144,12 11 0,4 2-46,11 2-134,-6 5 0,1 5 45,6 17 0,-3 11 0,-14 8 0,-4 5-90,-1 15-891,-8-10 1,-7-1 890,-21 10 0,-12 0-145,-14-4 145,5-20 0,-4-2 0,8-10 0,-1-1-500,-8 5 0,1-2 410,-8 0-694,-4-1 784,19-14 1420,-2 4-1420,23-13 136,6 3-136,12-4 1208,8 0-1208,36 0 0,-4 0 304,-10 0 1,1 0-305,-5 2 0,-1 0 0,5 1 0,1 1 0,3 2 0,0 2 0,1 1 0,0 2 0,-1 3 0,-1 1 0,-2 2 0,-2 3 0,-4 2 0,-3 1-1611,-3 1 1,-3 2 1610,-5 0 0,-4 2 0,8 27 45,-22-14 0,-7 0-45,-16 20 0,-16-11 0,-8-3-162,9-20 0,-4-4 192,-6 1 0,-6 1 0,0-4-30,-11 0 0,1-3-163,2 1 1,1-2 162,8-7 0,4-2 1449,10-2 1,4-2-1540,-4-3-719,-2-5-811,33-16 910,5-5 710,3-24 0,5 14 0,5-14 0</inkml:trace>
  <inkml:trace contextRef="#ctx0" brushRef="#br0" timeOffset="6324">18663 3401 21205,'0'-36'2249,"-3"2"-1800,2 4 91,-7 6-5301,8-2 5031,-4 10 1319,4-1-1229,0 13 269,4 64-359,2-4-160,0 2 1,0 4-66,1-9 0,1-1 0,0 6 0,0 1-45,0 1 0,0 3-676,-1-6 1,-1 3-1,1-2 676,1 6 0,-1 0-60,0-2 0,-1 4 0,1-5-222,0-2 0,0-3-168,-1-5 0,-1-1-1121,0-11 0,-1-6-947,-1-13 2649,-2-11 1,-4-28 0,-2-11 0</inkml:trace>
  <inkml:trace contextRef="#ctx0" brushRef="#br0" timeOffset="6660">18659 3406 22464,'-7'-43'1889,"2"2"-1619,7 5 0,7 4-90,12 9 0,15 10-90,15 17-46,-19 5 1,1 4-437,3 7 0,0 3 392,4 8 0,-1 4-510,0 5 0,-2 4 555,-1 3 0,-1 6-45,-7-2 0,0 6 0,-3-2 0,-8-13 0,-2-2 0,-1 5 22,-1 4 0,0 6 1,-2-1-1,-4-5-22,-5 8 0,-6-3 30,0-8 0,-2 1 0,-5-6-30,-7-2 0,-4-5 0,-4-1 0,-3-3 0,-2-5 0,-2-2 0,-1-3 0,-1-2 0,2-3 0,1-1 0,-28 7 0,14-10-90,9-1-629,9-9-1,15 3-629,2-4-379,18-6 1728,4-7 0,11-10 0,3-7 0</inkml:trace>
  <inkml:trace contextRef="#ctx0" brushRef="#br0" timeOffset="7076">19528 3189 22734,'-8'-43'2519,"4"4"-2340,-4 5 1,7 9-180,-2 5 90,3 11-90,0 11 0,3 14 0,4 13 0,7 12 0,2 7 0,5 2-45,-4-8 0,2 0 45,9 14 0,-11-25 0,0-3-90,1-8 90,-8-30 0,-2-9 0,0-13 90,-2-29 0,-2 17-90,-2-18 0,-2 37 0,0 16 0,0 22 0,0 21 0,0 7-270,0 8-450,2-12 1,1 1-720,1 16 180,0-20 0,1-2 1259,0 5 0,2-8 0,0-2 0</inkml:trace>
  <inkml:trace contextRef="#ctx0" brushRef="#br0" timeOffset="7401">20133 2904 23993,'-12'-43'2159,"2"2"-1799,3 0-180,4 5 90,14 4-180,13 23-90,19 22 0,-13 6 0,1 9-711,3 13 1,1 8 0,-2 0 740,-6-6 0,-2-1 0,-1 3-621,1 2 1,0 3 0,-1 1 0,-4-1 590,-2 4 0,-4-1 0,-3 3 0,-4 1 0,-1 4 0,-3 1 0,0-4-359,-3 4 1,-1-2 0,-3 2 380,-1-6 1,-1 4 0,-2-2-1,-2-4-22,-3-3 0,-2-3 0,-2-2 0,0-1 0,-1-1 0,0-2 0,-9 15 0,-1 0-72,5-15 0,-2 0 0,2-3-63,0 2 0,0-3-135,-5 5 0,2-4 133,4-3 137,4-21 0,13-22 0,4-17 0</inkml:trace>
  <inkml:trace contextRef="#ctx0" brushRef="#br0" timeOffset="7717">21197 3230 21745,'0'-35'1439,"0"4"-28,0 10-1411,0 4 490,0 5-490,9 5 166,4 7-256,12 7-180,1 7 91,3 0 899,-5 1-720,-1-3-89,-7-5 89,-8-3 0,-8-10 0,-8-2 0,-7-5 0,-1-1-270,-6-1-2069,3 5 2339,-3 9 0,8 13 0,2 11 0</inkml:trace>
  <inkml:trace contextRef="#ctx0" brushRef="#br0" timeOffset="8017">21364 4021 24983,'6'5'1529,"2"-1"-450,3 6-629,4 1-90,9 11-180,3 2-180,5 6 0,1 6 0,-12-6 0,-2 1 0,0 19 0,-9-15 0,-5 0-1495,-19 19 1225,-13 5-315,7-26 1,-2 0-453,-3 0 0,-4 2 1037,-2-1 0,-4 2 0,0-2 0,-7 9 0,-1-1 0,3-6 0,1 1 0,-1-1 0</inkml:trace>
  <inkml:trace contextRef="#ctx0" brushRef="#br0" timeOffset="16041">28470 290 19856,'2'-23'3238,"0"-1"-2609,-2 0-89,0 0-90,0 3 0,0 3-181,0 3-179,2 3 0,0 5 0,2 3 0,2 12 90,0 12 90,2 25-180,-3-11 0,-1 6-634,-1 14 0,-1 10 0,1 3 611,-1-5 0,1 4 1,-1 1-1,1 0-494,-2-11 0,1 0 0,-1 0 0,0 1 1,0 0 461,1 4 1,-1 0 0,1 1 0,0-2 0,-1-2-14,1 0 1,-1-3 0,1-1-1,-1 0 0,0 3 1,0-1 0,0 1-1,0 0 0,1 1 1,0 0 0,0 0-1,0 0-499,-1 1 1,0 0 0,0 0 0,1 0 521,-1 0 0,1 0 0,0 1 0,0 4-15,0-10 0,-1 4 0,0 1 0,1 1 0,-1-2 0,0-3-8,1 12 1,0-5-1,0 1 1,-1 5-214,0-12 0,0 3 1,0 4-1,0 0 1,0-1-1,-1-4 1,1-4 212,0 6 1,-1-5-1,1-2 1,-1 2-59,0-1 1,0 2 0,0 0 0,0-2 0,0-4 35,0 7 0,0-4 0,0-1 0,0-4 0,0-1 0,0-1 0,-2 17 0,0-2 413,2-7 0,-1-2-413,-2-6 0,-1-2 0,3-4 0,1-3 1656,-3 29-1656,3-12 0,0-7 2477,0-6-2477,0 3 2452,0-8-2452,0-7 311,0-9-311,0-15 90,0-1 180,0-4-270,9 0 0,13-2 0,26-5 0,-9 2 0,5-2-795,15-1 1,5-2 794,-12 3 0,3 0 0,7-1 0,-9 2 0,5-1 0,5 0 0,2 0 0,2 1 0,1 0-319,-13 1 1,2 1-1,1 0 1,2 1 0,0-1-1,1 1 1,1 0 0,-1-1-1,-1 1 319,2-1 0,1 1 0,-1-1 0,1 0 0,0 1 0,0-1 0,0 1 0,1 1 0,0-1-192,-2 1 0,0 1 1,2-1-1,-1 1 1,1 0-1,-1 1 1,0-1-1,-1 1 1,-2 0-1,-2 0 192,10 1 0,-3 0 0,-1 0 0,-1 0 0,0 1 0,-1 0 0,2 0-184,0 0 1,0 1 0,0-1 0,0 1 0,0 0 0,0 1 0,0-1 183,0 0 0,-1 1 0,0 0 0,1 0 0,-1 0 0,0 0 0,0 0-77,0 0 0,0 1 0,0-1 0,-1 1 0,1-1 0,-1 1 0,1 0 77,-1 0 0,1-1 0,1 0 0,-2 1 0,0 0 0,-3 2 0,-3 1 144,6 5 1,-3 1-1,-2 1 1,-2 1 0,-3-1-145,4-1 0,-1-1 0,-6 1 0,-11 7 0,-7 18 0,-16-1 0</inkml:trace>
  <inkml:trace contextRef="#ctx0" brushRef="#br0" timeOffset="17218">29225 466 21385,'-7'-41'1799,"2"5"-1529,5 7-90,0 8-91,0 5 361,0 9-270,7 40 0,2 12-135,-1-2 0,1 5-484,-2 1 1,0 0 438,0 6 0,-2 1-534,0 2 0,-2 0 534,0-2 0,-2-1 0,0-2 0,0-2-145,-1-5 0,0-3 190,0-6 0,0-2-45,0 20-90,0-21 90,0-21 825,-3-22-825,2-26-45,-2-17 0,2-10 45,2 8 0,2-5 0,0-2-339,0 4 0,1-4 0,0 0 0,0 2 339,0 8 0,0 0 0,0 2 0,1 1 0,2-10 0,0 2 0,1 5 0,1 4 0,0 4 0,0 7 0,2 2 167,8 0 1,3 5-168,16-1 0,0 23 0,1 8 0,10 24 0,-17-4 0,-4 7 45,-9 16 0,-11 5-45,-12 5 0,-7 1 0,1 2 0,-7-3 972,-14-2 0,-6-6-972,4-18 0,-2-4 0,-1-2 0,-1-3 0,0-3 0,1-3 0,-28 1 32,11-8-32,17-13 0,17-4 0,21-5 0,21-2 0,20 2 0,17 2 173,-5 14 1,4 9-174,2 14 0,0 6-512,-1 0 1,-4 6 511,-6 10 0,-13 7 0,-21 2 0,-11 1-258,-3-14 0,-6-1 258,-8 12 0,-7-4 0,-3-19 0,-4-4 0,-2 0 0,-3-2 0,0-4 0,-1-2-87,1-2 1,-1-1 86,-27 7-90,6-10 149,8-5-1138,5-10 1060,20-1-2140,7-8 2304,22-9 0,7-6 0,5-8 0</inkml:trace>
  <inkml:trace contextRef="#ctx0" brushRef="#br0" timeOffset="17827">29883 403 21745,'12'-46'2248,"0"5"-1888,-1 12 0,2 13 0,2 18-180,3 24-90,4 25-46,-9-15 1,-1 4-363,0 5 0,1 2 318,0 4 0,0 0 0,-2 0 0,0 0 45,0-3 0,-1-1-45,-2-4 0,0-2 0,-2 3 0,0-4 0,0 10 90,-13-27-90,-6-80-30,6 16 0,2-6 0,-1-1 30,2 0 0,0 0 0,1-1-386,1-6 1,1-2 0,0 3 385,1-7 0,0 5 90,0 4 0,0 1 116,1-11 0,2 1-71,-1 21 0,2 2-85,1-8 0,2 4 40,11 5 0,-6 29-90</inkml:trace>
  <inkml:trace contextRef="#ctx0" brushRef="#br0" timeOffset="17827">30234 0 24962,'18'6'0,"16"12"0,1 5 196,4 7 0,0 5-196,0 6 0,-1 6 30,-5 3 0,-1 7 0,-4 2-30,-5-1 0,-5 2 0,-3 3 77,-4-10 1,-1 3-1,-4 0 1,-5-3-78,-8 10 0,-7-1 0,-7-6 0,-5-9 0,-6-3 0,-1-6 0,-9 5 0,-2-7-45,1-10 0,2-7-225,-8 1 86,10-4-356,7-8-269,9 2-271,5-9-861,1 3 1941,-2-6 0,4-1 0,0-1 0</inkml:trace>
  <inkml:trace contextRef="#ctx0" brushRef="#br0" timeOffset="31005">10132 1660 18237,'-13'0'4047,"3"0"-3417,0 0-90,6-2-91,0 0 361,4-1 539,0 1-1079,0 10-180,-4 10 90,0 18-90,-4 15-90,-2 14 0,5-9 0,1 3-254,1-13 1,0 0 298,1 17 0,0-2-45,2-19 0,0-2 0,0 9 0,0-1 0,2 17 0,-2-28 0,1-3 0,0-3 0,-1-6 0,0-9 0,0-3 0,0-8 507,0-1-327,0-4-1,6 0-89,10-4 0,9-3-90,15-6 45,-2 1 0,2 0-90,-8 1 0,2 1 90,13-3 0,2 0-45,2 1 0,0 0 0,2 1 0,0 1-888,-3-1 0,-1 1 888,-6 3 0,-4 1 0,-1 1 0,-7 1 0,-11 4 0,-10-4 0,-4 1-180,-6 1-1799,0 0 2316,-6 2-337,-11-2 0,-2 1 0,-8-1 0</inkml:trace>
  <inkml:trace contextRef="#ctx0" brushRef="#br0" timeOffset="31537">11122 1977 21745,'-12'-16'2248,"0"2"-2068,2 1-90,3 2-90,0 5 0,6 2 90,-2 4-180,3 0 180,-4 0 0,-1 7 0,-4 2 270,-7 21-90,0-2-180,-2 16 89,4 14-179,8-9 90,0 14-90,10-4 0,4-21 90,6 10-90,7-26 0,17-10 0,-5-6 0,12-16 90,-15-9-90,1-14 0,-7-9 90,-3-5-90,-9-5 90,-10 14 0,-4-1-90,-4-17-1651,-5 11 0,-4 3 1651,-9 1-123,0 13 1,-2 5 32,-10 7 90,-13 2-90,10 14-180,2 8-809,-10 12 179,15 5-89,-3 6-810,21-6 2616,6 3 1,12-8 0,5 4-1</inkml:trace>
  <inkml:trace contextRef="#ctx0" brushRef="#br0" timeOffset="31990">11776 1832 15460,'-12'-18'2339,"0"2"-31,0 2-2218,1 3 1095,1 6-1095,0 1 527,0 10-527,-4 6 180,-9 31-90,0-3-90,4 4 0,0 4-45,4-4 0,1 0-45,2 0 0,1-1 166,3-3 0,4-4-166,4 7 280,1-9-190,7-7-90,25-13 0,-1-10 0,23-15 0,-12-10 0,2-8 0,-6-7 45,-18 7 0,-2-3-45,-7-3 0,-4-1 0,1 1 0,-5 0 0,-6 0 0,-6 2 0,-13-10 0,-23-6-90,9 17 0,-14 2 1472,17 21-1922,3 5-179,3 10-181,7-1-809,5 6 1709,8 3 0,6-2 0,4 3 0</inkml:trace>
  <inkml:trace contextRef="#ctx0" brushRef="#br0" timeOffset="32271">12231 1832 19029,'12'0'2429,"-1"0"-832,-5 0-1237,-3 8 494,-1 8-674,1 16-90,1 15 0,1 12-45,0-5 0,0 5-1478,2 5 1,-1 2 1432,0 0 0,-1 0 0,0-5 0,-1-5 273,-2-21 0,-1-2-363,0 2 0,-1-1-269,0 10-1350,0 3-2429,-5-36 4138,-4-10 0,-5-22 0,-2-6 0</inkml:trace>
  <inkml:trace contextRef="#ctx0" brushRef="#br0" timeOffset="32577">12227 1809 22914,'0'-29'1709,"4"2"-1529,4 4-90,12 5 90,10 4-90,13 7-45,8 18 0,3 6-45,-19-4 0,-1 3 45,20 10 0,-4 7-1,-23 0 1,-7 2 45,3 16 0,-14 11 90,-28-23-90,-7-16 0,-6-2 0,-19 9-934,15-15 1,0-4 933,-11-3 342,8-8-432,9 0-1259,9-2-180,13-4-1170,8-10 2609,12-7 0,9-9 0,4-2 0</inkml:trace>
  <inkml:trace contextRef="#ctx0" brushRef="#br0" timeOffset="32922">13636 1086 22824,'0'-5'3148,"-13"53"-2518,1 5-405,1 0 0,0 5-2487,2-4 0,2 0 2307,1 6 0,3 1 0,2 3 0,2 1 50,4 1 1,4-1-96,4-1 0,3-3-90,3-1 0,5-2-180,2-6 0,6-2-948,2-12 1,5-1 0,1-4 3,8 1 0,3-7 1214,-6-6 0,3-2 0,-1-8 0,8-10 0,-2-7 0,2-5 0,0 1 0</inkml:trace>
  <inkml:trace contextRef="#ctx0" brushRef="#br0" timeOffset="33188">14753 1280 21924,'-7'-20'2249,"2"2"-2069,5-1-90,3 4-90,9-1 0,10 2 90,17-1-90,12 3 0,12 1-299,-29 7 1,1 1 208,0-1 0,0 2-360,8 0 1,-1 1-361,14-1-449,4 2-900,-36 0 2159,-11-2 0,-13 1 0,-7-1 0</inkml:trace>
  <inkml:trace contextRef="#ctx0" brushRef="#br0" timeOffset="33704">14887 1167 21025,'-12'0'3058,"5"0"-2788,-2 0-90,8 0-90,-3 4 0,4 5 0,-3 11 90,2 8-180,-7 10 90,4 5-90,-6 5 0,1 2 0,3-4 0,-1-4 90,6-5-90,-3-8 0,4-4 90,0-7-90,0-9 90,0-3-1,0-6-89,0 0 0,9 0 90,23-4-90,4-1 0,21-4 0,-8 0 0,2 4 0,-4 1 90,-3 4-90,-5 8 90,7 12 0,-17 5 180,2 22 90,-23-4-90,-10-1-90,-10-5 89,-11-16 91,-20 5-270,-4-15-90,-17 3-629,19-14-91,13-4-269,18-3-271,13-6-359,-3-7-989,4-6 2608,4-7 0,4-4 0,5-4 0</inkml:trace>
  <inkml:trace contextRef="#ctx0" brushRef="#br0" timeOffset="34121">15390 756 22194,'0'-30'2609,"2"-1"-1710,9 11-539,6 5 180,39 25-270,-16 10-1,3 8-149,-4 2 0,3 4 0,-2 1-551,-4 0 1,-2 0 0,-1 2 460,0 6 0,0 2 0,-6-1-30,-1 8 0,-5 0 45,-2 0 0,-4 1-45,-3-2 0,-3 2-98,-5 11 1,-4 1 142,-5-8 0,-4-3-45,1-2 0,-4-4 0,-2-13 0,-2-5 0,-6-1-90,1-8-180,3-10-360,4-5-359,0-6-271,2-4 708,1-5-2146,5-9 2780,2-9 1,4-3-1,0-4 1</inkml:trace>
  <inkml:trace contextRef="#ctx0" brushRef="#br0" timeOffset="35325">10067 4048 21205,'-17'-27'2968,"-1"0"-2518,-2-2-90,-3 1-90,-1 1 89,-2 4-179,-4 7 90,-5 5 180,-27 13-180,12 5-313,15 3 0,1 2 133,-13 16 0,17-4 0,1 2-90,-10 15 0,16-16 0,4 2 0,6 9 0,6-2 0,11 2 0,5 0 0,10 3 0,8 1 0,-4-9 0,0 1 0,10 18 0,-12-15 0,-3 0 0,-6 18 0,-12 3-1026,-10 1 1026,-10 1 0,-5-1 0,-4-2 0,5-8 0,2-2 238,11-8-238,4-2 0,8-5 0,9-3 0,6-2 0,27 7 0,3 2 1053,-2 0-1053,-11-3 90,-25-6 0,-2 2 90,-17 24-90,1-7-318,-12 17 228,6-16 0,-3 0-180,5 19-270,5-14-854,6-9 0,1 1-1395,6 8 2699,2 16 0,4-15 0,3 2 0</inkml:trace>
  <inkml:trace contextRef="#ctx0" brushRef="#br0" timeOffset="36077">10481 10823 24533,'0'8'2878,"0"2"-2698,0-9-180,18 3 0,3-4-180,42 6-1561,-29 5 0,0 4 1741,1-2 0,-2 4 3,3 17 0,-6 5 177,-5 16-90,-13-17 0,-4 1 180,-9 22-90,-8-4 0,-7-1-90,-3-8-90,-3 9 0,14-5 0,4-4 0,18-9 0,4-16 0,8-1 0,5-3 0,2 1 3305,1 0-3305,-1 3 0,-3 4 261,-1 4-261,-5 6 0,-2 5 0,-3 4 0,-7-11 0,1 0 0,5 16-185,-6-18 0,1-2 185,9 10 0,0-13 0,3-1 0,18 15 0,-2-7 0,3-2 0,-17-12 0,0 1 0,14 13 0,-4 5 0,-17-8 0,-5 1 0,2 0 0,-5 0 0,-15 26 0,-14-23 0,-9-16 0,-4-2 0,-22 7 0,15-14 0,-3-3-135,-8-4 0,0-4-270,11-2 1,-3-2-1185,-10-5 0,-7-2 0,6-1-25,11-1 0,2-1 1614,-21-10 0,4-4 0,10-15 0,5-7 0</inkml:trace>
  <inkml:trace contextRef="#ctx0" brushRef="#br0" timeOffset="41823">29497 2036 14753,'8'-44'2878,"-3"13"33,0-12-2911,-2 30 1467,1-1-1287,0 26 831,-2 9-831,0 22-180,-2 12 45,0-22 0,0 1 1257,-2 4 0,-2-1-1302,1 2 0,0 0 0,-3-2 0,1 1 0,2-4 0,0-1 45,-1 3 0,1-3-45,2 9 0,-3-15 0,4-38 0,0-27-45,6-6 0,3-5 45,-2 7 0,2-2-141,5-18 0,2-1 141,-2 16 0,1 1 0,-1 0 0,2 1-209,-2 5 1,1 1 208,-1 4 0,2 2-40,14-19 40,1 14 0,3 13 0,-1 13 855,-1 12-855,-5 14 0,-8 13 455,-9 12-455,-14 7 0,-11 5 0,-13 0-200,-7-4 200,-6-4 0,2-7 0,1-6 0,5-5-90,5-7 0,6-5 90,7-6-90,7 3 0,10-2 157,10 5-67,11 1-90,7 0 90,5 1-90,0 3 90,-3 5 0,-7 4-90,-5 3 90,-11 3 0,-8 1-90,-11 1 90,-8-4-90,-11-4-269,-20-6-181,10-9-899,-18-18 359,28-8-1168,-2-16 2248,20-4 0,4-8 0,7-3 0</inkml:trace>
  <inkml:trace contextRef="#ctx0" brushRef="#br0" timeOffset="42324">30151 1918 22014,'10'-23'2339,"-1"5"-2069,-4 2-90,0 13-90,-1 12 0,0 18-90,-2 15 0,0 12 0,-2-12 0,0 1 0,0 23 0,0-25 0,0-1 0,0 3 0,0-12 0,-6-15 0,-2-9 0,-9-20 0,-1-12 0,1-18 0,7-18-596,11 6 1,3-3 595,2 13 0,2 0 0,3-16 0,4 2-106,-2 23 1,2 4 105,18-24 0,3 17 0,7 14 0,7 14 0,6 19 0,-1 13 0,-6 22-177,-16 12 177,-22-23 0,-4 2 0,-4 0 0,-6 2 0,-10 15 0,-5 1 512,4-16 1,-4-1-918,-18 21 1,-3-5-91,14-27 0,0-2-495,-8 5 1,-1-3 989,-12-3 0,3-4 0,0-3 0</inkml:trace>
  <inkml:trace contextRef="#ctx0" brushRef="#br0" timeOffset="43053">29570 3067 21924,'-3'-16'2879,"2"0"-2519,-3 3-180,4 1-1,0 5-89,0 3 0,0 44-90,0-2 0,0 1 0,0 2-219,2-6 0,0 0 219,-1 2 0,1-1 0,0 0 0,1-2 0,2 28-3157,-3-13 3157,0-10 0,-2-14-90,0-20 90,5-65 0,4 0-220,-2 6 0,2-2 220,0 14 0,2 3 0,0-1 0,1 2 0,0 3 0,0 2 203,12-25-203,3 14 3129,1 11-3129,6 12 0,16 16 0,-6 29 0,-9 8-90,-22 22 859,-26-7-769,-2-12 0,-5 0 0,-2-3 0,-1-1 0,1 0 0,0-2 24,-15 12-24,19-23-90,9-5 90,4 0-90,10-1 90,6 1-89,7 3-1,3 0 90,1 2 0,-5-2-90,0 6 0,-10-3 90,-7 0 0,-10-2-90,-13-8-90,-1-2-270,-3 3-899,-8-8-270,12 4-810,-2-6 2429,16-2 0,8-3 0,3-2 0</inkml:trace>
  <inkml:trace contextRef="#ctx0" brushRef="#br0" timeOffset="43461">30175 3098 22014,'17'-36'1979,"-3"2"-1709,-4 9 270,-5 19-270,-2 44-180,-3 15-669,0-8 1,0 1 623,0-5 0,0-2-45,1 0 0,-2 2-109,-3 13 1,-1-2 198,3 6-90,-7 3 0,9-66 0,0-27 0,3-20 0,1 17 0,1-3-10,3-6 1,2-2 9,2-5 0,4-3 0,1 4 0,3-3 0,2 1-897,1 3 0,3 2 0,0 0 897,-1 2 0,1 1 0,2 4 0,11-4 0,2 11 0,14 22 0,-4 27 0,-10 29-268,-26-12 0,-3 3 268,-3 6 0,-4 2-90,-5 3 0,-4 1-90,-2 1 0,-3-2-225,-4-1 1,-4-2-271,-2-3 1,-3-2-541,-1-4 1,-3-2 1214,-1-6 0,-1-2 0,1-4 0,-1-2 0,-27 12 0</inkml:trace>
  <inkml:trace contextRef="#ctx0" brushRef="#br0" timeOffset="44263">29623 4035 20935,'-10'5'2968,"3"-1"-2698,4-4-90,3 0 0,0 6-90,0 1 90,0 25-180,2 16 45,0-12 0,0 2-45,2 26 0,2-5 0,-2-26 0,0-6 0,0-2 0,-1-12 0,-2-7 0,-1-17-90,0-12 90,2-11 0,2-9 0,4-7 0,5 0 0,3 0 0,2 7 0,4 2 0,3 9 0,1 5 0,3 7 0,-3 11 0,6 13 0,-14 10 90,0 13-90,-22 17 0,-5-11 0,-9 10 0,1-18 0,-1-4-90,4 1 90,5-10-90,4-1 90,8-1 0,4-4 0,5 1 0,6 3 0,1-2 0,3 5 0,4 13 0,-10-4 0,-1 11 0,-15-7 0,-10-4 0,-6-4 0,-23-4 0,-2-7-270,-3-3-90,9-8-359,15-3 719,5-25 0,12 10 0,7-17 0</inkml:trace>
  <inkml:trace contextRef="#ctx0" brushRef="#br0" timeOffset="44703">30180 4103 22284,'14'-19'1529,"2"3"-1349,-2 7 0,4 3 0,1 14-90,1 8 0,-1 14 90,2 32-90,-9-10-90,-6-17 0,-1-1 0,-3 10 90,-2-2 0,-9-22-90,-8-20 0,-1-22 0,2-25 45,15 6 0,4-2-45,3 6 0,1 0-135,3-13 0,2-1 179,2 14 1,3 2 0,8-8 0,4 2-45,-5 13 0,1 3 0,8-4 0,2 7 0,17 8 0,-1 22 0,-5 14 45,-21 5 0,-5 6 0,-7 4 0,-5 2-45,-1-2 0,-5 0-195,-8-2 0,-7-4-75,-23 6-360,-11-6-539,-6-4-720,-2-6 1889,2-9 0,8-6 0,3-6 0</inkml:trace>
  <inkml:trace contextRef="#ctx0" brushRef="#br0" timeOffset="45788">29729 4745 19226,'-5'-7'4138,"-2"0"-2159,6 3-1800,-2 1-89,3 1 0,0 2-90,0 8 90,0 6-90,0 15 0,0 10 0,-4 9 0,3 4 0,-3 0 0,4-4 0,0-7-90,0-10 90,0-6 0,-3-9 0,-4-11-90,3-10 90,-6-13 0,10-11 0,-4-10 0,4-4 0,4-5 90,2 5-90,6 4 0,3 6 0,3 6 0,2 4-90,1 7 90,1 7 0,-2 11 90,-3 7-180,-3 11 90,-8 6 90,-2 3-90,-8 3-90,-8 8 180,1-7-180,-5 3 0,9-19 0,4-7 1,8-6 89,20 3 0,3 2 0,14 4 0,-10-1 0,-4 3 0,-5 3 0,-7 3 0,-8 2 89,-4 1-89,-13-1 0,-2 2 0,-11-2 0,-15 5-359,-6-8-271,-3-2-179,3-12-271,9-8 1080,-16-13 0,12 2 0,-11-11 0</inkml:trace>
  <inkml:trace contextRef="#ctx0" brushRef="#br0" timeOffset="46273">30395 4790 22914,'10'-5'1619,"-2"1"-1349,-4 14 0,-7 9-90,-4 19-1,-5 14-134,5-20 0,0 2-371,0 2 0,1 1 326,-1 0 0,0 1 0,1-3 0,0 0 0,-4 28-33,5-28 0,0-1 123,-3 8-90,3-1 0,-4-32 0,8-17 0,-5-52 0,8-6 175,0 15 1,2-4-41,5-8 0,1 1-45,-2 17 0,1 1 135,7-19 0,0 4-225,4 9 124,1 21 1,4 9-35,31 34-45,-17 12 0,-1 8-251,-5 3 1,-3 4 250,-2 9 0,-5 2-45,-10 2 0,-6-1 0,-4-15 0,-3 0-45,-3 9 0,-5-3-404,-22 8-181,-15-11-269,-11-6 359,27-21 0,-5-2 540,-24-3 0,-1-2 0,23-3 0,1-2 0,-19-2 0,0 0 0</inkml:trace>
  <inkml:trace contextRef="#ctx0" brushRef="#br1" timeOffset="63874">11110 6852 21745,'4'-7'2158,"-1"1"-2068,-2 3 90,1 7 90,0 12 90,4 20-90,-1 24-665,-2-17 1,0 3 439,-1 9 0,0 7-23,-1-13 1,-1 5-1,0 0 1,1-2-667,0 5 0,-1-3 1,1 3 643,-1-2 0,0 3 0,0-1 0,0-5-30,0-3 0,0-3 0,0 0-402,1 9 0,0 1 0,0-2-378,1 12 0,-1-4 0,1-2 1,0-9 809,0-10 0,-6-54 0,0-26 0</inkml:trace>
  <inkml:trace contextRef="#ctx0" brushRef="#br1" timeOffset="64146">11013 7051 21835,'0'-59'1529,"2"5"-1349,16-6-90,5 23 89,19-2 1,2 28-90,-6 15 0,1 6-90,18 15 0,-8 11 0,-6 11 0,-19 4 0,-6 3-1416,1 1 0,-5 0 1416,-10 2 0,-9-3 0,-5-16 0,-5-3 357,0-2 1,-4 0-403,-12 5 0,-3-2 45,9-11 0,0-2-731,-8 4 0,1-3 461,-4-3-90,5-9-809,3-10-360,14-9 1020,2-9 509,17-9 0,7-9 0,7-7 0</inkml:trace>
  <inkml:trace contextRef="#ctx0" brushRef="#br1" timeOffset="64556">11707 6880 22734,'0'-12'1439,"0"5"-1349,-3 15 0,2 13 0,-3 20 0,4 15-90,0-7 0,0 3-309,1-12 0,0 1 309,0 10 0,0 0 45,2-10 0,0-5 196,0 10-151,0-5-90,-3-31 0,0-22 0,0-11 45,2-26 0,2-10 0,4 8 0,1-1-167,1-13 1,2 2 166,3 18 0,2 7-45,12 1 0,-1 10 90,-1 16-90,8 13 90,-10 8-90,4 12 0,-11 13 0,-9-7 0,-1 9-360,-8-13 1,0-10 348,0-2-798,1-12-2879,5-6 3688,3-8 0,5-13 0,0-8 0</inkml:trace>
  <inkml:trace contextRef="#ctx0" brushRef="#br1" timeOffset="64722">12198 6753 21205,'18'-30'2518,"-5"11"-2068,-7 21-315,-2 30 0,-2 12-135,5 18-496,-4-6 1,0 4 45,-2-5 0,-1-2-45,0-12 1,0-1-541,0 9 1,0-3 1034,0 4 0,0-16 0,0-8 0</inkml:trace>
  <inkml:trace contextRef="#ctx0" brushRef="#br1" timeOffset="64859">12219 6260 20935,'0'-44'900,"0"8"-3599,5 19 2699,-2 18 0,7 19 0,-4 11 0</inkml:trace>
  <inkml:trace contextRef="#ctx0" brushRef="#br1" timeOffset="65379">12479 6735 22824,'0'16'1889,"1"-7"-1799,4 3-90,1 0 180,13 33-180,-3 0 0,3 5 0,0 3 45,-6-16 0,0-1-345,4 14 0,-1-1 300,-6-17 0,0 0 73,2 3 1,0-2-74,4 5 0,-1-18 0,4-72 0,-13 22 0,0-6 0,8-18 0,3-10 0,1 4-1621,0 1 0,1 3 1651,-3 8 0,0 0 0,1 7-30,18-10 303,-9 49-213,19 42-90,-17-5 0,-1 2-236,0 2 0,-1 0 236,-1 4 0,-1-3 0,4 10 0,-2-11-90,-1-14 90,-3-16-90,0-20 3248,-1-19-3158,-5-10 0,-1-6 0,-4 7 0,1-5 60,1-11 0,0-7 0,-1 1-937,-4 11 0,-1 0 0,0 1 906,0-2 1,-1 1 0,0 2-30,-1-10 0,-1 8 485,-4 5-485,0 22 0,0 21 0,0 25 90,0 20-90,0 18-171,0-24 0,1 1 126,1 3 1,1 0-181,-1 1 0,0 2-720,1 14 1,0 0-1,-2-17 1,0-1 944,1 10 0,-2-3 0,-4 1 0,0-6 0</inkml:trace>
  <inkml:trace contextRef="#ctx0" brushRef="#br1" timeOffset="65555">13076 6509 23813,'0'-16'990,"9"0"-900,11 4-90,21 1 0,18 2-732,-20 5 0,7-1 0,2 1-498,7 0 1,2 0 0,1 0 1041,2 0 1,1-1-1,0 1 1,0-1-1,0 1 1,-3 0-1,4-2 1,-1 0 0</inkml:trace>
  <inkml:trace contextRef="#ctx0" brushRef="#br1" timeOffset="65773">14537 6047 22554,'-30'-40'2609,"-4"1"-2429,-1 5-91,-2 5 1,5 10 90,5 16 0,3 21 0,6 27-45,9-9 0,1 3-288,2 8 0,0 6 183,3 7 0,1 7 0,1-1-705,-1-12 1,1-2-1,0 3 675,1 0 0,0 2 0,0 0 0,0-2-60,1 1 0,1-3 0,-1 0-90,0 0 0,1-1 0,-1 0-150,2-3 0,0 0 1,0 0-1634,-1 9 0,1 1 0,0-4 1933,0 1 0,-2-3 0,-1 7 0,-3-5 0,-6-4 0</inkml:trace>
  <inkml:trace contextRef="#ctx0" brushRef="#br1" timeOffset="65915">13977 6920 23813,'0'-53'1350,"0"6"-1260,4 9-90,9 8-45,14 14 0,7 4-180,-3 3 0,6 3 225,8 1 0,10 2 0,1 0 0,-5 1 0,9 1 0,0 0 0,6 1 0,0 0 0,-1 0 0</inkml:trace>
  <inkml:trace contextRef="#ctx0" brushRef="#br1" timeOffset="66145">15471 6215 27141,'-41'-5'1080,"3"9"-990,6 16-45,11 13 0,4 11-1411,5 14 1,5 6 1365,2-20 0,1 1 0,3 1-60,5 5 0,4 1 0,3-2-210,10 8 1,5-3-271,3 3 0,7 0-1359,3-7 0,5 1 0,-1-4 1119,-8-11 0,0-4 1,2 1 779,11 7 0,3 0 0,-1-6 0,6-5 0,-2-6 0,2-3 0,0 0 0</inkml:trace>
  <inkml:trace contextRef="#ctx0" brushRef="#br1" timeOffset="67112">16340 6061 16020,'-8'-21'3058,"0"1"-473,4 14-2495,0 11-1,4 54-44,0-8 0,0 4 352,0 1 1,0 5-398,1-4 0,1 4 0,1-6 22,-1-3 0,0-3-22,4 14 0,0-4 0,-2-24 0,1-2 1903,7 31-1993,-8-25 90,2-16-90,-6-36 90,0-27 0,0-26-45,1 25 0,2-6-414,1-7 1,2-6 0,1 3 458,-1 11 0,0 2 0,2-3 30,2-13 0,2-4 0,0 6-30,3 0 0,0 6 0,0 6 0,1 2 378,-2 8 0,2 2-378,6 2 0,1 4 0,11 0 90,24 38-90,-30 27 45,-10 16 0,-5 8-401,-10-19 1,-4 0 355,0 17 0,-4 0 45,-3-18 0,-3-3-45,1-2 0,-2-1 0,-15 24 779,11-29 1,-1-1-780,-10 6 90,-6-1-90,21-25-90,2-9 90,10-7 856,3-6-856,3-5 213,5-1-213,3-1 0,0 2 0,2 2 0,3-4 0,-8 10 0,0-1 0,-7 7 0,0 2 0,-2-1 0,0 1 0,-2 2 0,2 0 0,0 0-90,1 0 90,-2 0 0,1 0 0,2 0 90,12 0-90,1 6 0,11 2 0,1 5 0,1-1-90,17 5 90,-13-5 0,8 8 90,-20-2-90,-4 7 0,-6 4 0,-4 7 0,-4 3 0,-24 20 0,-1-14 0,2-16 0,-4-1 0,-8-2 0,-2-4-286,-19 13 286,16-16 0,-3-1 0,0-3 0,-2-4 45,1-4 0,-1-3-45,-11 3 0,3-4-90,-15-7 0,14-3-90,30-4 0,6-3-180,0-2-180,7-2 540,-2 0-1079,8-2-90,-6-1-630,2-1 1799,-8-11 0,1 8 0,-3-8 0</inkml:trace>
  <inkml:trace contextRef="#ctx0" brushRef="#br1" timeOffset="67645">15735 5930 23004,'-4'8'719,"-3"8"-629,6 13 0,-6 10-45,6-6 0,1 2-45,-4 14 0,4 16 0,0-31 0,0-7 0,0-7 0,4-6 0,0-7 0,6-7-450,33-47 1,9 2 449,-4 69 0,6-59 0,-5 6 0,-35 63 0,0 0 0</inkml:trace>
  <inkml:trace contextRef="#ctx0" brushRef="#br1" timeOffset="68229">17425 6364 19676,'-8'0'3238,"3"0"-2698,-4 0-1,4-2-179,-5-3 0,6 2-180,-4-1-90,8 4 0,-8 0-90,-9 26 0,-4 10 0,-2 5 0,2 4 0,1 2 0,-2 5 0,4-1-79,8-14 0,3-5 79,7 4 0,6-6-90,2-10 0,23-12-90,11-29 180,3-12-212,-20 6 0,-3-4 302,7-26 90,-3-4-1,-6 2 1,-5 4-90,-7 10-90,-4 11 90,-4 9 147,0 14-237,0 15 0,-6 35-450,4 2 1,-1 5-631,0-2 1,0-1 44,0 5 1,2-5 1034,5 3 0,2-26 0,5-7 0</inkml:trace>
  <inkml:trace contextRef="#ctx0" brushRef="#br1" timeOffset="68582">17660 6500 13463,'10'-39'1484,"0"1"0,2-8 498,1-8-1892,-7 38 1379,0 9-1469,6 3 1015,11 30-925,5 27-90,-13-23 0,-2 2 0,0 6 0,-3 0 0,-2 14 2946,-2-4-2946,-4-7 0,-2-9 0,0-8 618,0-12-618,2-6-90,2-14 90,15-28 180,12-23-90,-14 28 0,1-1 0,2 0 0,-1 1 0,6-5-90,-3 9 90,-6 11-90,-2 7 90,4 31 71,-5 2-430,7 23-181,-8-6-1124,2-9 0,1-1-585,2 1 2159,12 9 0,-11-43 0,1-6 0</inkml:trace>
  <inkml:trace contextRef="#ctx0" brushRef="#br1" timeOffset="69039">18448 6368 20575,'13'-52'2609,"-5"4"-2429,-5 8 179,-8-2-179,-4 21-90,-5 4 90,-6 28-90,-15 43-45,16-13 0,1 4-90,-1 0 0,2 4 45,4 12 0,5-2 0,3 4 0,4-28 0,2-3 0,2-3 0,2-15 90,3-6-90,2-12 90,0-5 0,4-9 180,8-23-90,5-5-180,-1 1 0,6 11 90,-3 45 0,3 40-45,-19-17 0,-3 3-1060,-2 14 0,-3 2 1060,-6-6 0,-2-1-45,-1 4 0,-4 2-83,-4-6 0,-3 2 1,-2-2 82,-4-2 0,-3-1 0,0-2-160,0 0 1,-1-1 0,-1-4 204,-15 6 0,-1-9-45,-15-8-90,22-22 1,1-11-46,7-14 0,5-9 45,-1 0 0,6-5 587,9-14 1,9-1-678,5 7 0,4 1-135,4-1 1,1 0-136,4 0 0,1 2-270,0 1 1,2 0-451,2 2 1,1 1 1169,0 2 0,1 0 0,0 2 0,-1 0 0,0 2 0,1-1 0</inkml:trace>
  <inkml:trace contextRef="#ctx0" brushRef="#br1" timeOffset="69250">18708 5948 22284,'0'-41'1709,"0"-4"-1529,0 18 0,0 6 90,2 21-90,2 17-90,4 17 0,2 21-45,-4-21 0,0 2-45,1 4 0,-1 4 0,-1-1 0,0 3 0,0-2-575,1 7 0,0 0 260,1 14 0,1-2-90,-3-24 1,0-3-946,8 29-718,-1-13 2068,0-13 0,4-12 0,0-10 0</inkml:trace>
  <inkml:trace contextRef="#ctx0" brushRef="#br1" timeOffset="69597">19236 6197 22284,'2'-47'1709,"-6"9"-1439,-6 18 0,-10 15 0,-9 21-90,-4 18-90,-3 18-386,18-20 0,1 2 296,1 2 0,1 1-1598,2 0 0,2 1 1598,4-3 0,1 0 0,-1 28-822,12-28 1,3-1 641,4 8 0,16 1 0,-4-31 90,5-14 0,1-16 90,-1-13 402,-1-11-132,-5-6-1,-7-4 2761,-6-1-2670,-6 8-180,-2 6 2089,0 10-2269,0 9 0,2 6 0,-2 8 90,2 12-90,0 6-360,8 30-269,-1-5-271,5 19-359,-4-14 1259,2 6 0,-7-16 0,0 3 0</inkml:trace>
  <inkml:trace contextRef="#ctx0" brushRef="#br1" timeOffset="69998">19536 5667 20515,'0'-29'2698,"0"2"-2263,0 6-165,0 5-155,0 7 65,0 5 12,4 16-102,-1 14 38,2 21-83,-3 0 0,-1 2-45,0-11 0,1 1-345,0 14 1,0-2 344,5 13-90,1-10 90,0-11 0,0-13 0,9-18 180,4-33 0,-2-8 0,-1-4-45,-3 1 0,0-3-1,1-5 1,-1 2-302,4-12 257,-5 11 580,-4 10-580,-4 15-90,0 16-90,-4 16-269,0 17-361,-2 8-449,-5 7-810,-2-2 1979,-4-1 0,5-8 0,2-4 0</inkml:trace>
  <inkml:trace contextRef="#ctx0" brushRef="#br1" timeOffset="70259">20141 5410 23903,'4'-55'2699,"-1"5"-2519,0 9 0,1 12-180,4 13 90,10 26-1,9 28-89,-9 1 0,2 9 0,-1 1-713,-4-7 1,-1 0-1,1 3 713,-1 2 0,1 5 0,-1-1 0,-3-1 0,-1 6 0,-3-3 0,-1 2 0,-1 0 0,0 1 0,-3 0-377,-3-1 0,-1-1 0,-3 3 377,0-6 0,-2 4 0,-2-1 0,-1-2-60,-7 11 0,-2-1 0,-1-2-60,1-1 0,0 0 0,-1-5-285,-9 9 1,-3-10-1215,3-19 0,-1-8 1619,-11 5 0,-10-15 0,21-26 0</inkml:trace>
  <inkml:trace contextRef="#ctx0" brushRef="#br1" timeOffset="70462">20844 5844 25432,'0'-41'1799,"0"2"-1709,0 3-180,0-4-539,2 15-2519,0 0 3148,2 24 0,0 10 0,0 12 0</inkml:trace>
  <inkml:trace contextRef="#ctx0" brushRef="#br1" timeOffset="70641">20876 6414 24443,'12'20'2698,"2"2"-2158,9 1-90,14 20-360,-4 13-135,-15-27 0,-5 3-900,-8 13 1,-11 2 944,-17-2 0,-9-1 0,0 5 0,-5-2 0,3-15 0,0-1 0,0 1 0</inkml:trace>
  <inkml:trace contextRef="#ctx0" brushRef="#br1" timeOffset="77279">28608 9037 22914,'0'-21'2429,"-4"3"-1890,3 5-179,-6 2-90,6 4-180,-2 2 180,3 3-1,0 12-89,0 7-90,0 14 0,0 10-90,-2-6 0,0 2 90,1 19-90,-1-19 0,1-2 0,1 6 0,0-12 0,0-7 0,0-8 90,-4-11-90,0-8 0,-1-15 0,1-14 0,4-13 0,0-15 0,6 12 0,3-4 0,6 0 0,2 0-270,1 0 0,2 3 270,5 7 0,1 6 0,11-3-29,0 10 29,-5 8 0,-3 12 0,-3 9 0,-4 13 0,-3 11 0,-5 10 90,-8 9-90,-8 0 0,-13 16 0,0-21 539,-6 7-539,14-27-60,2-7 60,5-5 0,5-4 0,7 0 0,11-2 0,11 2 0,7-2-90,6 2 90,-2 4 0,9 17 0,-24 20 0,-5 5 0,-30 11 90,-15-16-294,-15 0 204,-13-5-89,-12-8 89,26-19 0,-1-2-45,1-2 0,0-2 45,-30-3-90,8-6-180,-4-8 0,21 1-90,-1-4-359,22 8-271,5 0-2428,7-4 3469,2 1 0,6-4 0,1 3 0</inkml:trace>
  <inkml:trace contextRef="#ctx0" brushRef="#br1" timeOffset="77807">29246 8874 22194,'10'-16'2519,"-2"0"-1889,-4 5-451,-2 4-89,0 3 0,2 10 0,4 7 0,2 15 0,4 12-326,1 12 326,1 10-90,-8-29 0,0 2 0,0-1 0,-1 0 0,0-1 0,0 0 0,3 26 0,0-12 0,-4-8 270,-2-12-270,-7-80 0,1 17 0,-1-15 0,1-4-245,2 20 1,0 2 288,0-2 1,0-1-45,1 2 0,2 1 90,5-29-65,4 10-25,8 9 0,1 12 0,5 10 0,4 10 0,5 17 0,2 13 245,-12 9 1,-3 8-246,-4 6 0,-4 5-1546,-1 14 0,-6 2 1546,-6-12 0,-5-1-45,-6-4 0,-5-3-88,-15 9-136,-5-7-271,2-9-1259,-6-5 180,16-16-810,1-7 2429,21-19 0,7-9 0,4-8 0</inkml:trace>
  <inkml:trace contextRef="#ctx0" brushRef="#br1" timeOffset="78455">30025 8879 22194,'0'-19'2609,"0"1"-2159,0 7-360,0 4-1,0 3 1,2 14 0,2 25 0,1 23-90,0 2 0,0 3 0,-3-26 0,1-4 0,-2 0 90,1-10-90,-2-6 0,0-11 0,-4-32 0,3-25 0,2 9 0,2-5 0,4-6 0,4 0-285,-1 11 0,2 2 285,3 3 0,1 5 0,11-2 0,2 7 90,-1 9-90,9 13 0,-10 10 90,3 13-90,-16 7 570,-8 5-570,-2 1 90,-12 3-90,-2-2 0,-18 8 0,9-15-90,-4 8 90,19-17 0,8 3 0,8-5 0,9 1 0,1 3 0,3 5 0,-5 2 0,-3 2 0,-9 0 0,-8 1 0,-17 9 0,-2-12 0,-16 6 0,0-22 0,-6-3-90,-4-6-449,-12-4-1,18-3-270,-3-7-2068,31-16 2878,15 3 0,19-13 0,10 8 0</inkml:trace>
  <inkml:trace contextRef="#ctx0" brushRef="#br1" timeOffset="78857">30915 8901 20485,'16'-13'3238,"-2"-1"-2698,-7 2-90,-4 3-90,-10 3-90,-6 3 89,-29 11-269,5 7 0,-16 14-90,14 5 0,8 5 0,5 4 0,13-2 0,6 0-90,9-5 0,4-7-90,4-4 90,6-13 1,6-4-1,3-14 0,2-7 90,6-31 90,-10 4-1246,2-20 1246,-13 15 90,-4 4-180,-3 5 0,-2 9 90,-1 9-90,1 9 0,2 15 1245,0 10-1425,1 16-359,0 6-361,-4 6-269,0-3-3149,-2 5 4318,0-18 0,0-5 0,0-17 0</inkml:trace>
  <inkml:trace contextRef="#ctx0" brushRef="#br1" timeOffset="79209">31061 8965 20935,'20'-26'2609,"-2"6"-2160,-4 2-179,-3 7-90,-3 4 180,-2 3 0,3 22-180,-3 0-180,1 20 89,-3-6-89,-4 2 0,2-7 0,-2-4 90,0-5-90,0-11 0,0-7 0,4-9 0,4-13 0,6-4 90,18-18-90,-9 13 0,8-5 0,-9 22 0,-7 13 0,3 11 0,-8 15 0,0 5-90,-2 2-1169,2 13 270,-3-14-450,1 6-360,-4-21 1799,3-7 0,4-5 0,3-4 0</inkml:trace>
  <inkml:trace contextRef="#ctx0" brushRef="#br1" timeOffset="79839">31645 8937 18596,'11'-29'3958,"-3"2"-3328,-13 6-180,-6 5-1,-11 5-269,-5 6 0,-4 7 0,-1 12-90,-1 11-90,6 9 0,-2 23 0,17-14 0,-1 11-90,17-22 0,2-7 90,6-11 0,4-6 0,16-24 0,-5 0 90,10-17 0,-10 3 90,6-9-180,-10 13 0,4 2 90,-2 30-90,-5 16 90,4 20 0,-10 13-317,-9-22 0,-3 2 227,-3 3 0,-2 1 45,-2 0 0,-3 2-45,-9 14 0,-6-1 44,-3-9 1,-1-4-45,0 1 0,-2-5 0,-25-1 0,21-32-179,4-17-1,9-10-270,10-15-270,8-10 0,10 2 1,7-5-91,5-8 1,3-1 248,-7 18 0,1 0 0,0 0 681,1 0 0,1 1 0,-1 2 330,2-3 0,-1 2-367,-2 2 0,-2 0 142,-1 2 0,-1-1 269,2-8 1,-1 0 45,4-16-316,-8 26 1,0 2 339,0-1-474,-4 9 90,2 9 180,1 23 964,1 15-1144,1 28-135,-7-5 0,-1 5-45,-1 7 0,0 2-222,-4 1 1,0 0 41,0-4 0,-1-3-270,-2-18 1,0-2-1043,1 25-757,-4-8 2249,7-11 0,-2-10 0,3-7 0</inkml:trace>
  <inkml:trace contextRef="#ctx0" brushRef="#br1" timeOffset="80205">32230 8797 21205,'11'-37'2698,"-3"8"-2158,-16 11-90,-6 13-90,-13 16-181,-6 14-89,-3 14-266,1 11 176,0 3 0,9 1 0,11-4 0,6-7 0,13-7-90,2-13 0,8-10 90,6-19 90,5-12 0,3-17 0,1-10 450,-9 10 0,-1-2-91,7-17-314,-10 21 0,-2 1 45,0 1-90,-5 8 266,-3 11-266,-4 12 0,-1 14-90,11 31-45,1-13 0,2 2-135,-1 0 0,3 1-1124,11 9 0,3-2 1304,-8-15 0,0-3 0,1 2 0,0-3 0,11 7 0</inkml:trace>
  <inkml:trace contextRef="#ctx0" brushRef="#br1" timeOffset="81997">28588 10371 20126,'-4'-16'3508,"3"2"-2969,-2 5-89,3 3-90,0 1 0,0 3-1,0 0-89,0 10 0,0 8-90,3 16-90,2 11 0,5 11-90,-2 7-298,2 3 298,-4-2 0,-3-26 0,-2 0 90,1 10-90,-2 3 0,0-31 0,-3-9 0,-9-25-90,-2-11 90,-4-29 0,10-8 0,7 21 0,3-6 0,2 2 0,6-5 0,5 0-53,-3 6 0,3-2 1,3 9 52,4 10 0,3 8 0,26 3 0,-10 29 0,8 32 0,-28-14 0,-2 5 0,0 8 0,-4 1 0,-7-7 0,-4-2 0,-9 23 0,-11-28 0,-5-6 90,-1-12-90,-2-5-90,12-6 90,6 0-90,17 0 546,11 0-456,34 11 0,-7 5 0,-6 4 0,-1 6 0,-18 0 0,-3 2 0,1-1 0,-5 0 0,-13 21 0,-21-21 0,-33 2-45,18-21 0,-2-3-315,-30 10-180,27-16 1,3-2-1710,-3-7 90,3-2 2159,12-5 0,16 1 0,0-2 0</inkml:trace>
  <inkml:trace contextRef="#ctx0" brushRef="#br1" timeOffset="82890">29449 10281 21025,'0'-18'2968,"0"-1"-2338,-4 3-180,3 1-1,-6 3-179,6 3-90,-3 5-90,4 2 0,0 12-90,0 12 0,0 22 0,0 17 0,0-25 0,0 1-278,0 3 1,0 1 277,0-1 0,0 2 0,0 4 0,0 5 0,0-6 0,0-10 0,0 0 0,0 21 0,0-9-90,0-36 90,0-15-90,-5-16 90,4-23 0,-5-18 0,5-2 0,2-4-492,1 14 0,0 0 492,-1 6 0,1-3 0,1 3 45,2 0 0,0 4 36,2 4 1,0 3-82,8-25 0,3 18 0,4 18 0,17 42 0,-7 21 45,-10-2 0,-3 4-385,-6 2 1,-5 0 339,-1 3 0,-2 1 0,-1 1 0,-2-1 0,-4 0 0,-2-1 0,1-4 0,-2 0 254,-6 4 0,-2-2-524,-7 14 120,-8-1-570,8-40-1349,-6-10-7762,8-25 9414,3-4 1,13-14 0,6 3 0</inkml:trace>
  <inkml:trace contextRef="#ctx0" brushRef="#br1" timeOffset="83690">30070 10226 22554,'0'-29'2159,"0"2"-1529,0 4-181,0 5-179,0 4-180,0 7 0,0 3 0,0 16 0,0 46-90,0 7-450,0-7 1,0 11-1,0-7 450,0-9 0,0-2 0,-1 2 0,-1 4 0,1-8-233,0 10 233,-6-14 0,6-12 0,-2-10 0,3-11 0,0-8 1400,0-15-1400,1-32-90,7-4 45,6-9 0,5-4 45,-3 17 0,4 0-423,7-16 0,3 1 423,-4 17 0,-1 3-45,1 3 0,-1 2 45,-2 5 0,0 2 0,26-11 0,-22 23 0,2 38 0,-32 12 0,-10 23 0,-11-19 0,-4-1 0,6-11 0,-1 0 45,-6 9 0,-1-2-135,-6 3 90,11-8 0,5-8 1028,12-4-1118,10-5 90,14-5 0,15 4 0,31 2-90,-13 1 90,11 6 0,-29-3 0,-11 5 0,-10 4 0,-20 15 0,-11-11 0,-17 5 0,-3-18-90,0-8-90,2-4-179,5-6-181,8 0-180,3-2-269,9-3-720,6-4-720,11-2 2429,14-5 0,15-2 0,10-3 0</inkml:trace>
  <inkml:trace contextRef="#ctx0" brushRef="#br1" timeOffset="84009">31008 10534 20935,'21'-34'2699,"-7"2"-2160,-12 5-179,-12 4 0,-7 9-90,-9 6-180,-5 16 0,-3 8-90,-1 16 0,4 9 0,7 6 0,8 4-90,8-2 0,4-3 0,9-8-180,11 0-90,13-24 270,3-9 90,5-27 0,-8-13 0,2-6 0,-3 0 0,-3 3-90,-3 8 90,-4 8-90,-4 10-449,0 12-2250,8 20 2789,-8-2 0,9 12 0,-8-9 0</inkml:trace>
  <inkml:trace contextRef="#ctx0" brushRef="#br1" timeOffset="84342">31349 10502 22194,'10'-25'1889,"0"5"-1709,-3 4 0,-3 9 90,-3 17-90,-1 8-90,-5 17-90,-3 4 0,-7 2 0,1 0 0,0 1-90,7-17-90,1-4 0,10-31 180,4-9 180,18-25 0,6-1-180,8 18-45,-7-7 0,-1 13-1035,4 62-1528,-6 12 359,2-4 2249,6-16 0,-6-23 0,3-10 0</inkml:trace>
  <inkml:trace contextRef="#ctx0" brushRef="#br1" timeOffset="84740">31844 10502 20755,'0'-54'2879,"-9"4"-1980,-11-12-629,-8 18-180,-1 8-90,8 26 0,8 22 0,7 8 0,2 7 0,10 17 0,1-13 0,7 8 0,0-27 180,2-4 90,1-8 269,2 0-359,-3 0-90,-2 8-90,-7 10 0,-4 16 0,-2 16 0,-1 13 0,-4-12 0,-4 3 45,-4-1 0,-3 0-249,-1-1 0,-3-2 204,-1-10 0,-3-7 0,-16-1-90,-14-12 90,14-17-270,-5-11-90,22-14-269,11-10-271,7-10-135,13 1 1,6-3-945,8-8 1,2-1 1807,0-2 0,3 1 1,2 0-1,1 3 1,-10 16-1,0 0 0</inkml:trace>
  <inkml:trace contextRef="#ctx0" brushRef="#br1" timeOffset="84939">31848 10254 20845,'11'-46'3328,"-1"1"-2698,-2 2-90,-2 4-91,2 7-359,-4 8 90,2 10-90,6 21 0,2 42-90,4 8-752,-9-14 1,-1 0 661,-2-7 0,-1 1-495,1 12 0,1 3-539,1-5 0,0-1-990,3 4 0,3-4 2114,11 4 0,5-26 0,-4-24 0</inkml:trace>
  <inkml:trace contextRef="#ctx0" brushRef="#br1" timeOffset="85290">32242 10520 19856,'29'-52'3418,"-3"2"-2699,-7 5 271,-5-4-361,-15 17-539,-6 10 0,-14 27-90,-1 20 0,-1 14 0,3 9 0,2 4 0,5-2-90,5-5 90,5-8 0,3-10 0,0-7 90,9-29 180,-2-3 180,9-26 90,-4 6-181,-1 2-89,-1 6-90,0 4-180,0 9 90,6 9 0,6 16-90,25 23 0,-4-4 0,-14-10 0,1 0-135,-2-2 0,-1-2-495,12 8-359,1 4-2159,-20-22 629,-11 1 2519,-2-9 0,-16 3 0,-2-4 0</inkml:trace>
  <inkml:trace contextRef="#ctx0" brushRef="#br1" timeOffset="86174">11516 9132 25343,'-20'-14'2248,"1"3"-2068,3 2-180,4 4 90,6 11-90,2 10 0,4 16 0,0 15 0,0 14 0,2-25 0,0 1-1786,1 17 0,2 0 1651,-1-15 0,1 0-135,1 9 1,0-3-754,0 3 33,-2-10-179,-2-9-90,-2-8-900,0-10 2159,0-11 0,0-17 0,0-9 0</inkml:trace>
  <inkml:trace contextRef="#ctx0" brushRef="#br1" timeOffset="86407">11537 9209 20485,'12'-40'1049,"0"0"1,0 1 0,0 1-3701,1 5 1,0 1 3010,16-27 1408,5 7-1273,2 21 0,5 5-135,18 4 114,-20 9 1,-4 8-295,-2 25-180,-23 9 0,-16 3 0,-30 23 0,-3-19-90,0-5 0,-2-4-180,-7-6-90,-8 0 3213,26-17-3573,5-4 1,3-4-271,4-3-449,3-5 1439,7-9 0,8 1 0,5-6 0</inkml:trace>
  <inkml:trace contextRef="#ctx0" brushRef="#br1" timeOffset="86949">12024 8752 22104,'27'-9'2789,"-7"2"-2339,-4 2 359,-4 19-539,-7 7 90,0 43-2011,-4-24 0,-2 1 1651,1 1 0,0 0-850,1 11 0,0-3 850,-1 3 90,2 13-90,-2-39 0,0-1 0,0-19 0,0-7 2550,0-9-2550,0-23 2542,0 3-2542,4-31 0,-3 25 0,4-23 0,-3 28 0,2-5 0,-1 17 0,-1 2 0,-2 3-90,0-7 180,0 5-90,0-6 0,0 3 0,-4-15 0,3 7 0,-6-21 90,2 14-90,1 0-90,-3 8 90,2 11 0,1 4-90,0 4 0,4 4-3418,0 2 2608,2 4-629,0 1-720,4 6 2249,-2 1 0,2 1 0,-2 1 0</inkml:trace>
  <inkml:trace contextRef="#ctx0" brushRef="#br1" timeOffset="87424">12251 8752 18596,'-3'-11'3508,"2"1"-3148,-3-1-270,1 2 270,2-4-180,-3 3 90,4-1 0,0 5 89,0 1-89,0 2 90,0-1-90,0 2 90,2-5-181,0 0-89,0-2 90,2-4-180,-2 3 0,15-11 0,-8 14 90,21-5-90,-14 16 0,10 3 0,3 13 0,-5 5 0,1 1 90,-14 1-90,-7-11 0,-4-7 0,0 3 0,0-10-90,0 4-270,0-6-359,0 0-450,0 4-540,0-3 1101,0 3 1,2-4 0,0 0 0</inkml:trace>
  <inkml:trace contextRef="#ctx0" brushRef="#br1" timeOffset="87596">12588 8689 21655,'5'-7'2698,"-2"2"-2428,-3 3 0,2 2-90,1 8-90,2 4 0,5 29-270,7 13-360,-2 1-809,-4-19 0,-1-2-1170,0 0 2519,-1 7 0,-7-23 0,-2-3 0</inkml:trace>
  <inkml:trace contextRef="#ctx0" brushRef="#br1" timeOffset="87761">12804 8313 23364,'-18'-43'449,"-1"2"-1168,1 7-720,1 7 1439,9 3 0,2 13 0,6 1 0</inkml:trace>
  <inkml:trace contextRef="#ctx0" brushRef="#br1" timeOffset="88232">13072 8553 22194,'4'59'2339,"0"0"-1979,-4 1-2370,0 2 2279,0-3-89,0-3-237,0-10 57,0-8 618,0-11-618,1-7 0,4-10 0,3-6 1078,16-29-1078,-1-3 90,13-25 641,-7 1-686,-9 12 0,1-1 45,-1 6 0,0 1 45,0 1 0,0 4 45,11 6 0,-15 39-90,-7 15 0,-4 7 0,4 26-268,-4-17 0,-1 1 178,1 18-90,1-8 0,-2-12 0,2-12-180,2-20 90,6-19-180,21-50 315,-20 26 0,2-3-461,7-19 0,1-3 506,-4 4 0,0 0 45,2-9 0,1-2 44,-7 19 1,0 0 0,2-4-262,-1 1 0,2-3 0,0 0 0,-1 3 262,-1 1 0,-1 3 0,1-2-30,6-14 0,2-2 0,-2 12 89,11 9-149,-5 24 0,-16 67 0,-11-17 0,-3 5-90,1 5 0,-1 5 1,-1-2-944,1 8 0,0 1 613,1-8 0,-1 3 0,-1-4-390,-1 1 1,-1-3 963,-3 8 1,-2-4-1,1-15 1,0-2-1,-3 5 1,1-1-1</inkml:trace>
  <inkml:trace contextRef="#ctx0" brushRef="#br1" timeOffset="88394">13770 8594 22196,'-6'-44'1034,"-1"1"0,6-9-1034,3 16 0,9 3-720,29 7 1,12 6-495,5-2 0,4 1-126,-13 4 1,3 0 0,-1 0-1938,-2 2 0,-1 1 0,-2 0 3216,6-4 1,-3-1-1,-2-1 1,-2-2-1,-2-1 1,1 0-1</inkml:trace>
  <inkml:trace contextRef="#ctx0" brushRef="#br1" timeOffset="88580">14688 7888 21025,'-7'-63'1829,"-1"0"0,1 7 0,-7 11-1200,-27 18-179,-4 22-135,12 26 0,3 12-225,7 0 0,4 6-571,3 1 0,0 5 0,4 4 481,5 1 0,4 5 0,2 1 0,0-2 0,0 4 0,1-2 0,1 8 0,0-8 0,1 7 0,1 5 0,0-1 0,-1-3 0,1-8-609,0 9 1,-1-7-1,1 4 447,0-10 0,0 6 0,0 0 1,-1-4-1,0-7-423,-2 10 1,0-5-1447,0 5 1,0-4-7801,-4 11 9298,-2-10 0,-4-54 0,-2-12 0</inkml:trace>
  <inkml:trace contextRef="#ctx0" brushRef="#br1" timeOffset="88707">14367 8969 21835,'5'-35'1079,"0"-1"0,5-29-899,4 9-180,2 8 90,5 5-90,7 7 0,6 2-270,13 3-1304,-9 10 0,2 2 1574,-9 4 0,-2 0 0,8-1 0,-1 2 0,3-4 0</inkml:trace>
  <inkml:trace contextRef="#ctx0" brushRef="#br1" timeOffset="89109">15666 8105 16071,'-14'-39'2339,"0"5"-21,4 7-1868,0 7 1561,2 11-1382,-13 27-629,0 22 0,9 0 0,-3 14 0,2 4 0,2-1-299,2-2 1,4 0 0,0 1-1,-1 1 299,0-2 0,0 2 0,-1 1 0,2-1 0,3-2 0,2 4 0,3-1 0,2-3 0,1-3 0,4-2 0,1-4 0,3-2 0,2-1 0,2-2 0,3-2-824,12 14 1,5-4-32,4-8 1,4-5-226,0-8 1,4-6-315,0-9 0,1-6 1312,-2-7 0,0-7 1,-1-6-1,-1-4 0,-1-5 1,0 0-1</inkml:trace>
  <inkml:trace contextRef="#ctx0" brushRef="#br1" timeOffset="89440">16426 8006 23454,'-23'-49'2338,"1"9"-2158,2 19 0,-1 17 0,-6 48-180,10 3 0,6 4 0,5 7 0,11 1 0,5-2-45,-5-10 0,3-2 0,6 2 0,3-10-45,6-21 90,1-8 0,17-40 90,-9-2 90,-2-13 0,-1-5-292,-12 18 1,-1 1 156,5-12 0,-2 3 45,2-4 0,0 21-90,-7 24 0,3 25-270,-7 26-540,-1-4 1,0 6-1080,3 5 1,0 1 1813,1 0 0,0-2 1,2-3-1,2-5 0,9 13 1</inkml:trace>
  <inkml:trace contextRef="#ctx0" brushRef="#br1" timeOffset="89793">17181 8191 25972,'0'-25'2609,"0"2"-2609,0 11 0,4 10 0,6 18 0,10 16 0,12 15-325,-9-16 1,3 2 324,3 3 0,1 0-1313,5 4 1,1 0 1267,1 0 0,0-1-450,0 0 1,-1-1-1060,-1-2 0,-1-1 385,-3-3 0,0-1 1169,-4-4 0,-2 0 0,20 22 0,-7-3 0</inkml:trace>
  <inkml:trace contextRef="#ctx0" brushRef="#br1" timeOffset="90252">18123 8399 24263,'-4'-32'1889,"0"3"-1799,4 8 90,0 6 539,0 8-449,9 35-135,1 4 0,0 4-135,1 4 0,1 4-158,-1 1 0,1 4 1,-2-4 157,-2-2 0,0-2-1335,1 12 1,-1-2 1334,-4 6 0,0-12 0,-4-13 0,0-16-90,-6-14 0,-4-40 0,2-7 90,4 6 0,3-4 146,5 3 0,2 0-146,2-1 0,2-2 44,9-10 1,2 2 1328,-6 16 0,2 2-1373,9-7 0,1 6 90,6 11-90,11 19 0,-8 26 0,3 16 0,2 12-155,-22-23 1,0 1 154,0 1 0,-1 1-360,16 26-360,-5-1-449,-3-10-2699,-2 2 3868,-8-26 0,-1-7 0,-7-22 0</inkml:trace>
  <inkml:trace contextRef="#ctx0" brushRef="#br1" timeOffset="90607">19025 7929 22824,'10'-44'2878,"0"4"-2608,-6 10 0,0 8-180,-4 6 360,4 15-180,0 15-91,2 20-179,2 16 45,-4-4 0,0 3-45,1 1 0,1-1 0,-2 1 0,0-2 0,0-9 0,0-5 0,0 0 90,0-11-180,2-12 90,2-11 0,2-15 0,4-15 45,-1-3 0,0-3 45,7-21-166,-6 18 0,0 1 255,2-5-179,-4 10 0,-2 10 0,-3 9 0,-2 8 90,1 16-180,8 27 0,-2 4-449,7 20-541,-5-13-449,4 0-809,1-3 2338,1-6 0,2-6 0,1-4 0</inkml:trace>
  <inkml:trace contextRef="#ctx0" brushRef="#br1" timeOffset="90840">19695 7902 22824,'8'-55'2968,"2"5"-2428,2 13 90,8 15 89,6 19-89,9 23-360,6 24-270,-12 7 0,-3 10 0,-9-13 0,-2 2 0,-1 1-337,0 1 0,0-1 0,-5 4 292,-4-6 0,-2 4 0,-4-1 0,-2-3-675,-6 2 1,-4-3-1,-1 1-8,1 0 1,-1-1 0,-2-2-218,-11 12 1,-5-5 944,2-11 0,1-5 0,-12 13 0,17-21 0,0 0 0</inkml:trace>
  <inkml:trace contextRef="#ctx0" brushRef="#br1" timeOffset="91209">20393 8273 25253,'-4'-19'2158,"0"-1"-1978,4 0-180,2-1 0,2 1-270,0 4-1439,4-2 180,-3 10-2968,6 8 4497,-4 14 0,3 14 0,-4 4 0</inkml:trace>
  <inkml:trace contextRef="#ctx0" brushRef="#br1" timeOffset="91373">20491 8607 22644,'17'26'3508,"0"-4"-1979,18 25-989,-10-14-180,10 16-360,-16-13 0,-6 2-90,-15 1-810,-22 1-809,-23 1-1816,12-19 1,-5-1 3524,-7 1 0,-2-1 0,-6 3 0,-2 1 0,-2 0 0,0 1 0</inkml:trace>
  <inkml:trace contextRef="#ctx0" brushRef="#br1" timeOffset="94363">29091 11823 15358,'-32'0'5487,"-1"-2"-4857,-1-1-181,1-1-5659,3-1 5570,3 1 1498,5-1-598,-4 1 768,11-5-1578,-3 6 0,12-5-270,2 7 3841,4 11-3571,-5 48-270,-2 5-774,2-12 0,-1 2 639,1-7 0,-1-1-45,1 0 0,1 1 0,1-2 0,0 0-250,1 9 1,0-2 249,2-17 0,0 0-45,0 3 0,0-4 45,0-5-89,0-17 89,6-17-90,20-54 45,-1 7 0,2-6-22,-8 19 1,0 0 0,1-2 66,4-6 0,0-1 0,-1 4 0,3-4 0,0 4 0,-1 4 0,0 1 0,-3 7 0,-1 3 487,17-14-397,-5 22-90,-6 26 90,-9 24-90,-8 22 0,-15-2 0,-5 4 0,2-11 0,-2-1-568,-8 14 1,-2-3 612,3-16 0,-1-4-45,-17 21 372,4-11-372,5-12-90,10-11 1,6-9-1,10-13 90,28-18 1100,2 1-1100,8 6 0,3 3 0,14 3 485,-10 16 0,-3 9-395,1 28-90,-22-17 0,-5 2 90,-16 32-90,-19-20 0,-18-5 0,-10-8 0,-6-6-180,-4-12-495,19-8 1,0-2-405,-17-8 513,11-16 1,8-7 0,19-6-1,7 1 1,1-1 0</inkml:trace>
  <inkml:trace contextRef="#ctx0" brushRef="#br1" timeOffset="94656">29400 12085 21126,'18'54'959,"1"-1"1,-1 1-1,1-1 1,4 12-1,0-3 1,-9-11-960,-12-1 457,0-14-547,-2-27 257,-4-20-167,0-32-90,-1-18 90,3 22 0,1-1-182,2-7 1,1-1 136,2-3 0,2-3 45,4 6 0,3-3 0,1 3 45,0-4 0,5 2-45,1 7 0,4 0 0,1 11 0,16 6 447,10 28-447,-21 53 0,-18-17 0,-3 3-366,-2 8 0,-2 2 366,-4 3 0,-2-1 0,-4 1 0,-2-1 0,-4-3 0,-3-1-180,0-3 0,-3-3-180,0-5 0,-2-1-225,2-6 1,-1-1 584,-5-2 0,1-3 0,1-4 0,-4-3 0</inkml:trace>
  <inkml:trace contextRef="#ctx0" brushRef="#br1" timeOffset="95251">30236 11877 22644,'17'-30'2519,"-3"5"-1800,-6 14 1,-4 21-91,0 18-269,-4 24-180,4 14-653,-4-28 0,0 1 473,2 1 0,0 0 45,-1 0 0,0-1-45,0-2 0,0-1 0,3 25 0,-3-13-376,0-13 286,-1-18 0,0-11 0,0-19-89,2-48 89,6-3-271,-2 11 0,2-2 361,3 7 0,3 2 0,0 0 0,4-1-45,8-9 0,3 4 45,-7 17 0,1 4 493,5-4 1,1 6-494,8 14 382,-7 23-382,-3 15 180,-11 22-180,-6 8 90,-6 6 0,-10-2-90,-6 7 0,0-22 90,1 1-180,3-25 916,8-4-826,-4-7 28,6 3-28,5-1 0,6 9-90,9 7 90,1 7 0,2 27 0,-21-26 0,-6 2 0,-14 7 0,-7-2 0,1-8 0,-7-5-45,-24-4 0,-6-8-270,12-10 1,0-5-1,1-1 0,2-3-45,7-4 0,6-2-539,2-11-1,15-2-179,12 1-2879,40-13 3958,5 8 0,-6 8 0,4 0 0,-6 6 0,1-1 0</inkml:trace>
  <inkml:trace contextRef="#ctx0" brushRef="#br1" timeOffset="95575">30866 12275 21025,'35'-10'1409,"0"0"0,4-3 1,-1-1-601,7-8 1,-5-2-91,-30 15-179,-19 3-180,-10 18-270,-14 9-90,-6 18 0,0 10-294,6 6 294,7 2 0,18-21 0,3 0-720,4 22-89,20-11 539,4-31 0,25-48 270,-14-4 0,-12 8 0,1-1 45,-3-2 0,-2 2 45,6-12-90,3 0 0,-15 30 294,6 27-1554,-1 20 1,0 5-270,-4 3-450,-8-19-270,-2-13 2249,-3-4 0,2-14 0,0-2 0</inkml:trace>
  <inkml:trace contextRef="#ctx0" brushRef="#br1" timeOffset="95858">31272 12388 19406,'15'-35'1469,"-1"0"0,0 3 0,0 3-929,4-6 180,-2 9-91,-2 12 1,-1 5-270,-3 13-90,0 6 89,-4 24-269,-2 5 0,-2 11-90,-2-15-90,0-16 90,0-13 0,0-6 90,0 0-270,6 0-899,11 6 90,3 2-271,12 5-179,-2 1-720,5-7-7672,7-1 9815,5-6 0,4-6 1,2-1-1</inkml:trace>
  <inkml:trace contextRef="#ctx0" brushRef="#br1" timeOffset="96426">31991 12248 15994,'24'-54'3148,"-3"0"-154,-11 1-2185,-4 8-89,-14 8 781,-3 19-1142,-9 18 385,-4 20-609,4 11 0,1 5-135,4-6 0,2 1 649,-6 12 0,3 0-739,1 18-270,7 4-89,5-23 359,6-8 0,4-32 0,5-20 90,4-16 90,6-12 0,3-4-3009,2 2 3009,-3 8 90,-2 12 90,-2 13-90,-1 25 0,-3 20 0,-6 27-135,-5-22 0,-4 4-45,-4 25 0,-5 1-869,2-16 1,-1 0 912,-6 15 1,-2-3-45,2-24 0,-1-3 2532,-13 24-2532,3-14 0,2-13-270,3-17-180,3-10-179,7-19-271,4-15-179,5-20 539,2 18 0,1-4 45,1-2 1,5-9 359,3 1 0,5-10 0,3-6 0,2-3 0,0 3 1,-3 5 302,3-3 0,-2 4 0,0 0 1,2-5-50,0 2 1,1-5 0,2-3 0,-1 1 0,-1 4 0,-2 8 120,4-7 0,-2 8 0,-2 5 75,-1 4 0,-2 4 449,2 1 1,0 7-136,4 7-89,4 30-270,-16 58-441,-8-16 1,-2 8 170,-1-9 0,-1 7 0,-1 1 0,-1 1-630,0 5 1,-1 0 0,-1 1 0,1 0 404,0 0 0,0 0 0,0-1 0,0-1-45,0-5 0,0 0 0,0-3 1,1-5-62,-1 12 0,2-7-434,0-7 0,2-2-1393,4 21 2158,18-26 0,4-30 0,15-18 0</inkml:trace>
  <inkml:trace contextRef="#ctx0" brushRef="#br1" timeOffset="96710">32778 12307 20935,'19'-53'1259,"0"-1"0,-4 3 1,-2 0-901,-4 6 1,-4 1-1454,-4 6 1,-4 2 1723,-11-16 593,-11 18-953,-7 24-90,-3 20-90,0 22-1,3 11-89,7 10 190,16-20 0,3 0-460,3 16 180,25-25 90,2-34 90,17-41 90,-22 19 0,-1 0 572,1-3 1,1 1-619,-1-1 1,1 2-135,14-22 0,-5 19 0,-7 22 0,-4 28 0,-2 26 0,-7-8 0,-2 2-448,1 8 1,-1 3 447,-1 4 0,0 2-315,-1 2 0,-2 2-720,1-1 1,-4 3 1034,-4-6 0,-2 3 0,-2-4 0,-2 9 0,-3-2 0,-1-9 0,0 1 0,0-1 0</inkml:trace>
  <inkml:trace contextRef="#ctx0" brushRef="#br1" timeOffset="97508">28758 13817 26242,'2'-27'2339,"0"-4"-2339,-2 13 0,-3 8 0,2 25 0,-3 21 0,6 11 0,2 12 0,1-3 0,0-1 0,2 3-559,-1-3 0,1 9 0,1 0 0,0-9 559,2-1 0,0-4 0,2 11 0,0-8 0,4-16 0,-6-34 0,4-38 0,-8 4 0,0-6-441,4-10 0,1-6 0,1 1 441,3-11 0,1-1 0,0 5 0,2-3 0,0 3 0,4-3 0,3 2-106,-3 11 0,3 0 1,0 1 105,8-8 0,1 3 782,3 4 1,0 9-783,5 18 0,-34 65 0,-14 23 0,-3-24 0,-5 1 0,-1 1-397,1 10 1,-2 1-1,-1-2 397,-11 11 0,-1-9 667,12-24 1,2-3-668,-12 17 403,11-18-403,31-29 226,9-13-226,32-21 0,-1 4 0,-16 18 0,0 5 0,15 10 0,8 16 0,-37 30 0,-18-2 0,-7 6 0,-11 5 0,-5 1 99,-1 2 0,-5-2-99,-8-4 0,-3-6 0,4-17 0,-2-4 0,-9 2 0,-4-4-270,3-10 0,0-3-315,4 0 1,1-6-855,-16-18-450,38-10 1889,17-35 0,18 11 0,-3 12 0,0 0 0</inkml:trace>
  <inkml:trace contextRef="#ctx0" brushRef="#br1" timeOffset="98131">29818 14071 23544,'17'-36'3418,"-5"3"-2429,-16 8-359,-26 24-630,-5 18 0,0 16 0,0 7 0,14-9 0,3 3-795,-7 11 1,4 2 794,8 16 0,6-8 0,10-8 0,7-15-270,7-14-90,9-16 180,5-19 135,-7-10 0,-1-5 225,12-24 794,-10 5 1,-3-2-840,-9 20 0,-2 2-135,8-13-180,-10 58-540,-13 26-449,3 21-180,-2-20-1,3-3 1,0-8-180,0-7-180,3-14 270,6-13 1529,18-39 1978,-6 7 1,3-4-1035,6-12 1,2 0-995,-5 6 0,-1 2 365,-2 7 0,-1 5 405,1 5-1,-4 14-89,-2 19-1,-5 34-719,-8-6 0,-2 2 0,-1 0 0,0 1 0,-2 2 0,0-2 0,0 4 640,0 3-640,0-19 0,0-8-270,0-18-180,2-12 0,2-5 91,0-1 179,0-1 90,-2 4 0,-2 2-270,0 5-360,0 5-539,0-2-630,0 3-7942,0-2 9298,-7 1 0,-4 0 0,-8-3 0</inkml:trace>
  <inkml:trace contextRef="#ctx0" brushRef="#br1" timeOffset="98558">29782 13827 21835,'-23'-26'4767,"3"4"-3778,2 12 1,1 14-990,-1 21 0,2 17 0,1 8-689,2-7 0,1 3 689,1-2 0,-1 4 0,2-3 0,-1 9 0,1-1 0,1-4 0,2 2-186,2 9 1,1-2 185,1-19 0,1-2 0,3 5 0,3-7 0,5-12 0,24-53 0,-6-12 0,2-9 0,3-3 0,1-5-721,-6 11 0,2-3 0,-2 3 721,9-10 0,0 4 0,0 1 0,1 2-20,-1 7 1,1 4 19,-2 5 0,-1 4 0,-2 9 0,-1 6 0,26 0 0,-8 27 0,-10 23 0,-11 21 0,-19-22 0,-3 2-283,-3 3 0,-3 1 283,-3 0 0,-4 0 0,-1-1 0,-2-2 0,-2-2 0,-3-2 0,-8 5 0,-2-3 0,-14 8-359,-12 1 1575,18-31-6164,-1-16 5138,18-9 0,5-12 1,18 0-1</inkml:trace>
  <inkml:trace contextRef="#ctx0" brushRef="#br1" timeOffset="99197">30651 13958 23993,'9'-5'3958,"-8"15"-3328,-11 11-630,-8 22 0,-5 5 0,-1 5 0,3-4 0,3 5 0,9-20 0,7-6 0,43-42 0,-11-9 0,4-7 0,2 1 0,2-3 0,0 0-415,10-12 1,-2 1 414,2 1 0,-2 4 0,-17 16 0,-1 6 0,34 3 0,-28 39 0,-4 12 0,-30 25 0,-6-14 0,-5 11 0,1-16 0,11-10 0,8-26 829,15-27-829,9-8 0,-4 3 0,1 0 0,13-10 0,-14 12 0,-1 3 0,4 5 0,-1 6 0,-3 12 0,11 17 0,-8 0 0,10 12 0,-10-12 0,0-5 0,1-7 0,0-5 0,5-8 0,0-3 0,3-3 0,-1-1 0,1 4 0,5 1 0,3-1 0,9 2 0,-8 1 0,1-1 0,-10 4 0,0-1-184,14 0 1,2 0 183,2 2 0,-1 0 0,-13 0 0,0 0 0,4 0 0,4-1 0,-5 0-335,-7-1 0,-1 0 335,10-1 0,-3-1 0,5-7-90,-10-1-1889,-13 1 1979,-20 0 0,-21 12 0,-17 2 0</inkml:trace>
  <inkml:trace contextRef="#ctx0" brushRef="#br1" timeOffset="100244">29497 15581 23768,'-16'-40'2788,"0"1"-2317,0 5-112,-1 7 91,1 9 158,-15 25-608,3 21 0,6 0 0,2 5-124,1 7 0,3 6 124,1 4 0,1 5 0,1-1-613,0 10 1,1 1 612,3-8 0,1 2 0,2-4 0,3 0 0,2-4-204,4-5 0,0-3 204,6 23 0,3-26 0,2-26 0,6-64 0,-7-4 0,-1-8-319,-5 17 0,0-1 0,0-2 319,2-9 0,-1-3 0,0 1-554,-2 10 1,0 2-1,1-1 554,0-2 0,1 1 0,1 0 0,0 1 0,1 0 0,-1 1-125,6-19 0,1 3 125,0 8 0,1 3 0,-2 8 0,2 5 0,16-18 0,-1 27 0,2 30 0,-1 32 0,-2 25 202,-18-18 1,-3 4-203,-2 2 0,-4 3 0,-6-3 0,-3 3 0,-3-1 0,-8 17 0,-5-2 0,0 0 0,-4-5 0,-1-16 0,-1-7 2853,-8-2-2853,-4-14 849,16-19-849,5-10 0,22-14 0,19-2 0,10 2 0,11 4 0,5 10 0,2 11 0,-4 13 0,-10 14 0,-11 12 0,-13 9 0,-15 4 0,-12-15 0,-6-2 0,-21 18 150,9-21 1,-2-3-151,-25 0 0,20-17 0,-1-3 0,-24 0-180,8-9-630,29-7-359,25-7-180,12-2-360,10-4-630,9-3 2339,10-2 0,3-4 0,5-1 0</inkml:trace>
  <inkml:trace contextRef="#ctx0" brushRef="#br1" timeOffset="100657">29997 15532 24173,'21'-30'2204,"-1"0"0,12 7-2204,-40 85 0,2-26 0,-1 1-362,-5 16 0,-2 0 362,4-13 0,0-1 0,-1 11 0,2-1 0,-1 17 117,5-29 1,1-7-118,4-20 120,6-25-120,4-20 0,3-9 0,-1 6 0,3-4 0,6-13 0,4-7 0,0 5-678,1-2 0,2 1 678,-3 7 0,3-1 0,-2 4 0,4 1 0,-1 5 0,-1 7 0,1 5 216,24-11-216,-6 27 0,1 52 0,-23 13 0,-11-8 0,-6 3-138,-10-6 1,-7 2 137,-7 15 0,-5 0-260,1-17 1,-1-1 259,-7 8 0,-2-4 0,-12-4 1264,1-15-2073,3-15-271,3-13 108,6-14-197,15-12 122,10-13-752,22-9 1799,10 1 0,7-3 0,-2 9 0,2 1 0,-1 1 0,-1 1 0,1 0 0</inkml:trace>
  <inkml:trace contextRef="#ctx0" brushRef="#br1" timeOffset="101215">30789 15097 21025,'38'-2'3013,"-1"0"1,23 14-2250,-52 21 1,-10 9-765,0-6 0,-3 2-798,-5 19 1,-2 1 797,-1-13 0,-1 0 0,-4 14 0,0-1 0,6-18 0,-1-1 0,-1 7 0,1-4 0,5-6 502,2-24-502,8-17 262,4-27-262,3-9 0,3-6 0,1 6 0,0-1-424,1 1 1,1-3 0,0 1 423,9-12 0,1 2 0,3-3 0,3 0 0,2 1 0,1 1 0,0 4 0,2 3 0,-1 5 0,1 4 0,-4 7 0,1 3 359,-4 7 1,1 8-360,28 22 0,-30 20 0,-20 16 0,-13 9 0,-16 0 0,-8-1-397,1 2 1,-2-2 396,-6-4 0,-1-7 0,11-17 0,1-4 0,-18 10 0,7-15 0,5-8 1258,11-16-1258,7-8 0,15-11 0,27-20 917,1 16-962,1 10 0,2 10 135,11 37-90,-6 6 0,-26 3 0,-8 3-145,-8-4 0,-4 1 145,0 2 0,-5 1 0,-12 11 0,-5-1 0,6-14 0,-3-3 0,-22 11 0,-4-7 0,21-21 0,0-5 0,-9 2 0,2-4 0,-6-13 0,13-20-1349,33-20 180,15-5 449,5 22 0,6 1-288,0 7 1,1 2-207,3-1 0,1 1 1037,2 0 1,1 2 0,1 1 0,1 0-1,1 2 1,0-1 0</inkml:trace>
  <inkml:trace contextRef="#ctx0" brushRef="#br1" timeOffset="102051">31792 15333 17588,'17'-7'3867,"-5"2"-649,-22 11-2858,-11 6-360,-21 13 0,-8 6 172,22-12 0,-1 1-172,2 2 0,1 1 0,2 2 0,1 0 0,-12 27 0,13 1 362,16 12-362,9-23-90,11-4 1304,6-30-1484,7-18 90,5-13 135,-6-7 0,-1-5 135,-4 7 0,-1-2 155,5-12 1,-1 0 24,6-15 691,0 0-961,-10 26 0,-3 10 0,-11 33 0,-4 15 0,-7 12 0,0 6 0,-2 3 0,0-5 0,6 2 0,-2-18 356,12-24-806,18-39 360,5-14 45,-10 18 0,1 0 45,12-13 90,-4 8 180,-5 10 0,-6 21-270,-9 17 0,-4 16 0,-10 9 0,2 19 0,-3-16 0,4 8 0,7-26 0,6-16 0,10-12 0,7-16 0,5-11 0,3-1 0,1-1 0,-4 4 0,-5 7 0,-2 9 0,-12 24 0,-1 4 0,-11 14 0,-2-6 0,2-3 0,2-8 0,0-7 0,4-9 0,-2-6 0,2-12 0,-5 5 0,1-4 0,-6 9 0,0 5 0,0 14 0,11 48 0,-3-6-572,1-6 0,1-1 572,4 7 0,3-3 0,-3-9 0,0-7 0,-2-7 0,-1-10 0,-1-4 0,-2-12 1144,0-4-1144,0-8-1799,0-14-360,-3 6-719,-7-7 2878,-10 17 0,-13 7 0,-6 5 0</inkml:trace>
  <inkml:trace contextRef="#ctx0" brushRef="#br1" timeOffset="104533">15451 1316 24443,'-4'0'270,"-5"0"-270,7 0 90,-7 13-90,8-4 90,-2 12-90,3-3 90,0 3-90,0 4 0,0 10 0,2-8 0,0 8 0,11 10 0,-3-17 0,11 21 0,-6-26 0,-1-6 90,-2-7-90,2-10 0,-3 0 0,5 0 0,-4-4 90,7-11-90,-5-3 0,6-12 0,-8 2 90,-2-6-90,0 0 90,-2-2-90,-1 0 89,-2 2 1,-2 0 0,-1 4 0,-2 1 90,-11-8-90,1 9 0,-12-6 0,2 13-90,-15-1 0,-7 11-90,1 1-270,0 16-179,17 4-1710,-10 28 2249,3 16 0,16-24 0,2 2 0,2 0 0,-1 1 0</inkml:trace>
  <inkml:trace contextRef="#ctx0" brushRef="#br1" timeOffset="105143">29241 12813 20935,'-25'45'-150,"-1"-1"0,3-1 0,1 0 0,3-2 0,0 1 1</inkml:trace>
  <inkml:trace contextRef="#ctx0" brushRef="#br1" timeOffset="105926">28307 8598 22570,'0'-35'1439,"-5"4"-1132,4 13 952,-8 29-449,8 26-496,-1 3 1,0 10-927,2-6 0,0 9 0,0 4 1,0 1-1,0-2 684,0-3 0,0 0 0,0 0 0,0 2 0,0 4-273,0-1 1,-1 3-1,0 3 1,1 1 0,-1 1-1,0-1 1,0-2 200,0-3 0,0-2 0,0 0 0,1 0 0,-1 2 0,-1 2 0,1 5-126,0-14 0,-1 3 0,1 2 1,-1 2-1,0 1 0,0 1 1,0 1-1,0 0 0,0 1 1,0 1-1,0-1 0,1 0 126,-1-5 0,1 2 0,0 0 0,0 0 0,-1 1 0,1 0 0,0 1 0,0 0 0,0 0 0,0 0 0,0 0 0,0 0 0,0-1 0,0 1-73,-1 1 1,1-1-1,0 1 1,0 0 0,-1 0-1,1 1 1,0-1-1,0 0 1,-1 0 0,1 0-1,0 0 1,0 0-1,0-1 1,0 1 72,1 3 0,-1 0 0,0 1 0,0 0 0,1 0 0,-1 0 0,1-1 0,-1 0 0,1-1 0,0-2 0,0 0 0,0-2 0,0-2 0,0 10 0,1-3 0,-1-2 0,1-1 0,0-1 0,0 0 0,0-1 0,0 1 0,1 0 0,-1 0 0,0-1 0,1 1 0,-1-1 0,1 0 0,-1 1 0,1-1 0,0-1 0,0 1 0,0-2 0,0-1 0,0-1 0,1 1 0,-1-1 0,1 1 0,0 1 0,-1 2 0,2 1 0,-1-5 0,0 1 0,0 2 0,1 1 0,-1 1 0,1 1 0,0-1 0,0 0 0,0-1 0,-1-1 0,1-1 0,-1-2 0,1 5 0,0-1 0,-1-2 0,1-1 0,-1 0 0,1 0 0,0 0 0,-1 2 0,1 2 0,0-3 0,-1 1 0,1 2 0,0 2 0,0-1 0,0 1 0,0-1 0,0-1 0,0-2 0,-1-1 0,0-4 0,1 12 0,-1-5 0,0-1 0,-1-2 0,1 1 0,0 1 0,-1 3 0,1-4 0,-1 3 0,0 1 0,0 1 0,0 0 0,0 0 0,-1-1 0,1-3 0,0-2 0,0 2 0,-1-2 0,1-3 0,-1 0 0,1 0 0,-1 1 0,1 2 0,-1 1 0,1 1 0,0 2 0,-1 0 0,1 0 0,0-2 0,-1-4 0,1-3 0,1 5 0,-2-38 0</inkml:trace>
  <inkml:trace contextRef="#ctx0" brushRef="#br1" timeOffset="106397">27471 18159 23544,'-11'-32'989,"-1"1"0,-1-7 1,1 3-361,0-11 181,2 8-270,22 34-450,11 19-90,15 19 0,-13-9 0,1 2-1401,7 9 0,1 3 1401,5 5 0,1 3 0,-10-13 0,1 2 0,0 0-256,2 1 0,0 1 1,1-1 255,0 0 0,1 0 0,-1 0-310,0-2 0,0-1 1,0-1 309,15 12 0,0-2 0,-4-5 0,-1-3-144,-4-7 0,0-4 144,-5-6 0,0-5 0,26-3 0,-8-24 0,-21-15 0,-3-6 0,-8 5 0,-3-6-109,-2-7 1,-1-10 0,0-2 0,-3 6 108,2-12 0,-2-1 0,-3 13 0,0-5 0,0 0 0,-1 5 17,3-12 0,-2 4-17,1-2 0,-1 2 0,0 5 0,0 2 0,-2 7 0,-2 2 400,4-24-400,-6 17 288,-12 19-288,-11 13 0,-19 22-315,-6 12 1,-7 5-826,11-2 1,-2 1 0,-1 1 672,-1 1 1,-2 0 0,1 0 466,-2 0 0,0-1 0,3-1 0,-6 3 0,2-2 0,-1-1 0,1 1 0</inkml:trace>
  <inkml:trace contextRef="#ctx0" brushRef="#br1" timeOffset="108042">15817 1253 21835,'-13'-18'2968,"1"2"-2608,0 2-1,2 1-269,3 8 90,4 3-90,-1 13 0,-2 13 0,-3 13 0,2-1 0,-1 2-90,-2 25-218,5-21 1,1-1 307,0 18-90,5-24 0,3 0 0,16 25 90,2-9-90,18-23 0,-2-24 0,9-13 0,6-9 0,-1-14 0,-2-11 0,-21 2 0,-4-4 0,-7 9 0,-2-2 60,-4-3 0,0-6 0,-6 2 30,-7-7 0,-5 2 5,1 1 1,-4 2-96,-7 9 0,-4 5 0,-17 2-131,-5 10-49,-1 10-360,0 11-269,4 9-1440,-8 25 90,17-1 2159,-2 18 0,23-10 0,4 0 0</inkml:trace>
  <inkml:trace contextRef="#ctx0" brushRef="#br1" timeOffset="109225">28104 12732 22284,'11'-58'779,"-1"1"1,0 0 0,-2 0-465,-3 1 0,-1-1-2498,-1 3 1,-1 0 2497,-1 4 0,-2 2-180,-1 4 0,-1 2 1250,1-24-1206,-3 27 1032,5 40-671,-4 50 0,-1 30-511,3-29 1,-1 2 0,0 5-387,0-7 0,0 4 0,-1 3 1,-1 2-1,1 4 357,0-9 0,1 4 0,-1 2 0,0 2 0,0 1 0,0 0 0,0-2 0,0-2-59,0 1 0,0-2 0,1-1 0,-1 0 0,1 1 0,-1 1 0,0 4 59,1-8 0,-1 2 0,1 3 0,-1 1 0,0 0 0,1 0 0,-1 1 0,1-2 0,0-2 0,1-2-246,-1 12 0,1-4 0,-1-2 1,2 0-1,-1 1 0,1 2 1,0 4 245,1-14 0,0 2 0,0 2 0,0 1 0,1 1 0,0 0 0,-1 1 0,1-2 0,1 0 0,-1-3 0,0-1-144,1 6 0,0-1 0,0-3 0,1 0 0,-1 0 1,1 0-1,0 1 0,0 3 144,0-5 0,0 2 0,1 3 0,-1 0 0,1 0 0,0 0 0,0-2 0,0-1 0,1-3 0,0-4 8,1 11 1,1-5 0,0-3-1,0-1 1,1 1 0,1 2-24,2 5 0,0 2 0,1 0 0,1-1 0,0 0 0,0-4-467,1 1 1,1-3 0,0-1 0,0-1 0,1-1 8,2 10 1,0-1 0,0-3 0,1-7-398,-1-6 1,1-6 0,0-14 869,10-15 0,-11-38 0,-4-22 0</inkml:trace>
  <inkml:trace contextRef="#ctx0" brushRef="#br1" timeOffset="109601">27386 16124 16161,'-46'-37'1619,"8"8"1183,12 13-2353,13 16 1,13 20-90,16 20 238,-2-8 1,3 2-554,4 10 0,3 2-41,3 9 1,2 2 25,-7-15 0,1 1 0,0 1-30,1 1 0,0-1 0,1 1 0,1 0 0,-1 0 0,1-1 0,0-2 0,0 0 0,0-2 0,11 16 0,1-2 0,-2-7 0,1-2 0,-3-8 0,1-4-45,-4-4 0,3-6 0,10-9 0,0-8-45,18-14 90,-22-7 0,-4-11 799,-11-29 0,-10-8-799,-4 10 0,-4-1-30,-3 3 0,-4-3 0,-3 3 30,-9-8 0,-6 4-283,-5 1 0,-5 4 103,-6 4 1,-5 3-46,-4 6 0,-4 4-135,-1 4 0,-6 6-300,2 12 1,-5 6-1,2 2 198,-8 1 0,-1 7 462,13 6 0,-5 4 0,1 3 0,5 1 0,-9 9 0,3 5 0,8-2 0,0 0 0,0-1 0</inkml:trace>
  <inkml:trace contextRef="#ctx0" brushRef="#br1" timeOffset="128451">8905 14862 24173,'-20'18'1619,"0"-2"-1439,-1 0 90,1-4-180,2-5 90,3-3 90,7-4 89,4 0 1,4 0 90,4-12 0,8-4-270,-1-3-180,7 4 0,-8 11 0,0 2 0,-2 8 0,2 9 0,3 13 0,-1 6 0,1 3 0,9 22-200,-6-15 0,0 0 200,8 17 0,-6-24 0,0-1 0,7 12 0,6 3 0,-13-33 0,-4-7 0,-1-3 0,-5-7 0,-11 3 0,-14-8 0,-23-5 0,10 2 0,-7-2-511,-13-3 1,-8-2 0,0 0 510,9 2 0,1 0 0,-4 0 0,0-1 0,-4 0 0,-1 0 0,4-1 0,-3-1 0,3 1 0,1-2 0,0 2 0,2-2 0,1 1 0,3-1 0,2 0 0,2 0 0,-14-7 0,4-1 0,9 2 0,6-1-42,-4-25 42,43-1 0,20 21 0,10 3 0,17-3 0,8 2-913,-8 7 0,4 2 1,2 1 912,-8 3 0,1 1 0,2 0 0,1 1-45,3 0 0,1 0 0,1 1 0,-1 1-120,2 1 1,0 0 0,-1 1-1,1 1 142,-3 0 1,1 0 0,-1 2-1,-2 0-52,14 0 0,-2 1 0,-2 0 75,-8 2 0,0-1 0,-2 1 0,2 1 0,0 0 0,-5 0 0,0 0 0,-3 0 45,1 3 0,-5 3 69,-10 8-114,-18 13 2358,-7 9-2358,-14 7 0,0 3 0,-7 1 0,7-4 1051,2-2-1051,5-7 2161,11-7-2161,0-15-90,20-26 90,-10-42-1741,-12 9 0,-5-2 1516,-5 1 0,-4 2-225,-4-4 1,-6 4-1309,-17-9-941,-7 16 2699,-6 19 0,-2 28 0,-2 12 0</inkml:trace>
  <inkml:trace contextRef="#ctx0" brushRef="#br1" timeOffset="128601">9835 15690 24083,'0'16'1170,"-3"-4"-3329,-6-25-270,4-5 2429,-2-19 0,10-6 0,2-5 0</inkml:trace>
  <inkml:trace contextRef="#ctx0" brushRef="#br1" timeOffset="128952">10310 14966 23454,'19'-11'2158,"-3"4"-1888,0 11-90,0 12-90,6 15-90,7 15 90,5 8-90,-15-23 0,1 2-45,8 9 0,1 0-215,-9-12 1,-1 0 214,6 5 0,-2-5 45,2-9 0,-1-11 127,-2-23-127,4-12 90,3-22-266,-13 17 1,0-2 399,2-4 1,-1-1-45,1 1 0,1-1-45,-3 4 0,1 1-45,13-21 0,-6 17 180,6 26-180,-8 20-90,3 24 456,-5 12-456,-8-9 0,0 0-269,6 17-91,-7-20 0,-1-3-989,3 1-3059,-3-12 4408,-4-19 0,-2-15 0,-4-16 0</inkml:trace>
  <inkml:trace contextRef="#ctx0" brushRef="#br1" timeOffset="129247">10789 14790 22554,'-36'-24'1259,"-1"0"0,2 0 1,1 1-945,4 2 0,3 1-46,-20-19-89,16 8-450,31-10-179,24 12 224,5 10 0,7 2-826,6 5 1,4 3 870,8 0 0,2 0 90,3 2 0,1 1 45,-1 0 0,0 0 90,-5 2 0,-2-1 141,-5 2 0,-3-1 129,-8 1 0,-1 0 1034,31 0-899,-25 1-270,-12 2 89,-27 37-269,-4 6 0,-3-2 0,1 7-88,7-1 0,3 5 0,1-2 88,4 12 0,4-1-90,-1-6 0,3 3 1,3-5-618,7 2 1,7-4-674,-1-10 1,6-1 0,-2-3 1379,6-1 0,1-4 0,12 5 0,1-8 0,-18-21 0,-1 1 0</inkml:trace>
  <inkml:trace contextRef="#ctx0" brushRef="#br1" timeOffset="129795">12288 14717 23544,'-20'23'1978,"-3"2"-1348,-3 0 0,-1 2-271,1-4-89,5-3-180,3-4 90,4-9-90,7-1 0,2-6-180,9-18 90,15-24 0,1-6 0,-3 17 0,0 3 0,10-9 0,3 12 0,-9 22 0,3 15 0,-8 20 0,-2 7 0,-1 2 0,0 10 0,-4-18 0,5 3 0,0-27-90,6-5 90,8-10-90,9-4 90,4-3-90,18 1 90,-18 5 0,7 7 0,-23 9 0,-1 19 0,-7-2 90,-1 9-90,-6-12 90,1-5 0,-2-9-90,7-9 0,-2-13 90,14-44 0,-17 10 0,-3-5 0,-1-2 0,-4-3-640,-6-9 0,-7 2 595,-5 15 0,-5 3-45,-3 0 0,-4 4-217,-3 2 1,-7 5-24,-4 11 0,-7 3 1,1 5-346,-10-1 0,-2 7-741,5 4 1,-3 4 0,4 5-3591,-5 7 1,4 7 4109,2 4 0,2 4 1,8 2-1,3 4 0,3 2 1,0 1-1</inkml:trace>
  <inkml:trace contextRef="#ctx0" brushRef="#br1" timeOffset="131017">15593 14297 24353,'0'-21'1709,"-9"5"-1529,-6 7 90,-13 15-180,-7 11 0,9 8 0,1 6-90,-12 17-321,15-11 0,4 1 321,5 16 0,11 1-180,14-6-90,13-3 0,11-6 90,11-5 45,-10-18 0,3-1 135,-4-2 0,0-1 0,-2-1 0,-2-1 180,10 11 270,-32 4-180,-13-3 0,-14 10 552,-14-8-643,1-8 1,-2-1 0,-20 6-135,3-8 0,0-4-45,-10-3 0,19-4 0,2-2 90,-13-1-90,2 0 0,2-6 0,3-5 0,-1-12 0,-1-7 45,13 1 0,1-4-45,7 8 0,2-1 0,-6-9 0,3-3 45,11 1 0,4 0-45,-2-16 0,9 17 0,1 1 90,7-13-135,3 10 0,1 0 135,7-18-135,-4 19 0,1 0 135,3-10-180,0-10 90,-2 4 0,-1-1 0,-6 20 0,-2 12 0,-4 13 0,0 3 0,2 1 0,-2 1 0,2-1 0,-2 3 0,0 0 90,2 2 0,0 6 0,6 3 0,2 11 0,6 5-90,23 19 90,11-1-90,-14-16 0,2-2 0,-7-7 0,-1-1 0,27 9 0,-20-17 0,-5-3 0,-3-6 0,-7 4 0,-4-3 0,-4 3 0,-3-4 0,-3 0 0,-2 0 0,-4 0-7826,0 0 7826,-8 4 0,1 4 0,-5 3 0</inkml:trace>
  <inkml:trace contextRef="#ctx0" brushRef="#br1" timeOffset="131394">16271 14238 25073,'-7'-41'2428,"-5"5"-2248,-13 6 0,-9 14 0,-7 18-90,-4 21-45,14 13 0,4 11-45,9 13 0,5 4-570,4-21 1,0 1-1,5 1 540,5 1 0,4-1 0,4-3-60,6 0 1,4-5-204,3-3 0,3-4 293,1-6 0,2-3-90,27 2 12,-4-23 78,-7-27 0,-9-27-896,-21 17 1,-4-4 940,-2-7 0,-3-3 0,-4-3 0,-4-2-45,-4 5 0,-4-3 0,0 3-45,-2-4 0,-4 1-465,-4 6 0,-3-3 1,0 9-211,2 12 1,-2 5-496,-7-1 1,-1 6 1518,-12 9 0,1 21 1,0 5-1</inkml:trace>
  <inkml:trace contextRef="#ctx0" brushRef="#br1" timeOffset="132306">17193 13804 25522,'23'-17'1350,"-8"6"-901,-15 17-89,-15 15-180,-11 24-135,9-13 0,1 3-533,-2 10 0,1 3 488,1 7 0,3 2-370,3 4 0,3 1 325,1-1 0,3 0-90,6-4 0,3 0-315,6 7 0,6-3 135,6-17 1,4-6 269,-4-2 0,4-10-45,27-25 180,-25-45-45,-16 10 0,-3-6-282,-3-7 0,-4-6 386,-6-2 1,-4-6 0,-2 2-90,1 13 0,-1 1 0,-3-1-341,-4-12 1,-3-2 0,-2 6 280,-6 1 0,-4 7 44,-1 3 1,-2 4 0,0 5 0,-2 3-970,-11-1 0,-1 4 925,16 9 0,1 1-45,-6 1 0,4 2 535,11 6-670,14 5 461,22 12-461,27 6 1,12 0 179,2-3 0,6-1-4,-2 1 1,5 1 0,-4-3 138,7-5 0,-3-1 45,4-2 0,-7 2 2658,-4 7-2658,3 6 0,-34 16-1,-5 13-89,-7 13 0,-10-22 0,0 1-90,-3 4 0,0 2 0,-1 16 0,-1-1 45,1-17 0,0-1-45,0 8 0,1-3 180,0-5-90,5-10-90,0-24 0,10-16 0,8-29 0,9-17 695,-13 19 1,1-3-696,0-2 0,1-4 0,-1 3-428,3-7 0,-2 2 428,-3 7 0,1-2 0,-3 5 0,-3 5 0,-2 4 0,7-17 0,-6 10 0,-7 16 0,-2 31 182,-1 8-182,4 28 0,6-2 0,3 1 0,5-3 1106,1-7-1106,3-13 0,0-11 0,1-19 0,-1-14-360,-3-39-180,-10 6 135,-12 16 1,-4-1-586,-16-13-89,-18 9-1,-8 13-359,-9 19-715,-4 22 1119,29 2 1,1 8-3599,-9 25 1,3 13 6461,15-10 0,4 5 0,0 0-541,-1 3 0,1 0 1,4 2-540,5 3 1,3 2 0,3-4-211,3 7 1,5-2-270,1-12 0,2 1 0,0-3-225,0 2 0,2-2-2167,7 11 0,2-13 2122,-9-34 0,5-21 0,-18-40 0</inkml:trace>
  <inkml:trace contextRef="#ctx0" brushRef="#br1" timeOffset="132460">18164 13903 22014,'22'-36'2699,"0"0"-2789,6 0-540,7 0-1704,9 1 2334,-15 17 0,1 1 0,5 0 0,1 2 0,4-2 0,0 0 0</inkml:trace>
  <inkml:trace contextRef="#ctx0" brushRef="#br1" timeOffset="132911">20340 13763 28491,'33'-18'90,"-3"-2"-90,1-1 0,-3 1 0,1 0 0,-3 4 0,15-8 0,1 4 0,1 0 0,-6 7 0,-17 6 0,0 3 0,-9-3 0,-1 2 0,-9-3 0,-1 3 0,2 0 0,0 1 0,2 3 0,1-1-2699,-3 2 2699,0 0 0,-2 7 0,0 0 0</inkml:trace>
  <inkml:trace contextRef="#ctx0" brushRef="#br1" timeOffset="135248">20629 13501 23274,'12'-23'2338,"0"1"-2158,2 3-90,-1 1 90,-1 7-90,-2 2-90,-2 4 0,0 9 90,2 10 0,4 13 0,4 14-45,-1 0 0,2 4 0,-4-8 0,1 0-464,4 16 0,1-1 464,-4-13 0,-1-3 0,0-2 0,0-2 225,15 27 90,-3-16 90,-5-10 89,-5-8-359,-6-9-180,-6-7 0,-2-9 0,-4-3 0,0-5 838,0-13-838,0-6 0,-4-10 0,-1-9 0,1-17 0,0-4-419,1 20 1,-1-1-1,1-1 419,1-9 0,1-2 0,2 2 0,1 10 0,1 1 0,0 1 0,2-1 0,0 0 0,1 0 0,2 2 0,1 0 0,1 2 0,6-19 0,2 4 0,3 5 0,3 4-291,1 5 1,3 4 290,1 7 0,5 5-167,14 7 0,4 9 167,-13 7 0,1 10-891,0 14 0,2 10 0,-8 2 891,-5 9 0,-7 5 0,-4-1 0,-2 4 0,-5-1 105,-6 10 1,-10 1-106,-7-3 0,-7 2 0,-1-2 0,-6 6 0,-5-3-353,1-8 1,-4 0-1,-1-7 353,-8-4 0,-4-6 0,6-9 0,-4-2 0,3-3 0,-5-2 0,1-4 0,-9 3 0,3-6 189,-5-16-189,4-23 2346,21-27-2346,22 16 0,6-2 0,4 5 0,5 2-45,6 2 0,2 3-494,5-1-271,2 8 507,1 7-3475,13 9 4395,-6 9 0,11 8 1,-10 6-1</inkml:trace>
  <inkml:trace contextRef="#ctx0" brushRef="#br1" timeOffset="135629">21810 13284 25612,'0'-16'1889,"2"2"-1799,-1 7 0,0 3-90,-1 22 0,0 5 0,0 19 0,0 4 0,-3-3 0,2-2 90,-6-9-90,6-10 0,-3-10-90,4-12 90,4-14 0,6-11 0,6-13 0,9-8 90,5-4-373,3 0 283,0 7 0,-3 9 0,-4 11 0,-3 12 90,-1 15-90,13 45-719,-11 6-451,-7-14 1,-2 0-270,-2 10-2699,2-23 4208,-2-32 1,11-17 0,3-14 0</inkml:trace>
  <inkml:trace contextRef="#ctx0" brushRef="#br1" timeOffset="135768">22497 13162 20935,'39'-8'2878,"-7"8"-1978,-10 36-450,-15 25-405,-6-27 0,-3 1-45,-2 4 0,-2-1-540,-6 14-1799,-4 8 2339,3-24 0,2-13 0,6-27 0</inkml:trace>
  <inkml:trace contextRef="#ctx0" brushRef="#br1" timeOffset="136393">22886 13338 24623,'32'12'3328,"-6"-5"-3058,-8-3-90,-8-4 0,-4 4-180,-4-3 0,-2 9 0,0-1 0,0 5 0,0 2 0,0-2-540,0-3 180,7-4 270,4-5 0,11-10 180,5-9 270,18-20-180,-13 9-180,9-9 90,-21 21-90,-2 7 0,-3 13 90,-1 12-90,0 14 0,0 8 0,-2-7 0,1 2 0,18 23-90,3-5 90,4-24-90,-8-33 90,5-15 0,1-22 0,-16 15 0,-1-7-574,-1-6 1,0-9 0,1-2 0,-3 5 633,-1 4 0,-1 3 0,0-4-38,2-6 1,1-6-1,-1 2 1,-2 6-641,-1-1 0,-2 6 618,-1 4 0,-1 3 0,7-18 0,-6 16 0,-2 19 0,-4 33 2080,-2 18-2170,-2 17 0,0 5-315,0-13 0,0 1-525,0 7 1,0 5 0,0-5 86,-2-6 0,0-2-462,1 10 1,-2-3 1304,-7 0 0,-2-16 0,-3-11 0</inkml:trace>
  <inkml:trace contextRef="#ctx0" brushRef="#br1" timeOffset="136527">23605 13103 21568,'-18'-48'2248,"1"5"-1287,9 5-871,2 6-90,10 7-117,8 3-693,10 6-359,13 2-990,12 3 2159,8-2 0,8-1 0,-30 5 0,1 0 0</inkml:trace>
  <inkml:trace contextRef="#ctx0" brushRef="#br1" timeOffset="137044">24369 12497 23903,'12'-39'2159,"-2"5"-1889,-6 7-90,-2 9 180,-2 9-1,0 47-179,-5 15-90,1-4 0,1 5-1660,-3-1 1,0 1 1569,-1 4 0,1 1 0,1-1 0,0-2-220,2-2 0,0-1 220,1-6 0,0-2 0,2-6 0,0-3 90,0 23-90,0-14 90,0-8 90,0-20-180,0-14 90,9-62-90,-4 27 0,1-4 595,4-13 0,2-8 1,-1 4-596,1-3 0,0 2 0,-1 6 0,0-2 0,0 2 244,2-14 0,0 1-199,-2 6 0,-1-1 0,2-9 0,-2 3 0,-3 19 0,-2 3-45,1-23 90,-4 30-90,-2 7 0,0 6 0,0 7 1313,0 2-1223,0 4-8,2 2-172,-2 3 180,2 2-90,0 0-3059,-2 0 3059,2 4 0,-7 5 0,-2 5 0</inkml:trace>
  <inkml:trace contextRef="#ctx0" brushRef="#br1" timeOffset="137494">24458 12673 25522,'0'-11'2789,"0"0"-2519,0 2-270,4-3 0,5 3 0,12-2 0,13 2 0,3 4 0,5 3 0,7 2 0,2 1-468,2 2 1,-2 2 467,-1 3 0,-6 4 0,9 15 0,-24-1 0,-5 6 0,-6 5 0,-4 1-132,1 1 0,-3 1 132,-8-1 0,-4-2 0,-5 11 0,1-8 0,-4-6 0,7 1 907,-2-12-1177,3 1-989,11-29 720,0-7-70,20-33 70,-3 4 269,1-9-90,-12 20-270,-10 13-359,-7 13-810,0 2-630,-7 2 2429,-2 0 0,-10 0 0,1 0 0</inkml:trace>
  <inkml:trace contextRef="#ctx0" brushRef="#br1" timeOffset="138176">24836 13003 22464,'-28'16'2069,"-3"4"-1529,-9 5-1,-7 5 1,-6 1-4378,-4-3 4108,2-3 0,4-7 982,4-9-1162,8-3-1,5-14 753,0-18-752,18-8-90,1-19 90,26-3-45,-1 23 0,3 0-188,5-4 0,6-1 203,5 1 0,4-2 0,1 3 586,6-4 0,2 3-616,-4 5 0,3 0 0,-2 5 15,2 6 0,0 6 0,-3 6 0,-1 6 45,28 15-322,-31 24 0,-8 15 232,-15-7 0,-7 6 0,-2 1 0,1 2 0,-2 1 0,-4 1-586,-9 7 1,-5 0 0,-3-4 585,-1-13 0,-2-3 0,-2 0 0,-2 1 0,-2-1 0,-1-1 0,-2 0 0,-1-2 0,-2-1 0,1-1 0,-1-1 0,0-2 0,1-2 0,0-1 0,0-1 0,-12 8 0,1-2 95,-3 2 1,2-5-96,-12-1 801,16-13-801,44-37 0,31-10 0,20-1 28,-19 14 0,1 2-28,4 3 0,4 2 0,21 4 0,4 7 0,-19 6 0,0 3 0,0 2 0,0-3 0,0 2 0,-2 2-365,-2 4 0,-1 2 1,-4 0 184,-1 1 0,-5-1-540,-2 0 1,-3-1-1046,18 14-934,-13-11 2699,-8-14 0,-5-18 0,-3-10 0</inkml:trace>
  <inkml:trace contextRef="#ctx0" brushRef="#br1" timeOffset="138386">25676 12809 21610,'8'-59'674,"-1"1"1,1-1 0,-1 1-1,-3 3-629,-2-5 0,-9 15 1455,-17 36-1500,-13 43 0,13 0 0,1 9 0,1 13 0,1 9 0,2 2-586,7-10 1,3 3 0,1 1-1,0-1 586,0 1 0,0 1 0,2-1 0,3 0 0,3-2 0,1 0 0,4-1 0,1-6 0,3-4 0,3-5 0,1 0-540,6 15 1,1-3-406,2-10 1,3-4 209,-3-9 0,3-5 735,25 0 0,-1-31 0,2-19 0</inkml:trace>
  <inkml:trace contextRef="#ctx0" brushRef="#br1" timeOffset="138645">26188 12755 19734,'4'-43'989,"1"0"1,-5 7 0,-4 4 1098,-17-2-1279,-17 28-89,-10 29-360,-1 18-360,26-13 0,3 3 0,3 1 0,4 2 0,3 1 0,5 0 163,5 0 1,4-2-164,17 27 0,14-11 0,-5-33 0,2-8 0,17-10 0,-17-12 0,-2-9 0,-10-6 0,-5-8 0,-2-5 0,-2-7 0,-1 2-211,0-9 1,-2-1 210,-2 7 0,0-2 0,-4 3-270,-6-9 0,-6 5-899,-10-10 449,1 31 0,-4 9-373,-26 23 1093,-10 21 0,25-3 0,-1 3 0,-2 3 0,0 0 0</inkml:trace>
  <inkml:trace contextRef="#ctx0" brushRef="#br1" timeOffset="138943">24425 12845 26872,'-46'-24'569,"0"-1"1,6-1 0,4-2-570,9-4 0,7-2-376,12-1 0,9-1 376,13 1 0,11 2-850,17-1 0,11 5 850,-6 9 0,5 3 0,3 1-553,-5 4 0,2 2 1,2 0-1,2 2 553,6-1 0,3 2 0,0 1 0,2 1 0,-11 0 0,1 2 0,1 0 0,2 0 0,4 1-231,-11 0 0,4 1 0,3 0 0,1 1 0,0-1 0,0 0 0,-2 1 0,-3-1 231,7 1 0,-2-1 0,-2 1 0,0 0 0,2 0 0,2-1-143,-6 1 1,3 0 0,1 0 0,1 0 0,-1 1-1,-1-1 1,-2 0 0,-3-1 142,10 1 0,-2 0 0,-4 0 0,0-1 0,0 0-99,-4 1 1,-1-1 0,0-1 0,-1 1 0,-1-1 98,9-1 0,-2 0 0,-1 0 0,-2-2 212,9-1 1,-2-1-1,-2 0-212,-10 0 0,-3 0 0,-1-2-537,17-9 1,-10-1-3601,-20-3 4474,-33-1 1,-33 22 0,-15 10 0,0 0 0,-1-1 0</inkml:trace>
  <inkml:trace contextRef="#ctx0" brushRef="#br1" timeOffset="154232">9303 1610 21924,'0'-15'2069,"-5"-1"-1889,-2-2 0,-7 0 0,0 0 0,-3-1 0,-1 1 0,0 0 179,-17-4-89,-14 9-180,-8 1-45,22 12 0,-2 4-1606,-18 5 0,-2 3 1606,8-1 0,-1 1 15,3 0 0,-4 1 0,3-1-376,-12 3 0,2 0 406,-3 1 0,-1 0 0,3 0 0,-3 1-30,8 0 0,-2 1 0,3 0-60,-7 3 0,2 2 0,9-3 0,-1 2 0,5 0 0,0 3 0,5 2 45,0 2 0,1 1-45,2 2 0,1 1-250,1 0 0,1 4 310,3 1 0,-1 4 0,3 0 30,-6 9 0,2 2-419,4-4 0,-1 2 0,3 0 359,7-7 0,1-2 0,1 2-1,0 3 1,-1 1 0,1 1 0,0 3 0,0 0 0,0 1 0,0 2 0,0 1 0,1 0 0,0 0 0,-1 0 0,0 4 15,0 0 0,0 5 0,-1 0 0,2-4 216,-2 3 0,1-3 0,0 3-261,2-5 0,-2 4 0,2-1 0,0-5 0,2-2 0,0-4 0,1-1-20,1 1 0,0 0 1,0-1 19,0-3 0,1 0 0,0 3 0,1 1 0,0 3 0,1 0 0,0-2 0,-1 4 0,1-3 0,1 3-151,1-2 0,0 4 1,0-1-1,1-3 181,1 3 0,0-2 0,1 0-60,0 2 0,0 1 0,0 0 30,0-1 0,1 1 0,-1 3 22,2-1 1,-1 3 0,1 2-1,0 0-231,-1 0 0,1 1 0,0 1 1,0-1 208,1 0 0,0 0 0,0-1 0,0-1 0,0-4 0,-1-2 0,1 0 0,1-1 25,1 0 1,1 0-1,0-1 1,1-2-26,-1 5 0,0-2 0,1 2-206,0-3 0,1 3 1,0 0-1,1-4 206,-1 1 0,1-3 0,0 4 0,0 0 0,1 4 0,0 0 0,0-3-39,1 3 0,0-3 1,1 2 38,-1-3 0,0 2 0,1-1 0,0-4 0,0-1 0,1-5 0,0 1 313,0-2 0,0 1 1,2 1-314,0-1 0,1 2 0,1 0 0,-1-3 0,0 1 0,0-2 0,1 3 0,2 6 0,3 5 0,-1 0 0,-1-7 0,3 11 0,0-4 30,-4-9 0,0 3 0,0-5-30,0 1 0,0-1 0,-2-6 0,1 3 0,0 0-196,1 3 1,0 0 0,1 1 195,-1-2 0,1 0 0,-1-1 0,1 0 0,-1 0 0,0-4 603,2 5 0,0-3-603,1 3 0,0 1 0,2 0 0,-1-1 0,1 3 0,1 0 0,-1-1 0,0 0 0,1 1 0,-1-1 331,-1 1 1,1 0-332,0-1 0,0 0 0,-1 0 0,1-1 0,-1-1 0,1-1 0,-1-2 0,0-1 0,-1-2 0,0-1 0,0-2 0,-1-1 163,0-1 0,0-1-163,0-2 0,-1-1 0,0-1 0,0 0 0,1-3 0,-1 1 0,16 26 0,1-2 0,-2 0 0,-1 1-347,0-1 347,1-2 436,-1 0-436,1-4 0,-3 1 0,2-1 0,1 3 0,3 2 0,-16-25 0,1 0 0,0 0 0,1 1 0,0 1 0,2 3 0,11 14 0,0 2 0,-6-10 0,1 1 0,9 14 0,0-1-148,-9-13 1,-1-2 147,1 1 0,1 1 0,-1-2 0,1 1 0,0-2 0,0 1 0,1-1 0,-1 0 0,0-3 0,2 0 0,11 12 0,1 0 0,-11-14 0,0-1 0,10 8 0,0-2 0,-14-15 0,1-1 1199,9 4 1,2 0-1200,3-3 0,0-1 0,-2 1 0,2-3 0,10-1 0,2-4 0,-6-5 0,0-3 0,0 3 0,1-1 301,2-5 1,-2 0-302,-12 2 0,1 2 0,21-1 0,1 1 118,-14 0 0,2 1-118,3 1 0,7 2 0,-4-1 0,-10-2 0,-2 1 0,3 0-715,16 5 0,4 2 1,0-2 714,-3-1 0,1-1 0,-3 0 0,-10-1 0,-3 0 0,0-2-208,19 2 0,-6-3 208,-26-5 0,-3-1 0,3 1 0,1-2 0,0 0 0,1-2 0,1 1 0,1 0 0,2 0 0,0 0 0,0 0 0,1 0 0,0 0 0,3 0 0,19 0 0,1 0 0,-16 1 0,2-2 0,4 0 0,6 0 0,-5-1 0,-4 1 0,-2-1 0,16-1 0,-1 0 0,-19 0 0,-3 1 0,1 0 0,-1 0 0,-1-1 0,0 1 0,0 0 0,-1 0 0,-2 0 0,1-1 0,15-2 0,0 0 0,-15 0 0,1 0 0,2-2 0,4-1 0,-5 1 0,-4 0 0,-1 1 0,9-3 0,0 1 0,14-1 0,-5-2 0,-2 1 0,-4-3 0,-1 2 0,-1-1 66,-10 3 1,2 1-67,22-3 0,-19 4 0,0-1 0,23-1 0,-31 5 0,-1-1 0,1 1 0,1-1 0,16-1 0,0-1 0,-13 1 0,1 0 0,24-2 0,3-2 0,-12 2 0,-2-2 0,2 1 0,0 0-242,-1-2 1,0 0 241,-11 1 0,-1-1 0,4-1 0,1-1 0,1 1 0,4-1 0,-2 1 0,5-1 0,-3 1 0,9-1 0,0 0 0,-8 3 0,3-1 0,-4 2 0,5 1 0,-4 1 0,2-1 0,0 0 0,-2 1 0,1 0 460,1-1 0,0 0-460,0 1 0,1-1 0,2 0 0,0 0-861,1-1 0,2 0 861,1 0 0,1 0 0,2 0 0,4 0-191,-19 2 0,3 1 0,1-1 0,-2 0 191,5 1 0,-3-1 0,3 0 0,-3 1 0,3-2 0,-1 1 0,-3 0 0,-1 0 0,-2 1 0,-1-1 0,0-1 0,-1 1 0,0-1 0,-2 1 0,-1-1 0,-1 0 0,20-3 0,-2 0 0,-4-2 0,-2-1 0,-2 0 0,-1-2-21,-3-1 1,0-2 20,-3 0 0,1-2 0,-5-1 0,1-2 0,-1 0 0,7-3 0,-1-2 151,-7 5 1,2-2 0,-2 2-152,3-1 0,1 0 0,-2 3 0,4-1 0,-2 1 0,9-3 0,2 0 0,-9 3 0,2-1 0,-2 2 0,8-2 0,-3 1 0,2 0 0,0-1 0,1 0 0,0 1 0,-1-1 0,0 0 0,-1 2 0,-1-1 0,-3 2 0,0 0 0,-7 2 0,1 0 0,-2 1 0,2-1 0,0 1 0,10-6 0,-1 0 0,-21 9 0,-2 1 0,30-14 0,-4 0 882,-17 7 0,0-1-882,-8 5 0,-1-1 723,7-5 1,2-2-724,2-1 0,-2 0 0,-8 5 0,1-2 0,22-14 0,1-1 0,-21 14 0,0 1 0,6-3 0,4-1 0,-3 2 0,-1 2 0,-1 1 0,14-6 0,2 0 150,3 1 1,-2 2-151,-13 4 0,0 0-331,12-5 0,-1 0 331,-16 6 0,-3 0 0,0 0 0,-1-1 82,0-1 1,-1-1-83,-1-1 0,-1-1 0,0-3 0,-1 0 0,-1-2 0,2-4 0,7-11 0,2-9 0,0 0 0,-3 4 0,-2 0 0,2-4-356,-6 8 0,1-3 1,1-1-1,0 0 0,-4 4 356,7-12 0,-2 3 0,-2 1 0,-1 0 0,-1 1 0,-2 3-512,3-2 1,-3 3 511,-1-1 0,-1 1 366,0-1 1,0 1-367,1-2 0,-1 0 0,0-2 0,1 0 0,0 0 0,4-7 0,-7 16 0,3-7 0,3-5 0,0 0 0,-1 1 0,-3 7-538,6-13 1,-3 6 0,4-5 537,-7 9 0,4-5 0,2-2 0,-1 0 0,-3 3 0,-3 8 0,0-3 0,-3 7 0,-1-1 221,0-1 0,-1-1 1,-1 1-222,0 1 0,-1 0 0,-1 0 0,-1 1 0,-1-1 0,-1 1 0,5-19 0,-1 0 0,-1 3 0,-2-1 0,-3 8 0,0-2 0,-1-1 0,0 1 0,0 0 0,-1-1 0,0 2 0,-1 0 0,0 0 0,0 4 0,-1 0 0,0 3 0,-1-5 0,0 0 0,0 3 0,0-5 0,-1 3 0,2-8 0,-2 1 0,-1 7 0,1-2 0,-2 3 0,-1-3 0,-1 2 0,0 1 0,-2-1 0,2 1 0,-2-1 268,0 5 1,-2-2 0,0-1-269,-1-3 0,-1 0 0,0 0 0,-1 0 0,1-1 0,-2 2-478,1 2 0,-2 0 0,1 1 478,-2 0 0,1 0 0,-1 3 0,-1-9 0,-2 1 777,-3-13 0,-1 2-777,2 19 0,1 2 0,0 3 0,-1 1 0,2 2 0,0 1 0,1 2 0,0 0 345,-3-9 0,-1-1-345,0 2 0,0 0 0,-1 0 0,1 1 203,1 4 1,0 3-204,-8-14 0,-1-1 0,-1-1 0,2-1 0,1-1 0,8 14 0,1 0 0,-6-19 0,3 11 0,-1-2 0,3 9 0,-1 2 0,1-2 0,-1 1 0,-1 1 0,0 2 0,-7-14 0,-1-1 0,1 3 3149,2 2-3149,-1 0 0,1 0 0,0 0 255,-1 2 0,-2-3-255,3 7 0,-2-2 0,-12-16 0,-2 0 0,11 18 0,1 4-257,-3-1 0,1 2 257,-13-13 0,-3 0 0,-3-1 0,-3 1 0,22 23 0,1-1 0,-2 0 0,-1 1 0,1-1 0,-1 1 0,0-1 0,-1 0 0,0 1 0,0-1 0,-1 1 0,0-1 0,1 0 0,-1 1 0,0 0 0,0 0 0,1 1 0,1 0 0,-3 0 0,1 1 0,1 0 0,-1-1 0,-1 1 0,-1 0 0,1 0 0,-1 1 0,0 1 0,-1 0 0,-13-6 0,-2 0 0,12 6 0,0 1-612,-12-7 1,0 0 611,15 8 0,-1 0 0,-13-7 0,-4-2 0,-1 1 0,-1-1 0,0 0 0,1 1-429,3 0 1,2 2 428,13 6 0,3 0 0,0 0 0,1 1 0,-27-15 201,21 12 0,-2-1-201,1 0 0,0 1 677,-8-3 1,-1 0-678,-2 1 0,1 0-156,10 6 1,0 2 155,-2 0 0,1 0 0,-19-3 0,2 1 0,4-4 0,19 6 0,0 0 0,-15-8 1023,-12-6-1023,-1 2 0,11 4-118,15 8 1,1 0 117,-20-8 0,-4 1 0,-4-3 0,29 12 0,-1 0 0,1-2 0,-1 1 0,0 0 0,-3-1 0,-3-2 0,-4-2 0,-2 0 0,-2-3 0,-1 0 0,0 0 0,0 0 0,1 1 0,0-1-74,4 0 0,1 0 0,5 2 74,-22-13 0,4 0-193,4-1 193,1 2 0,3-1 0,-1 3 0,2 2 0,0 3 0,1-1 0,2 0 0,1 1 226,1 1-226,3 1 0,-3 0 0,3 1 0,-5-3 0,-1 2 0,-3-1 0,-2 1 0,0 2 0,0 0 0,4 0 0,13 6 0,0 0 0,-13-8 0,-16-4 0,21 6 0,-1 2 562,0-2-562,1 4 210,1-2-210,2 5 0,3 0 0,4 4 0,-3 0 0,3 1 0,-4-1 0,-3 0 0,-4 0 0,-3 1 0,-5-1 0,-2-2 0,0 0 0,17 2 0,-1 0 0,2 0 0,-1 0 0,0 0 0,1 0 0,-24-4 0,19 3 0,3 1 0,1 0 0,1 0 0,1 1 0,1 1 0,1 0 0,0 3 0,1 2 0,-14-4 0,13 3 0,-9-5 0,13 3 0,-2 1 0,-5 0 0,-2 2 0,1 0 0,-1 0 0,1 0 0,-20-4 0,-6 1 0,20 0 0,-1-1 0,-20 0 0,2-1 0,15 3 0,-3-2 0,-6 1 0,-2-1-256,-2-1 256,2 3 0,1-2 0,17 1 0,-3 1 0,0 1 0,-2-1 0,2 0 0,0 0 0,3 2 0,2 0 0,-10 0 0,5 0 0,-8 0 0,-9 0 0,5 0 256,-4 0-256,24 6 0,1 0 0,8 5 0,-1-6 0,1 5 0,3-9 0,-7 13 0,9-12 0,-13 10 0,10-7 0,-7 5 0,6 1 0,-1-2 0,3 2 0,-5-2 0,-3 2 0,-3 1 0,-3 1 0,-26 7 0,7-7 0,-4-1 0,10-1 0,0 0-307,-18 2 0,2-2 307,24-4 0,-1-1 0,-21 3 0,-5 0 0,19-3 0,-2 1 0,0-1 0,1-2 0,0 0 0,0 0-272,0 2 0,1 0 1,3-2 271,-3-3 0,3 0 0,-1 4 0,-1 0-196,-16-3 1,0 1 195,16 2 0,0 1 0,-12-2 0,2 1 0,19 2 0,2 0 0,-31 2 0,4 2 0,22-3 0,1-1 0,-17 4 0,21-4 0,1 1 0,-8 3 0,0 0 0,-1 3 537,-2 0-537,-16 3 0,14-2 0,-11 2 0,15-3 0,0-1 0,-1 3 0,-3 0 0,2 2 0,-5 0 0,1 0-327,-6-2 327,2 0-367,-3-4 367,2-5-317,0 1 317,1-7 0,2 3-64,17-2 1,1 0 63,-14-1 523,12 1 1,-1 0-524,-18-2 0,-12 0 0,16 0 0,5 6 0,15-1 823,-1 6-823,-3-6 387,-21 5-387,-6 2 82,23-6 0,-2 1-82,4-1 0,1-1 0,-15-1 0,11-4 0,8 8 0,7-6 0,-8 10 0,10-11 0,-11 7 0,1-3 0,0 4 0,5-4 0,13-1 0,1-4 0,-2 10 0,4-8 0,-5 15 0,2-12 0,-2 8 0,-6-1 0,-3 1 0,-5 1 0,-3-1 0,-2 1 0,-1-2 0,1-1 0,4-2 0,5 0 0,-5 2 0,9-6 0,-6 5 0,10-9 0,2 7 0,1-7 0,1 9 0,4-8 0,0 8-450,2-9 450,5 3 0,0 2 0,5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10:55.400"/>
    </inkml:context>
    <inkml:brush xml:id="br0">
      <inkml:brushProperty name="width" value="0.09071" units="cm"/>
      <inkml:brushProperty name="height" value="0.09071" units="cm"/>
      <inkml:brushProperty name="color" value="#92D050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11817 1909 25432,'0'-5'2519,"0"1"-2159,0 4-180,-4 0-90,3 0-90,-2 0 0,3-2 0,0-1 0,1-1 0,2-3 0,4-16 0,-3-2 0,1-15 0,-12 2 0,-6 1 0,-11 3 0,-12 7 0,-4 22 0,-5 8-524,5 3 1,-1 5 523,-20 10 0,-1 8 0,11 3 0,2 4 0,14-8 0,1 1 0,1 2 0,-13 17 0,2 2 0,3 1 0,5 4 0,14-5 0,4 5 0,5-3 0,2 6 0,8 1 0,3-11 0,4 3 0,10-5 0,14-4 0,11-5 0,0-3 0,9 3 0,4-4 0,-4-5 0,4-2 0,-1-5 0,7-3 0,-1-7 0,-1-2 0,0-4 0,11 1 0,-1-3 0,-11-4 0,-2 0 0,-4 0 0,-4-1 0,12-5 0,-34 0 0,-5-4 0,-4 0 0,-4-5-270,0 0-572,-4-2 842,6-10 0,-5 7 0,4-7 0</inkml:trace>
  <inkml:trace contextRef="#ctx0" brushRef="#br0" timeOffset="684">14107 1778 22194,'0'-25'4048,"0"2"-2969,0 0-179,-5 3-540,0 2-360,-2 40 0,4 43 0,2-21 0,2 4-567,-1 13 0,0 2 567,0-10 0,0 0 0,0 2 0,0-1 0,0 0 0,0-1 0,1-2 0,0-1 0,0-3 0,0-3 0,1-3 0,0 0 0,-1 3 0,0 0 0,1 21 0,-2-7 0,2-25 0,0-24 0,2-3 0,0-6 1134,7 0-1134,4-2 0,15-4 0,12-6 0,10-2 0,4 0-445,-8 2 0,3 1 445,-4 0 0,5-1 0,-3 2-1549,8-1 1,-2 1 1548,-1 1 0,0 0 0,-5 1 0,-3 1-43,-4 1 0,-2 0 43,-6 1 0,-2-1 0,19-1 0,-10 1 0,-15 3 587,-8 1-1217,-10 0 1996,-4-2-3794,-4-3 2463,0-3 0,4 5 0,0 1 1</inkml:trace>
  <inkml:trace contextRef="#ctx0" brushRef="#br0" timeOffset="1151">15845 2429 22374,'-5'-36'3238,"-8"0"-2338,-7 0-91,-9 1-179,-3 6-270,-5 4-180,0 7-90,-1 8-4342,5 8 4252,1 15 860,5 13-860,10 18 0,5 7-2269,-3 12 2269,7-8 0,3-1 0,11 1-27,5-10 27,7-6 0,2-14-90,5-14 2255,14-27-2165,-13-12-90,9-25 90,-19-4-123,-11 24 0,-2-2 168,1-1 0,-2-1 0,-3 0 0,-2-1-45,0 3 0,0 0 0,-6-26 2990,-1 9-2990,6 13 56,0 12-56,8 46 0,13 39 0,-2-7 0,1 3-267,1-5 1,1-1-94,1-3 0,-1-3-719,9 7-180,-3-8 376,0-9-826,-1-10-234,-1-10-395,-2-16 2338,2-13 0,1-16 0,1-7 0</inkml:trace>
  <inkml:trace contextRef="#ctx0" brushRef="#br0" timeOffset="1483">16036 2388 19496,'22'-56'4407,"-1"1"-3687,-5 8-180,-4 8-91,-2 8 271,-4 12 0,0 12-271,0 14-89,2 16 0,10 37-360,-4-8-376,-4-14 1,-1 0 375,2 12 0,-1-6 90,-2-9 0,-2-12-90,3-21 0,0-15 0,9-25 90,4-12-90,2 9 0,5-1 0,1 2 0,1 2 245,1 1 1,2 4-246,-4 8 0,2 13 0,11 29 0,0 16 0,-7-2 0,-2 4 0,10 11 0,-3 2 0,-15-7 0,-4-2-270,4 11-2518,6 1 719,-6-19-629,9-6 2698,-3-26 0,7-14 0,4-7 0</inkml:trace>
  <inkml:trace contextRef="#ctx0" brushRef="#br0" timeOffset="1951">17534 1968 23634,'5'-37'3597,"-2"7"-3057,-12 14 0,-5 14-270,-15 18-270,-6 16 0,-2 15-1267,18-17 0,2 2 1267,1 1 0,3 2 0,1 0 0,2 0-64,4 0 0,1-2 64,0 26 0,9-7 0,0-13 0,2-10 0,0-15 0,0-14 0,2-18 2491,5-18-2491,-3-3 0,1-5 0,1 1 0,0-1-50,-2-2 1,1 2 49,-2 9 0,-1 5 0,0 1 0,4 14 0,4 15 0,8 21 0,9 19 0,-15-12 0,1 6-534,0 8 1,0 7 0,-2-1 533,2 13 0,-3 2 0,-1-5 0,-1 4 0,-4 1 0,-7-13 0,-2 3 0,-3-2 0,0-2 0,0 2 0,-3-3 0,-1 3 0,-2 11 0,-2 2 0,-2-6 0,-7-3 0,-3-6 0,0-5 0,-1-4 0,1-6 0,-1-3-437,-20 13 437,5-22 0,5-20 0,-1-48 0,18-5 0,11 6 0,5-3 0,6 5 0,4 0 0,5-7 0,3 0-540,2-2 1,3 0-723,1-2 0,1 1 317,0 3 1,1-2 944,-3 8 0,1-2 0,-1 3 0,2-4 0,0 1 0,7-13 0,0 1 0</inkml:trace>
  <inkml:trace contextRef="#ctx0" brushRef="#br0" timeOffset="2318">17916 2072 23364,'2'-14'4047,"0"1"-3327,-2-1-270,0 5-450,-4 0 0,5 27 0,2 3 0,7 27 0,8 3 0,-3-12 0,2 1 0,10 18 0,-11-24 0,1-1 0,9 7 0,-9-22 0,8-22 0,0-43 0,-3-8 0,-9 20 0,-1 2 0,2-13 0,-1 2 0,-7 19 0,7 28 0,-8 41-540,1-6 0,-2 1-270,-1-2 1,-2-1-1080,-1 29-539,-4-26 2428,-4-7 0,-8-10 0,-5-4 0</inkml:trace>
  <inkml:trace contextRef="#ctx0" brushRef="#br0" timeOffset="3600">18399 1950 22284,'5'-12'2789,"2"3"-1620,-6 5-449,3 2 899,-4 2-1619,-10 0 0,3 8 0,-9 6 0,6 11 0,0 6 0,5 6 0,2-1 0,3 0 0,5-2 0,5-4 0,9-3 0,5-4 0,5-3 0,0-4 0,13-7 0,3-21 0,1-26 0,-14-7 0,-17-10 0,-11 21 0,-4 7 0,0 7 0,0 6 0,2 11 0,4 8 0,4 9 0,19 14 0,-4-7-720,13 7-449,-8-10-1350,19-4 540,9-9 990,2-10 359,0-13 1035,-28-1 0,-3-3 224,17-14-404,-18 13 0,-2-2 1124,6-21-539,-12 16-1,-7-7 1080,-9 13-1169,-4 9-270,-5 0-360,-6 16-90,0 21 0,-3 23 0,10 4 0,2 6 0,8-17 0,4-6 0,5-3-90,1-8-90,2-9 0,1-8 180,-1-15 90,-2-18 0,-3-9 45,-5 0 0,-3-2-135,6-9 0,-3-1-159,-8 10 1,-2 3 158,1-5 0,-2 10 0,3 9 0,0 18 0,5 17 0,5 26 0,9 23-177,-8-21 1,2 5-1,-2 2 177,-1 4 0,-3 2 0,0 1 0,-1-3 0,-1 2 0,-1 0 0,-3-2-234,-1 3 0,-3-2 0,-3-2 234,-2-4 0,-3-1 0,-3-6 0,-4 0 0,-5-5-220,-7 2 0,-3-3 220,-14 6 0,-8-7 0,27-32 0,7-18 466,11-14-466,17-9 0,8-6 155,-1 9 0,4-1-155,12-19 0,4 0-208,-1 13 0,1 2 208,2-2 0,0 1 0,0 2 0,1 1 0,-2 1 0,-1 1 0,-1 2 0,-1 1-277,-2 1 0,-1 0 277,0 2 0,-2 1 0,-2 0 0,0 0 0,-3 4 0,0 0 0,17-24-23,-9 7 23,-5 4 0,-9-7 0,-8 15 619,-12-4-619,-12 21 901,-13 7-901,-11 15 0,-7 13 0,-2 17 106,24-12 1,3 2-107,0 2 0,3 3 0,1 0 0,4 4 14,1 13 0,7 4-14,9-4 0,8 0 0,10 8 0,9-3-287,1-15 1,6-7 286,6-9 0,3-8 0,-11-6 0,1-6-135,14-4 0,-1-4-630,-16 1 1,0-2-91,7-3 1,-5-4-1305,-4-12-7672,-15 1 9200,-21 7 0,-22 9 1,-15 5-1</inkml:trace>
  <inkml:trace contextRef="#ctx0" brushRef="#br0" timeOffset="4386">10266 4243 25612,'-36'0'839,"0"0"1,2 0 0,1 0-660,-28 0 90,10 0-270,9-6 0,56-8 0,35-7-1033,-3 9 0,15-2 1,7 1-1,3-1 1033,-15 3 0,2 0 0,4-1 0,2 1 0,0-1 0,1 0 0,0 1-183,-5 0 1,0 0-1,0 0 1,1 1-1,1-1 1,0 0-1,2 0 1,1 0 182,-5 1 0,1 0 0,2-1 0,0 1 0,2-1 0,-1 1 0,0 0 0,-1 0 0,0 0 0,-1 1-172,0 0 1,0 0 0,-2 0 0,1 0 0,-1 1 0,1 0 0,-1 0 0,1-1 0,2 1 171,-4 0 0,0 0 0,1 0 0,1 0 0,-1 0 0,1 0 0,0 0 0,1 1 0,-1-1 0,1 0-103,2 0 0,0 0 0,-1 1 0,1-1 0,0 0 0,1 1 0,2-1 0,0 0 0,3 1 0,2-1 103,-14 2 0,2-1 0,1 1 0,2 0 0,1-1 0,1 1 0,1-1 0,0 1 0,1 0 0,-1-1 0,0 1 0,-1 0 0,0 0 0,-1 0 0,-2 0 0,-2 1-3,10-2 0,-4 1 1,-1 0-1,-1 0 1,0 1-1,-1-1 1,0 0-1,2 1 1,0 0-1,3-1 0,3 1 1,2 0 2,-16 1 0,2 0 0,1 0 0,2 0 0,2 0 0,0 0 0,2 0 0,0 0 0,1 0 0,0 0 0,1 1 0,0-1 0,-1 1 0,1-1 0,-1 1 0,0 0 0,-1 0 0,-1 1 0,-1-1 0,-1 1 0,-1 1 0,4-1 0,0 0 0,-1 1 0,0 1 0,-1-1 0,-1 1 0,0-1 0,0 1 0,0 1 0,-1-1 0,0 0 0,0 0 0,0 1 0,0-1 0,1 1 0,-1-1 0,1 0 0,3 1 0,1-1 0,-1 0 0,1 1 0,-1-1 0,1 1 0,-1-1 0,0 1 0,0-1 0,0 1 0,0 0 0,-1 0 0,0 0 0,0 1 0,-1 0 0,-1 0 0,5 0 0,0 0 0,-1 1 0,1 0 0,0 0 0,-1 1 0,0-1 0,-1 1 0,-2-1 0,0 1 0,-1 0 0,-2 0 0,-2 0 0,-1 0 0,9 1 0,-3 0 0,-2 0 0,-2 0 0,-1 1 0,0-1 0,-2 1 0,1-1 0,0 1 0,4-1 0,-2 1 0,1 0 0,-1 0 0,-1 0 0,-1 0 0,0 0 0,-1 0 0,12 2 0,-1-1 0,-1 0 0,-2 0 0,0 0 0,-2 1 79,3-1 1,-1 0-1,-1 0 1,-2 0-1,1 1-79,-1-1 0,1 1 0,-1-1 0,-3 0 0,-4-1 0,8 0 0,-5-1 0,-1 0 0,3 2 0,0 1 0,-10-3 0,11-4 1212,-21 3-1212,-18-8 1811,-12-11-1811,-10-5 1180,-4-1-3159,-1 8 983,-4 9 996,-1 4 0,-10 6 0,-5 2 0</inkml:trace>
  <inkml:trace contextRef="#ctx0" brushRef="#br0" timeOffset="8321">11520 5762 22734,'0'-16'2249,"-3"3"-1889,2 4-1,-3 4 1,4 3 989,0 2-989,0 16 90,0 4-90,0 25-360,0 9-165,0-20 0,0 2 165,2 5 0,0 4 0,0 2 0,0 4 0,0-1-713,1 9 1,1 1 712,-1-7 0,0 3 0,0-4 0,1 6 0,-1-1 0,0-2 0,0 2 0,1-1 0,-1-10 0,-1-2 0,1 3 0,1 12 0,-1 4 0,0-4 0,0-12 0,0-2 0,-1 4 0,1 1 0,0 5 0,-1 1 0,0 0-703,0 2 1,-1 1-1,0 1 1,0-1 702,1 0 0,-1 0 0,1 0 0,-1-2 0,-1-2 0,0-1 0,0-1 0,0-4-255,-2-3 0,0-3 0,0 2 255,0 14 0,1 3 0,-1-2 0,0-14 0,0-3 0,0 3 0,0 11 0,1 2 0,0-3 0,1 4 0,0-3 0,0 2 0,0 2 0,2-4 0,1 5 0,-1-3 0,0-11 0,0-3 0,0 3 0,2 13 0,0 3 0,0-4 0,-1 7 0,0-2 0,-1-1 0,0 3 0,-1-6 0,-1 3 0,1-2 0,-1-15 0,0-2 0,0 4 0,-1 7 0,0 4 0,0 1 0,0-7 0,1 12 0,-1-4 0,0-9 0,0 1 0,0 0 0,0-4 0,2-1 0,-1-2 0,0 7 0,0 0-9,0 3 0,0 4 0,0-2 9,0-11 0,0-3 0,0 1 0,0-1 0,1 0 0,-1 3 0,1 4 0,-1 4 0,0-1 0,0-5 63,1 7 0,0-1-63,-1 3 0,0 4 0,0-5 0,-2-4 0,0-4 0,-1 2 0,0 0 0,-1 3 0,-1 1 0,0-1 0,-1 3 0,0-2 0,0 5 0,0-2 0,1-13 0,1-2 0,-1 4 0,0 11 0,0 6 0,0 0 0,1-6 419,0-8 1,0-4-1,1 2-419,1 15 0,0 3 0,0-5 0,0 5 0,0-2 0,2 1 0,0 1 0,0-23 0,0 0 0,0 3 0,1 3 0,1 3 0,0 1 0,0-2 0,1 4 0,-1-1 0,1 2-143,0-2 0,0 2 0,1 1 0,0-3 143,0 2 0,1-3 0,0 0 0,-1 2 0,1 1 0,0 0 0,1-1 0,-1 0 0,2 3-435,0 2 0,1 3 1,0 1-1,0-4 435,1 5 0,-1-4 0,1 4 0,-1-6 0,1 3 0,0 0 0,0-5-315,-1-1 1,0-4-1,0-1 315,0 0 0,-1-1 0,1 0-93,-1-3 0,1 0 0,-1-1 93,-1-2 0,-1 0 0,0-2 0,3 17 0,-2-2 0,0-8 0,-2 0 295,-1 2 1,-1-2-296,1 9 1647,-3-3-2187,0-45 1294,-9-17-2823,-4-22 2069,-6-14 0,0-7 0,5 2 0,1-3 0,0 1 0,0 1 0,1 0 0</inkml:trace>
  <inkml:trace contextRef="#ctx0" brushRef="#br0" timeOffset="9955">22476 5093 22284,'-14'-21'4588,"-6"-5"-3599,5 7-629,-3 1-90,12 9-180,2 7-90,4 2 0,0 18 0,6 27 0,0-4 0,3 8 0,0 0 0,2 10 0,0 4-608,1-3 0,2 5 1,-3-4 607,-2-14 0,-2-1 0,0-1 0,1 5 0,-1 0 0,0 0 0,0 1 0,0 1 0,-1 3 0,1 2 0,-1 3 0,1 1 0,-1-3 0,1 3 0,-1-2 0,1 2 0,-1-4 0,0 3 0,0 0 0,-1 0 0,1 0 0,0 0 0,-1-1 0,0-3-574,0 5 0,0-3 1,-1 2 573,0-3 0,0 3 0,-1-1 0,0-4 0,-2-2 0,1-4 0,-2 1 0,1-2 0,-1 0 0,-1 2 0,0-1 0,-1 2 0,0 1 0,0-3 0,0 2 0,1-2 0,-1 2-371,-2 12 0,0 3 0,0-4 371,-1 3 0,0-3 0,0-2 0,1 0 0,1-3 0,0 3-194,1-8 1,-1 3 0,1-3 193,-1 9 0,0-1 0,0-10 0,0 2 0,0 0 0,0 1 0,-1 0 0,1-3 0,0 11 0,2 0 96,-1-8 0,1 4 1,0-4-97,1 6 0,0-3 0,0 3 0,0 0 0,0 0 0,0 0 0,0-1 0,0 1 0,0 0 0,0 0 0,0 0 0,0-1 0,0 1 0,0 0 0,0 0 0,0 0 0,0-1 0,0-1 0,0-1 0,0 1 0,1-7 0,1 2 0,0-3 0,1 8 0,-1-1 0,1-10 0,1 2 0,-1-3 0,0 0 0,1 0-422,0 16 0,-1 0 422,-1-14 0,-1-1 0,1 14 0,0-1-64,-2-15 1,0-2 63,0 2 0,0 1-6,0 2 0,0 0 6,0 1 0,0 0 0,0 1 0,0 1 0,0 0 0,0 0 0,0 0 0,0 1 0,0-1 0,0 0 0,0-1 0,0 2 0,0-7 0,0 3 0,0-3 0,-1 7 0,2 0 0,-1 15 0,1-1 0,1-20 0,0-1 0,1 0 0,-1 0 0,1-2 0,0 1 0,0 1 0,0 0 0,0 0 0,0-1 0,1 1 0,0 0 0,-1-2 0,0 0 0,1-1 0,-2 1 0,0-1 0,-2 0 0,2-1 0,0 1 267,-1-2 1,0 1-268,1 15 0,0 1 0,1-1 0,0-1 0,-1-1 0,1-1 0,1 4 0,1-3 0,-2-12 0,-1-1 0,1 1 0,0 0 1199,-2 0 1,0-1-1200,-1 4 0,0 0 0,1-9 0,0 0 86,0 10 1,0 1-87,2-12 0,0 0 0,-1 1 0,0 0 0,1 1 0,0-1 0,1 30 882,0-2-882,-1-26 0,0 1-1310,-1-2 0,-1-1 1310,3 30 0,-4-13 0,0-21 0,0 1 1170,0-3-1170,0 1 0,0-3 0,1 2 0,7 21 3392,-1-8-3392,2-2 0,-1 4-1696,-2-4 0,0-1 1696,0 1 0,0 1-672,-2 10 0,-1-2 672,0 5 0,-2-20 0,0-1 0,-1 9 0,0-15 0,1-5 2727,2-16-3987,-7-10 661,-4-5 599,-12-9 0,-11-12 0,-4-4 0</inkml:trace>
  <inkml:trace contextRef="#ctx0" brushRef="#br0" timeOffset="11791">3366 5256 22554,'-12'-36'689,"0"-1"1,0 2 0,-2 0-375,-3 2 0,0 0-244,-1 4 0,-1 1 289,-20-21-180,0 11-90,6 6 159,1 11-159,4 10 90,0 7 0,-3 16 180,-1 15-225,13-1 0,1 5-548,-2 10 1,1 6 547,-1 10 0,0 6-655,6-15 0,0 3 0,1 1 580,0 7 0,0 0 0,0 2-60,4-13 0,0 0 0,1 1 0,0 4 0,0 4 0,0 4 0,1 1 0,0 0 0,1-3-453,1 0 0,1-3 0,0 0 0,0 3 453,1-3 0,-1 2 0,0 1 0,1 0 0,1-2 0,2 6 0,1 0 0,0-3 0,1-3-314,0 1 1,0-3 0,0 1 313,1 9 0,-1 1 0,2-7 113,0-8 1,2-5-294,-2-7 1,0-4 690,0 20-3299,0-19 3224,-20-44 1,-3-19-1,2-3 1,0-1-1</inkml:trace>
  <inkml:trace contextRef="#ctx0" brushRef="#br0" timeOffset="12267">2055 6545 23723,'-35'-21'1799,"6"1"-1529,20-8-270,25 3 0,37-8 0,-11 19 0,5 1-891,11-2 1,4 1 830,-15 4 0,1 2 0,4-2-30,2 1 0,4-1 0,1 0 0,0 0 67,-2 1 1,0 0 0,0 0-1,1 0 203,4 0 0,1-1 0,0 0 0,-5 1 149,4-1 1,-4 0 0,-6 1-150,-4-2 0,-8 1 270,-4-3 214,-29 2-484,-12 2-90,-2 4 0,-12 19-90,1 8 0,-6 25 0,5 5 0,9 10-196,2 2 196,16-1 90,4-6-180,11-10 90,5-10 90,3-13 1178,1-12-1268,-3-10 0,-4-13 0,-9-12-90,-8-13 90,-13-12-90,-8-7 90,-15-3-446,-4 1-4,-4 5-449,-1 4-2069,-5 4 2968,15 14 0,4 9 0,18 15 0</inkml:trace>
  <inkml:trace contextRef="#ctx0" brushRef="#br0" timeOffset="12752">3854 6142 24533,'-9'-20'3508,"6"8"-3508,-6 7 0,13 45 0,4 8 0,-2-6 0,1 2-362,1-4 0,0 0 362,-1 3 0,0 0 0,1-1 0,-2-2 0,0-3 0,-1-1 266,5 25-176,-6-16 180,0-11-180,-4-12-90,0-10 0,0-12 548,-6-18-548,1-16 0,2-8 0,0-8 0,1-11 0,2-2-477,3-1-1,2 0 478,1 0 0,4 5 0,1 22 0,3 3 0,3 4 0,2 2 0,22-14-176,8 16 176,4 19 0,-2 16 0,-17 9 0,-3 5 0,8 16 0,-15-11 0,-6 1 0,-7 9 0,-6-2 0,-5-6 0,-5-5 0,3-7 127,-3-11-4085,5-17 4006,0-10 1,0-14 0,0 2-1</inkml:trace>
  <inkml:trace contextRef="#ctx0" brushRef="#br0" timeOffset="14044">13112 5464 23364,'-10'-5'2698,"3"1"-2248,-2 1-90,8-1-180,-8 4-91,8-2 1,-2 2 0,3 18-90,0 2 0,0 25 0,0 4 0,0-4 0,1 2-310,1-9 0,0 0 355,2 12 0,1 0-90,0-15 0,2-2 45,9 28 0,4-6-45,-2-23 0,1-1-135,11 10 90,11 4 0,-12-27 0,10-13 90,-1-24 0,0-7 90,-9-20 0,-11 1 0,-8 8 0,-2-2 90,3-22-45,-5 22 0,-2 1 665,-2-7-530,-2-1-270,0 14 0,0 8 0,1 20 0,3 17 0,10 30 0,1-2 0,7 18 0,2-15 0,3-4 0,5-6 0,5-4 0,10-19 0,1-8 0,-6-9 0,-1-4 0,-7-8 0,-29-34 0,-3 19 0,-4-2 0,-5-20 0,-2-2 0,3 13 0,-1 0-292,-5-13 1,-2 3 246,5 19 0,0 4-315,-5-23-427,0 13-23,7 10-179,2 10-181,5 6-179,0 8-900,7 3 2369,4 4 0,9 0 1,3 0-1</inkml:trace>
  <inkml:trace contextRef="#ctx0" brushRef="#br0" timeOffset="14552">14257 5061 23364,'-10'-41'1979,"2"5"-1710,1 7-89,0 6-90,6 5-90,-2 5 0,3 5 270,11 33-45,-1 8 0,0 7-90,2 4 0,1 3-467,-3-5 1,0 2 0,-1 0 421,1 14 0,-1 0 45,0 4 0,0 0-90,-2 1 0,0 1-45,-1-7 0,-1 3 0,0-4 45,0 7 0,-1-2-45,-1-11 0,1 1 0,-2-5 0,0-4 0,-1-4 0,0 25 0,1-14 89,0-15-89,2-9 90,-1-13 0,0-6-90,1-12 1264,5-10-1264,1-14 0,6-11 0,1 3 0,2-2 0,-2 8 0,1 1 0,7-11 0,3 0 0,1 5 0,1 2 0,15-13 45,-10 21 0,1 5-45,6 6 0,13 20 0,-14 15 0,1 15 0,-3 6 0,-15-8 0,-2 0-180,9 16 45,-14-17 0,-1-1-494,0 6-271,-4-6-179,-5-4-181,-2-7-3147,-1-8 4407,2-13 0,4-14 0,1-9 0</inkml:trace>
  <inkml:trace contextRef="#ctx0" brushRef="#br0" timeOffset="14750">15313 5704 22194,'14'-49'2429,"0"0"0,1-7-2384,-7 18-1,-2 5 46,-6 21 90,2 14-90,2 23-90,2 23 45,-2-14 0,0 2-324,1 7 1,0 3 278,0 2 0,-1 2-453,1 1 1,0 0 362,-2-2 0,0-1-135,0-3 0,0-1-225,-1-7 1,0 0-842,-1 3 1,0-3-1229,1 6 2519,-2-4 0,-4-39 0,0-10 0</inkml:trace>
  <inkml:trace contextRef="#ctx0" brushRef="#br0" timeOffset="14950">15285 5003 23094,'-35'-55'2968,"2"5"-2698,5 9-180,5 10 0,5 8 0,10 5-180,2 7-90,6 2-720,8 4 91,-1 3-91,7 6-539,-4 3 1439,6 9 0,-7-1 0,5 2 0</inkml:trace>
  <inkml:trace contextRef="#ctx0" brushRef="#br0" timeOffset="15201">15666 4663 24983,'0'-16'2338,"0"3"-2158,0 4 0,0 8 0,2 14 0,4 20 0,1 8-135,1 2 0,0 3-605,0 1 1,1 4 0,0 0 559,0 0 0,0-1 0,-1 1 30,1 3 0,0 1 0,0 0-30,0 0 0,0 1 0,0 3-23,-1-5 1,1 4 0,1-1-1,-2-3-157,0 1 0,-1-4 1,1 2-121,1 9 0,1 1 0,0-6-384,-2-7 0,0-5-1655,2 0 0,0-4 2339,5 5 0,5-11 0,-6-36 0</inkml:trace>
  <inkml:trace contextRef="#ctx0" brushRef="#br0" timeOffset="15618">16263 5581 22554,'-4'0'1529,"-3"0"-1439,6 4 0,1-3 0,17 8-90,5-8 0,14 3 0,2-6 0,27-15 0,-31 1 0,0-2 90,1-2 0,-2-1 90,-6-5 0,-4-1-495,-1-18 585,-11-3-90,-6-4 90,-10 2-180,-4-2 90,-9 6-90,-4 6 90,-7 8 449,-21 17-269,5 24-225,14 4 0,1 7-171,4 6 0,3 6 186,3 5 0,0 4 0,4 3-90,2 3 0,3 2 0,2 1-809,-1 0 0,2 0 1,4-1 748,5-2 0,3 0 0,4-4 0,6-1 0,7-3-362,19 8 1,7-3 361,-10-14 0,3-3 0,19 6 0,2-8 0,-13-14 0,1-6-310,-6-4 1,4-3 0,-2-3-950,19-10 0,-3-5 179,-2 0 1,-4-5 1079,-12-4 0,-9-4 0,-11-15 0,-10-1 0</inkml:trace>
  <inkml:trace contextRef="#ctx0" brushRef="#br0" timeOffset="16685">24905 4568 23813,'0'-25'3059,"0"5"-2879,0 4 719,0 9-269,16 71-630,-3 0-579,-4-21 1,1 5 0,0 1 578,3 15 0,-1 2 0,-4-18 0,0 3 0,0-1 0,2 3 0,-1 0 0,0 0-345,0 0 0,-1 0 0,0 0 345,0-3 0,1 1 0,-1-2 0,-1-4 0,0-1 0,1 0-45,0 4 1,0 0 0,0-2 44,0 7 0,-1-3 0,1-4 0,-2-7 0,-6-6 0,-8-41 0,-8-21 0,-2-8 0,0 5 0,-1-2-443,-9-17 0,-3 0 443,3 10 0,-1 3 0,-1 1 0,-5 3-653,-14-3 1,-4 5 652,13 12 0,-1 5 0,-11-2 0,2 9 46,16 11 0,3 10-46,-2 17 0,5 8 0,10-7 0,5 3-174,1 17 1,9 3 173,12-13 0,7-2 0,4 1 0,5-1 0,4-3 0,7-4 0,-1-6 0,5-2 0,-1-3 0,6 0 0,1-4 0,13 3 0,-1-6 0,-20-11 0,-3-4 0,26-10 0,-8-8 1502,-16-8-1502,-7-5 3167,-14-4-3167,-6-3-360,-6-1-359,-10 3-361,0 3 321,-7 5-9072,3-2 8668,4 9 0,2-2 1,4 11-1</inkml:trace>
  <inkml:trace contextRef="#ctx0" brushRef="#br0" timeOffset="17005">25648 5423 23184,'6'-41'4137,"0"1"-3507,-13 3-360,-2 5-90,-6 12 0,-1 13-180,2 20 0,0 23 0,5 23-161,5-20 1,3 2 160,2 4 0,3 1 0,0 1 0,2 1 0,11 15 0,3-3-1196,-5-18 1,2-2 1195,7 7 0,3-6 0,10-16 0,0-19 0,-12-41 0,-5-14 0,-8 17 0,-3-3-247,3-29 0,-4-2 247,-11 23 0,-3 2 0,-1 2 0,-4 1-630,-4-5 0,-5 4-2967,-24-9-6234,-3 8 8893,4 44 0,16 15 0,3 13 0</inkml:trace>
  <inkml:trace contextRef="#ctx0" brushRef="#br0" timeOffset="17667">26980 4975 24713,'2'-29'3598,"0"2"-3328,-2 4-270,0 7 0,0 5 0,0 18 0,3 17 0,4 23 0,-2-15 0,2 2 0,0 4 0,2 3 0,7 23 0,1 1-509,-3-17 0,1-1 509,6 14 0,2-3 0,-6-23 0,2-4 0,20 19 0,3-12 0,-1-19 0,2-13 0,-3-19 0,-1-17 0,-4-15-544,-5-15 544,-17 28 0,-3-3 0,-1-10 0,-2 1 0,1-17 0,-4-5 0,-4 49 0,3 46 0,6 13 0,-2-3 0,2 4 184,1-7 1,2 1-185,2 0 0,1 0 0,0-2 0,2-1 0,0-4 0,3-1-81,6-1 0,3-3 81,12 0 557,18-33-557,-41-26 0,-7-12 0,3-1 0,-4-4-231,-5 7 0,-2-2 0,-2 1 231,-3-10 0,-1 3 0,0 1 0,-1 2 0,-1 6 0,0 2 226,1 6 1,1 2-227,-4-18-192,6 4-977,-2 22-360,3 4-2968,0 17 4682,0 4 0,-4 8 1,0 2-1</inkml:trace>
  <inkml:trace contextRef="#ctx0" brushRef="#br0" timeOffset="18152">28137 4546 23993,'9'-45'3778,"-4"1"-2968,-3-4-810,-2 17 0,2 6 0,2 27 0,2 20 0,6 25 0,-1 15 0,0 7-1364,-2-9 0,0 2 1364,0-3 0,-1 4 0,-1-2 0,-3-13 0,-2-1 0,0-1-286,1-1 0,-2 0 0,1-1 286,-2 17 0,0-2 0,0-7 0,0-3 0,0-8 0,0-2 0,-4 22 0,0-17 0,-1-14 0,-4-18 2417,2-17-2417,1-22 0,3-10 0,4-6 0,6-4 0,3-2 418,-2-2 0,2 1-418,6 5 0,2 5 0,12 0-14,7 13 14,4 13 0,3 16 0,5 18-374,4 17 374,-27-12 0,1 4 0,9 16 0,-1 2 0,-11-10 0,0-1 0,4 11 0,-2-2 0,0 7 0,-8-7 320,-4-11-860,-5-1-886,-5-17-3161,-3-8 4587,-1-24 0,0-15 0,0-11 0</inkml:trace>
  <inkml:trace contextRef="#ctx0" brushRef="#br0" timeOffset="18350">28949 5143 21655,'19'-58'3867,"-3"7"-3147,0 2-270,-7 21 539,7 27-629,5 57-315,-6-7 0,1 6-135,-5-10 0,1 2 0,-2-1-584,4 12 1,-3-3 178,-3-5 0,-2-5-764,-3 5-477,-3-14-872,0-17 2608,-3-11 0,-4-21 0,-3-4 0</inkml:trace>
  <inkml:trace contextRef="#ctx0" brushRef="#br0" timeOffset="18501">28969 4460 24173,'-16'-41'629,"0"0"1,1 4 0,1 1-450,-12-25-180,7 14-90,4 11-540,8 9-359,1 11-1080,10 7 2069,4 13 0,7 8 0,3 6 0</inkml:trace>
  <inkml:trace contextRef="#ctx0" brushRef="#br0" timeOffset="18769">29424 4193 24893,'0'-34'3688,"0"0"-3688,0 6 0,0 6 0,0 8 0,15 62 0,-4 2 0,1 6 0,-2-12 0,-1 2 0,1 2-227,0 8 0,0 1 1,-1 2 226,-3-9 0,0 1 0,-1 0 0,0-2 0,0 0 0,0-3 0,0 4-315,0 4 0,2 5 0,-2-2 0,1-7-809,0 3 0,0-5-406,1 9 1,1-6 1529,0-12 0,0-22 0,0-13 0</inkml:trace>
  <inkml:trace contextRef="#ctx0" brushRef="#br0" timeOffset="19186">29830 4740 24083,'42'4'1799,"-9"-3"-1799,26 3 0,-20-8 0,16-3-90,-15-10 90,-3-6 0,-2-11 90,-9-5 180,-7-4 90,-9-2-90,-7 1 89,-8 6 1,-6 6 90,-11 10 0,-8 10-270,-11 20-180,-6 20 0,23-4 0,1 6-232,-1 6 1,3 3 231,3 6 0,3 3-501,4 5 0,4 2 501,3 2 0,8 2 0,7-5 0,6 1 0,6-1 0,7-5 0,7-2 0,2-1-479,-1 0 1,1-2 0,4-5 478,5-8 0,3-5 0,-2-7 0,6-5 0,-2-7-278,-1-3 1,-2-4 277,-4-4 0,-3-3 49,-4-2 0,-2-3-679,-6-2 0,-1-4-984,-3-7 0,-4-3 1614,1-12 0,-19-4 0,-20 22 0</inkml:trace>
  <inkml:trace contextRef="#ctx0" brushRef="#br1" timeOffset="25155">2542 8797 21025,'-8'0'4228,"3"-2"-3509,2 0-89,3-3-91,0 1 181,0 1-180,0 1-540,-4 2 0,3 8 0,-2 6 0,6 13 0,2 12 0,3 8 90,2 12-90,-2 5 0,-1-17 0,0 2-90,-2-3 0,-1-1-121,0 1 1,0-2 75,-2-9 0,0-3-405,-2 4 1,0-7-91,0-8-1439,0-9 270,0-16-8032,0-17 9343,0-20 0,0-16 0,0-9 0</inkml:trace>
  <inkml:trace contextRef="#ctx0" brushRef="#br1" timeOffset="25370">2501 8431 21655,'-4'-18'2338,"-3"0"-2068,6 2-180,-3 0 0,4 4-630,0 1 1,0 6-451,4 1-1258,2 12 2248,3 4 0,-1 15 0,-2 3 0</inkml:trace>
  <inkml:trace contextRef="#ctx0" brushRef="#br1" timeOffset="26201">2843 8888 22284,'14'-7'3059,"0"0"-2790,-2 0-89,0 2 90,0 3-180,4 9 90,1 4-180,1 12 0,2 6 0,-3 8 90,-1 1-90,-4-1 0,-5-3 0,-4-7 0,-3-7-90,0-4 0,0-9-90,0-5 90,0-13 0,0-7 180,2-38 90,4 9-135,-1 13 0,0 0 45,10-9 0,1 9-90,-1 7 0,-1 11 90,1 7-90,2 17 0,5 9 90,2 19-90,3 5 0,0 9 0,-1 0 0,-2 0 0,-1-7 0,-5-7 0,4 2-90,-9-18 90,5 3 0,-6-18-90,0-1 0,2-10 0,0-5-1741,7-23 0,0-9 1741,-1-3 0,1-4 90,4-11 0,-1-1-349,-4 4 0,-3 2 349,-6 13 0,-1 2-92,-1 2 1,0 1 91,-2 0 0,0 2 90,5-28 0,-6 7 90,-2 10-1,-4 9 271,0-2 2955,0 11-3315,0 7 780,-4 11-780,-4 29 448,-1 9-448,1 29 0,5-3 0,3 4-90,1-10 0,1 1-953,1 18 1,2-1 997,2-17 0,3-3-45,0-3 0,2 0-292,8 9 1,1-1 291,-5-17 0,0-1 0,5 8 0,-1-5 0,5-1-90,-3-6-90,-4-8-180,0-11 1593,-3-3-2223,1-6 537,-4-10-1076,2-6-720,-3-18 2249,-5-9 0,-3-5 0,-3-4 0</inkml:trace>
  <inkml:trace contextRef="#ctx0" brushRef="#br1" timeOffset="26517">3521 8643 23813,'-35'0'2429,"4"0"-2069,7 0-180,6 0-90,9 0-90,22 0 90,15 0-180,26 0 0,12 0-166,-29 0 0,1 0 256,0 1 0,0-2-45,-2 1 0,-1-2-135,26 0 0,-12-3-180,-11 3-1169,-2-2-180,-16 1 1709,1-3 0,-16 3 0,-2-1 0</inkml:trace>
  <inkml:trace contextRef="#ctx0" brushRef="#br1" timeOffset="26967">5283 8589 25972,'-4'0'1169,"0"0"-899,4 0-180,0 8-90,0 8 0,0 16 0,3 16 0,1 5 0,-2-18 0,0-1 0,2 25 0,1-2 0,-1 2 0,0-7-90,0-7-180,-1-9-179,-2-9-271,-1-6-449,0-12-990,0-5 2159,0-14 0,-5-11 0,-2-9 0</inkml:trace>
  <inkml:trace contextRef="#ctx0" brushRef="#br1" timeOffset="27271">5202 8141 22554,'-8'-16'1979,"3"3"-1799,-2 6-90,6 3-90,-3 4 0,4 0 0,9 4 90,-1-3-90,6 7 0,-4-7 90,-4 3-90,-2-4 0,-2-2 0,-2-5-90,-3-2 90,-2-7-90,-3 0-180,0 0-180,3 2-269,2 7-248,3 3 0,0 18 0,0 4 0</inkml:trace>
  <inkml:trace contextRef="#ctx0" brushRef="#br1" timeOffset="27724">6290 8462 23184,'-5'-25'3058,"-4"3"-2878,-5 4 0,-1 4-180,1 7 0,4 3 0,4 12 90,-2 6-90,7 25 0,-2-8 0,5 11 0,-2-20 90,2-4 90,-2-8-1,0-4-89,0-6-180,0 0-89,2-4-271,0-1-270,4-4-449,-2 0-810,4 0 1979,-3 2 0,-1 2 0,-3 3 0</inkml:trace>
  <inkml:trace contextRef="#ctx0" brushRef="#br1" timeOffset="27967">6294 8937 24623,'-4'0'3598,"0"4"-3238,4 1-360,7 8 0,6 4 0,8 5 0,5 5 0,6 23 0,-13-5-720,-6 17-1079,-27-9-1761,-19 4 3560,8-24 0,-4-1 0,-7 4 0,-2-1 0,-5 2 0,0 1 0</inkml:trace>
  <inkml:trace contextRef="#ctx0" brushRef="#br1" timeOffset="29119">2197 11230 20755,'-11'-13'2069,"0"-3"-1799,2-2 0,-1-6 89,0-4 361,-8-8 0,-3 0-451,-7-2-179,2 4 0,-4 4 270,-33 7-180,13 11-135,14 5 0,0 3 0,1 9 0,2 6 45,1 11 0,4 9 0,-1 21 0,6 7-671,6-1 1,6 2 580,8-11 0,4 1 0,1-1 0,2 11 0,2 0 0,3 3 0,1 0 0,0 0 0,2 3 30,-1-6 0,0 2 0,-1-2-75,0 6 0,0 0 75,-1-12 0,-1 2 0,-1-4-30,-4-4 0,0-1-603,-1 17 1,-1-2 377,0-26 1,-2-1-181,1 12 0,0-6-494,0-17-2609,0-8 3508,0-13 0,-5-12 0,-2-12 0</inkml:trace>
  <inkml:trace contextRef="#ctx0" brushRef="#br1" timeOffset="29385">1340 11941 21924,'-25'-16'2339,"7"0"-2249,13-4 0,21-1-90,23-1-45,-9 10 0,5 1-180,6 0 0,4 1-545,3 0 0,2 0 365,2 1 1,0 0-496,-4 1 1,0 0 899,-5 0 0,-1 0 0,-8 3 0,-1 1 0,25-5 0</inkml:trace>
  <inkml:trace contextRef="#ctx0" brushRef="#br1" timeOffset="30804">2266 11918 15538,'0'-9'5397,"0"0"-4408,0 0-269,0 0 0,0 0-1,0 0-89,0 0 0,0 0-91,0 1-179,0 2 0,0 3 0,0 1-270,-6 2-1,0 4-89,-6 6 0,-1 8 0,-4 31 90,5-5-90,5-12 0,2 1 0,3 17 0,8-4 0,7-3 0,5-9 0,5-5 0,3-8 0,0-10 0,3-5 0,-1-6 0,1-8 0,-5-4 0,-1-13-90,-9-6 90,-6-32-89,-11 12 89,-2 15 0,-3 2-90,-16-11-90,-7 6-180,-4 7-180,-1 10-359,3 10-271,2 6-719,9 6 1889,4 6 0,9 4 0,4 6 0</inkml:trace>
  <inkml:trace contextRef="#ctx0" brushRef="#br1" timeOffset="31356">2761 11859 24623,'0'-21'2159,"0"3"-1979,0 5-90,0 6-90,0 3 0,2 22 0,4 9 89,1 24-89,4 9 0,-5-26 0,-1 1 0,0 1 0,0-1 0,0 2 0,0-1 0,1 27 0,2-6 90,-3-12-90,-1-11 0,-1-9 0,0-14 90,-1-5-180,0-12 0,-2-11 45,-2-15 1,0-7 44,1-15 0,1-3 0,-2 0 0,1-1 0,0-2 0,2 1 0,1 13 0,3 4 0,4-14 0,9-3 0,4 40 0,3 14 0,5 19 45,-8 10-1,-1 6-44,0 4 0,-2 3 0,-1 7 0,-1 0 0,-6-10 0,-3-4 90,-5 13-90,-3-31-359,0-10-181,0-13-1529,-11-26 180,3 4 1889,-16-25 0,10 27 0,-6-5 0</inkml:trace>
  <inkml:trace contextRef="#ctx0" brushRef="#br1" timeOffset="31660">3642 11131 24893,'7'-48'2608,"-1"5"-2428,-12 13 0,-4 14 0,-10 20 0,-7 23-90,-4 32-462,14-17 0,2 4 372,-1 12 0,3 4-925,4-15 1,1 2 0,1 0 924,1 3 0,1 1 0,3 4 0,2 0 0,3 4 0,1 1 0,2-4-418,1 2 1,2-2 0,3 1 394,0-5 1,1 2-1,3 0 1,1-7-68,3-5 0,2-4 0,4-2-707,9 6 1,6-2-1,2-4 797,-2-11 0,2-3 0,1-2 0,-2 0 0,0-2 0,0-5 0,13-10 0,1-1 0</inkml:trace>
  <inkml:trace contextRef="#ctx0" brushRef="#br1" timeOffset="32634">4061 11515 21115,'6'-9'3598,"0"2"-2968,-2 1-181,-2 1 91,0 1-180,-2 1 0,0 1-91,5 30-134,0 4 0,-1 4-135,1 3 0,1 3-358,-1 13 1,0 0 402,-2-11 0,0-1-45,-1-1 0,0-1-144,1-2 0,0-3-126,-1 28-90,4-15-1529,-6-2-2698,2-26 4587,-6-11 0,0-31 0,-4-11 0</inkml:trace>
  <inkml:trace contextRef="#ctx0" brushRef="#br1" timeOffset="32987">4191 11077 20845,'-14'-21'2429,"1"1"-2249,-1 4 0,2 2-91,2 7-89,3 3 90,4 4-90,-1 0 90,3 8-90,-3 2 90,4 10-90,0-1 90,0 1-90,0-2 90,8-4 450,-1-5-180,3-5-270,-4-8 90,-4-9-180,-2 0-360,0-10-270,-5 12-269,3 0-900,-9 9-8032,10 11 9410,-8 3 0,8 12 1,-3 4-1</inkml:trace>
  <inkml:trace contextRef="#ctx0" brushRef="#br1" timeOffset="33438">4528 11619 21565,'-12'-9'2788,"1"0"-2428,5 2-180,2 1-90,8-1 0,6 0-90,12-2 0,16 0 0,14-2 0,13 1 0,-31 5 0,1-1-781,0 2 1,0-1 780,28 0-126,-10-1 36,-13 6-90,-10-2-270,-7 0-179,-9-1-2250,-6 1-6181,-12 0 9060,-6 2 0,-11 8 0,-1 2 0</inkml:trace>
  <inkml:trace contextRef="#ctx0" brushRef="#br1" timeOffset="33806">4576 11904 20215,'-22'11'3329,"0"-1"-2700,3 1 271,-1-6-720,11-1 89,0-4 1,14 4 0,11-3 0,17 3 0,19-4-90,1-5 0,5-2-90,5-1-1,1-1-413,0-2 0,-1 0 369,-9 1 0,-6 1 45,3-2 0,-15 4-180,-9 0-179,-9 5-361,-8 0-2159,-4 2 2789,-26 0 0,4 0 0,-19 0 0</inkml:trace>
  <inkml:trace contextRef="#ctx0" brushRef="#br1" timeOffset="34322">5498 11362 23004,'-8'-14'2159,"0"2"-1890,4 3-89,0 3-180,4 1 0,0 1 0,2-3 90,4-2-90,4-2 0,6-5 180,3 0 450,8-8-180,-8 6-1,2-1-89,-13 10 90,-2 4-360,-4 3 0,0 12 0,-2 9 0,0 19-90,0 12 0,0 16 0,1-12 0,0 5 0,1 2 0,0 3-1078,-1-14 1,1 2-1,-1-3 1078,2 7 0,0-5 0,-1-10 0,0-5 0,1 0 0,-2-7-89,-1-8-271,0-10-1529,0-5 450,0-6 1077,0 0 1,4 5 0,0 0 0</inkml:trace>
  <inkml:trace contextRef="#ctx0" brushRef="#br1" timeOffset="34601">5454 12248 22104,'-23'0'3598,"3"0"-3058,3 0-180,9 0-90,2 0-180,6 0 0,0-2-1,8-2-89,8-4-89,36-7 89,-5 5-90,-14 2 0,-1 1-90,8 0-180,-5-2-450,-11 4-539,-2-3-989,-7 1 2338,-7-4 0,-2-1 0,-6-2 0</inkml:trace>
  <inkml:trace contextRef="#ctx0" brushRef="#br1" timeOffset="35386">6249 11267 21565,'-12'0'2698,"0"0"-2518,2 0 0,3 0-90,0 0 0,6 10 0,-2 4 0,3 25-90,3-8 0,4 10 90,8-10 0,1-14 0,2-5 0,-8-21-1,-4-8 91,-4-5 90,-8-7-180,-9 3-90,0 3 0,-6 12 0,9 7 0,5 4-90,2 4 90,5 5 90,0 7-180,3 17 0,4-8-90,3 8 180,2-17-90,-1-7 90,-2-5-90,0-12 90,-5-6-89,0-11-1,-10-7-630,-6-12-719,-5 9-180,-2 6-720,2 23 2339,2 18 0,1 12 0,0 6 0</inkml:trace>
  <inkml:trace contextRef="#ctx0" brushRef="#br1" timeOffset="35801">6237 12004 21295,'8'13'1799,"-1"1"-1439,0 2 89,-2-2-179,3 1 0,-4-1 90,2-7 0,-4 3 1169,0-9-810,-11-1-359,1-7-90,-7-8 270,4-24-540,5 13 0,2-12 0,6 25 0,4 6 0,22 21 0,-1 8 0,16 25 0,-14 3-363,-3 9 363,-8 4 0,-15-15 0,-10 2-1934,-14 6 1,-8-2 1933,1 1 0,-4-3 0,2-17 0,-4-2 0,1-4 0,-6 2 0,1-1 0</inkml:trace>
  <inkml:trace contextRef="#ctx0" brushRef="#br1" timeOffset="36912">6834 11199 21025,'0'-12'3868,"0"1"-3508,0 6-181,0 1 1,0 4 90,0 8 0,0 10-90,0 16 0,0 18-90,0 14-373,0-27 0,0 1 283,0 4 0,0 1-575,1 1 1,-2 1 619,-1-1 0,-1-1-45,0-3 0,1 0-350,-1-6 0,0-2 80,-5 24-360,7-14-1798,-2-5 2561,-10-31 1,5-10 0,-12-28 0</inkml:trace>
  <inkml:trace contextRef="#ctx0" brushRef="#br1" timeOffset="37193">6802 10756 22644,'0'-15'1709,"0"2"-1619,0 6 0,0 1-90,0 3 90,7 1-90,-2 6 0,7-3 0,-6 3 90,-1-4-90,-4 0 0,-1-2-90,0 0-270,0-1-180,0 1-269,-3 2-630,2 0 1439,-3 12 0,4 1 0,0 12 0</inkml:trace>
  <inkml:trace contextRef="#ctx0" brushRef="#br1" timeOffset="38343">7606 11221 17607,'7'0'5037,"-2"0"-4227,-3 0-181,-2 0-179,4 0 90,-4 0 1079,2 0-1259,-15 0-271,1 6 1,-15 6-90,-2 9 90,-7 8-90,-5 3 0,-6 4 0,2 0 0,0-2 0,5-2 0,3-5 0,-6 2-90,10-12 90,3-1 0,16-12 0,11-4 180,3 0-90,3 6 0,16 11 0,6 5-90,15 11 90,0-3-90,3 2 0,2-3 0,-4-1-356,-3-6 266,-5-4-166,-7-2-194,-3-9-449,-9 3-451,-2-9 1350,-6-1 0,-2-9 0,-2-5 0</inkml:trace>
  <inkml:trace contextRef="#ctx0" brushRef="#br1" timeOffset="39067">7805 11203 23634,'-4'-5'989,"3"1"-809,-6 4 0,6 0 1978,-2 0-1888,15 0-180,6 0 0,20 0-90,9 0 45,15 1 0,9-2 0,-12-1 0,4-2-45,-15 2 0,6 0 0,-2-1 0,-5 1-45,3-2 0,-5 0 45,7-1 0,-22 2 0,-32 3 0,-9 0 0</inkml:trace>
  <inkml:trace contextRef="#ctx0" brushRef="#br1" timeOffset="39301">7886 11588 14175,'-33'10'2788,"1"-1"0,6 0-122,-21 3-2396,52-12 1532,22-2-1532,6-2-90,25-1-45,-15 0 0,0-1-91,-9 4 1,1-1 0,18-4 0,-2 1-45,-1 3 608,3-3-608,-23 4 2135,-12-1-2675,1 1-1169,-14 0 270,-2 2 719,-3 0 1,0 0-1</inkml:trace>
  <inkml:trace contextRef="#ctx0" brushRef="#br1" timeOffset="39874">8499 10896 21385,'65'-8'244,"0"0"0,1 0 0,-32 2 0,29-2 0,0 0 1,-1-1-1</inkml:trace>
  <inkml:trace contextRef="#ctx0" brushRef="#br1" timeOffset="40662">8633 10841 18866,'0'-14'5397,"0"3"-4947,0 17-270,0 6 180,2 25 89,0 28-4610,0-19 4251,0 14 1219,-2-39-1129,-3 4-90,2-2-90,-3-5 0,4-3 90,0-5 3392,0 3-3482,0-1 0,0-3 0,0 1 0,0-1 0,0 1 0,0 5 0,0-5 0,0-3 0,0-3 90,0-4-90,9 0 0,4 0 0,4 0 0,12 0 0,0 0 0,5 0 0,0 0 0,-8 0 90,-2 0-90,6 0 90,-6 0-1,11 6 1,-15 2-90,13 13 0,-15-1 90,3 6 0,-1 15 90,-9 6-135,-6-11 0,-3 0 45,-7 22-1741,-18-13 0,-7-2 1651,-10 2-74,-6-8 1,-9-4 73,5-17 0,-1-4 0,10-1 0,0-1 45,-2-3 0,3-4-45,8-7 0,16 1-90,2-4 3229,14 3-3499,0-3 41,0 2-311,2 1-269,2 0-181,2 1-2608,7-9 3688,-3 1 0,3-5 0,-4 5 0</inkml:trace>
  <inkml:trace contextRef="#ctx0" brushRef="#br1" timeOffset="41120">9161 11090 20305,'10'-9'2879,"0"4"-2429,-3 1-91,-3 2 1,-2 2 630,-2-2-361,0 10-179,-6 20-270,5 2-90,-8 19 0,8-11-90,-3 3 90,8 0-90,2-3 90,6-3-90,14 0 90,-4-15-90,12-3 89,-8-13 91,13-16-90,-11-3 0,3-14 0,-17-3 90,-8-2-180,-2-2 90,-9 0-90,-4 3-90,-5 2-180,-3 8-809,-8-5 89,5 16-1214,-13 10 1,-1 4 2203,-4 10 0,4 0 0,1 2 0,-1 7 0</inkml:trace>
  <inkml:trace contextRef="#ctx0" brushRef="#br1" timeOffset="41837">9685 10941 20957,'-10'6'2068,"1"2"-1241,3 5-557,-3 3 13,8-2-193,-8 1 8,8-7-8,-3 2 300,1-9-210,2 3-1,-3-4-1648,4 0 0,0 0 0</inkml:trace>
  <inkml:trace contextRef="#ctx0" brushRef="#br1" timeOffset="42102">9652 11574 24443,'7'0'1799,"2"0"-1529,2 4-90,5 3 90,13 17-180,5 19-45,-16-12-1,-2 4-44,-3-2 0,-4 0-45,-5 2 1,-4-1-316,-11 17-270,-9-1-539,-7-4-630,-5-3-900,-1-9 2699,-1-7 0,3-13 0,1-6 0</inkml:trace>
  <inkml:trace contextRef="#ctx0" brushRef="#br1" timeOffset="42579">10229 11176 21205,'0'-16'3688,"0"3"-3059,0 1 1,0 3-90,0 2 269,0-1-629,0 5-90,0-1 270,0 26-270,0 4 0,0 25-1741,0-10 0,0 2 1651,0-9 0,0 1 0,-2 13 0,0 0-2269,2 18 2269,-4-14 0,0-1-359,-2 10 44,2-18 0,-1-3-674,-5-11-271,6-9 1640,-3-8-380,-5-16 0,0-13 0,-5-10 0</inkml:trace>
  <inkml:trace contextRef="#ctx0" brushRef="#br1" timeOffset="42797">10156 10502 22374,'-14'-16'1619,"0"5"-1439,7 4-90,1 9 0,6 7 0,4 7-90,4 7 90,5 2-90,3 0 0,0-2 0,2 1 0,-8-13-90,-1 1-90,-9-28 90,-6 2-90,0-15 90,-7 9-90,1 1-179,0 6-1710,-7 6-270,3 9 2339,-4 9 0,6 12 0,2 5 0</inkml:trace>
  <inkml:trace contextRef="#ctx0" brushRef="#br1" timeOffset="43335">10525 11289 25882,'8'-2'720,"4"0"-720,9 0 0,7-1 0,7-3 0,23-1-90,-14-2-90,-9 4 0,-1 1-180,0-4-899,8 0 1259,-13-9 0,-13 5 0,-1-7 0</inkml:trace>
  <inkml:trace contextRef="#ctx0" brushRef="#br1" timeOffset="43511">10700 11009 21835,'-4'-7'3687,"4"10"-3507,-2 25-180,6 8 90,2 19-90,0-7-90,0 3-180,-2 0-359,0-2-271,1-3-359,-1-8 411,-2 0 0,0-16 0,-2-1 0</inkml:trace>
  <inkml:trace contextRef="#ctx0" brushRef="#br1" timeOffset="43781">10927 11081 21565,'10'-13'2428,"3"1"-2248,3 1-90,4 0-90,8 1 0,5-1 0,6 4 0,18 3 0,-14 2-90,8 2-90,-23 0-179,-6 0-1,-6 0-180,-3 0-1799,-4 0 271,-4 0 2068,-1 0 0,-4 0 0</inkml:trace>
  <inkml:trace contextRef="#ctx0" brushRef="#br1" timeOffset="44062">11078 10932 16257,'-7'-5'3778,"2"1"-1374,5 4-2135,0 6 773,3 3-862,2 12-180,5 6 0,-2 7 90,2 7-90,-4 2 0,0 4-180,-3-1-359,-2 1-181,-1-6-179,0-3 73,0-6-1243,0-5 2069,0-4 0,0-5 0,0-3 0</inkml:trace>
  <inkml:trace contextRef="#ctx0" brushRef="#br1" timeOffset="44400">11200 10471 23723,'-5'-35'2249,"1"6"-1889,4 4-180,0 7-90,4 4-90,4 7 90,10 15-90,11 16 90,9 23-45,-4 4 0,1 12-561,-15-15 1,-1 5-1,0 2 1,-1-3 545,5 7 0,-2-1 0,-2 1 15,-4-5 0,-2 3 0,-2-1 0,-3-7-688,-2 6 1,-4-6 687,0-3 0,-2 1 0,-6 10 0,-3 2-270,-1-8 0,-3 0-90,0 0 1,-2-3-339,-1-9 0,0-4-876,-4 6 902,0-8 627,1-8 0,-1-4 0,2-6 0</inkml:trace>
  <inkml:trace contextRef="#ctx0" brushRef="#br1" timeOffset="45687">3042 13112 23184,'-19'-25'2338,"1"2"-1888,-4 3-90,-1 4-90,-1 2-90,-2 7-90,-3 3 90,-19 20-91,18 0 1,1 3-90,-1 0 0,0 1 0,2 5 0,1 1 0,-5 6 0,7-3 90,9-4-90,8-5 0,8 0-180,23 6 180,2-8-89,17 6 89,-6-10-90,-3 1 90,-4-1 0,-9 4 0,-9-2 90,-6 4-90,-10 5 0,-19 22 0,1-6 89,-13 14-89,10-19 0,5-6 0,3-6 0,10-4 0,2-3 0,21 2 0,8 2 0,6-2 0,2 0-89,-13-5 89,-3 2 89,-7 2 91,-4 24-90,-12 1-90,-2 21 0,-9-3 0,1 3 0,10-32 0,1 1 90,-1 29-90,4-8 0,4-7 0,6-6 0,1-5-90,16 12-180,-3-15-539,8 6 89,-11-25-359,-4 0-450,-5-8-990,0 7 2519,-1 2 0,-2 8 0,0 5 0</inkml:trace>
  <inkml:trace contextRef="#ctx0" brushRef="#br1" timeOffset="46706">2977 17911 21655,'2'-26'3328,"1"2"-3148,1-1-90,6 2 0,7-2-90,9 3-90,10 3 0,9 4 0,5 8 90,-2 3 180,-5 12 89,-8 6 91,-11 13 540,-21 27-451,-12-6-314,-3-16 0,-3 0 45,-15 15-180,-1-6 90,4-5-90,7-7-180,10-6-90,10-5-89,12-8 89,10-4 90,9-6 0,4 0 630,9 0 449,-15 6-629,-4 3-90,-25 9-90,-11 3 0,-5 2-90,-1-3-90,5-2-90,6-2-90,6-2-180,8-3 1,7 0-1,14 6 360,-6-4 180,4 7 90,-13-9 90,-7 0-1,-4 1-89,-3-1 0,0 3-90,-5 1-90,0 3 0,-1 5 0,-9 18 0,0 4 0,-6 2 0,-1-8-180,4-16-90,-1-7-89,-4-7-181,-2-5-359,-6-10-361,1-3-719,-4-14 1979,1-6 0,-2-14 0,3-5 0</inkml:trace>
  <inkml:trace contextRef="#ctx0" brushRef="#br1" timeOffset="52586">13583 7983 23993,'-10'0'2249,"4"0"-1889,-2 0-90,7 0-90,-2 0-180,3 4 89,0 7-89,0 14 0,0 15 90,0 17-90,0-22 0,0 3 0,0 22 0,0 2-411,0-14 1,0 0 455,0 15 0,0-2-45,0-21 0,0-3-208,0 5 0,0-2 118,0 14-64,0 0-25,0-31-271,0-8-450,0-8-2428,0-9 3523,-6-15 0,0-19 0,-7-13 0</inkml:trace>
  <inkml:trace contextRef="#ctx0" brushRef="#br1" timeOffset="52754">13587 7327 22284,'-10'-34'2069,"-2"2"-1979,4 12 0,1 4-180,4 9-270,3 9-449,0 12-1080,1 15 1889,4 12 0,1 17 0,2 7 0</inkml:trace>
  <inkml:trace contextRef="#ctx0" brushRef="#br1" timeOffset="53344">13912 8200 24353,'0'5'1979,"0"5"-1979,0 0 90,0 10-90,0 7 0,0 35-1696,2-25 0,2 0 1696,-2 1 0,2 0 90,9 27-125,-3-33 35,0-10 0,0-10 0,7-16 0,3-15 45,-1-7 0,2-6 90,1-4 0,-1-2-90,-1 1 0,0 1 0,-1 2 0,-3 5-10,0 2 55,9 25-90,-5 17 0,14 24 0,-3 9 0,5 4 0,3 0 0,-10-20 0,1-2-90,15 8 0,-16-18 0,0-6 0,12-10 3392,-2-17-3392,-1-14 90,-3-18-378,-18 15 1,-2-3 422,0-7 0,-3-2 0,-1-6 0,-2-1 45,-1-4 0,-2-3 60,-2 2 0,-2-5 0,0 4-512,1-8 1,-2 1 451,-1 11 0,0-2 0,-1 5 0,-1 4 0,-1 5 0,-1-25-90,-4 17 90,7 27-90,-2 27 0,3 35 0,0-10 0,0 6 58,1 6 0,2 6 1,0 1-89,2 4 0,0 2 0,1 0-739,0 0 0,0 0 0,0-2 589,2-4 0,0-1 1,0-5-181,-1-4 0,0-3-630,7 25-89,-3-15-360,-3-13-810,-4-14 2249,-2-10 0,-2-17 0,0-7 0</inkml:trace>
  <inkml:trace contextRef="#ctx0" brushRef="#br1" timeOffset="53522">14692 8069 22644,'-21'-29'2968,"3"1"-2068,-4-7-630,12 12-180,0-2 0,33 9-180,35 2-45,-24 8 0,1 1-388,12 0 0,-1 1-62,-9 3 0,-1 0 115,15-2 1,0 2 0,-13 0 0,-1 1 0,11-1 0,-1 0 0</inkml:trace>
  <inkml:trace contextRef="#ctx0" brushRef="#br1" timeOffset="53787">15549 7933 21822,'0'-11'3148,"0"-2"-1587,0-1-1201,0 0 278,0 3-548,0 6 279,10 11-369,2 13 593,12 17-593,-7 3 0,-1 4-236,-3-8 1,-2 1 235,4 15 0,-1 1 0,-7-13 0,-2-1-495,-1 10 0,-2-1-674,2 18 359,-4-28 1,0-5-1890,0-5 2699,-5-15 0,-2-17 0,-5-9 0</inkml:trace>
  <inkml:trace contextRef="#ctx0" brushRef="#br1" timeOffset="53969">15634 7237 14362,'-12'-32'1889,"0"5"733,5 6-2532,-2 10 1318,8 4-1677,-3 13 678,4 6-1218,0 11 2492,0 2-1683,0 0 0,-5 4 0,-2-1 0</inkml:trace>
  <inkml:trace contextRef="#ctx0" brushRef="#br1" timeOffset="54709">16324 7969 20845,'-20'-4'3418,"0"-1"-2698,-1 1-1,3-1-89,0 1-90,3-1-1,3 3-269,6 0-90,2 0 0,8 1-90,6-1 0,43 2-45,-4-1 0,7-2-45,-2 0 0,4-2 0,-1 0-528,-4 2 0,-2-1 0,1 0 528,0-2 0,0-1 0,-4 1 0,-4 1 0,-3 1 0,-4-2 0,-3 0 0,21-1-90,-15 1-539,-6 3 179,-18 1-360,-3 2-269,-19 0-90,-2 6 1223,-10 2-54,-18 18 0,5-4 0,-13 11 0</inkml:trace>
  <inkml:trace contextRef="#ctx0" brushRef="#br1" timeOffset="55038">16385 8404 20845,'-28'4'3418,"3"-3"-2788,3 7-180,6-7-1,3 3-179,7-4 0,2 0 90,6 0 179,20 4-359,9-3 90,27 3-180,-24-4 0,1 0-287,5 0 1,2 0 241,3-1 0,0 0 0,0-1 0,1-1-45,12-2 0,-1-1 45,-17 0 0,-1 0-90,6 0 0,-3-1 135,-1-4-90,-9 4-90,-8-2-720,0 0-89,-11 1-540,-1-2-720,-11 3 2159,1-6 0,1-1 0,1-4 0</inkml:trace>
  <inkml:trace contextRef="#ctx0" brushRef="#br1" timeOffset="55519">17664 7721 22734,'-8'-7'2429,"0"2"-2160,4 3-179,0 2 90,4 0-180,9 0 90,0-4-90,9-3 180,15-27 90,-12 8 0,0-3-135,1-1 0,-1-1 0,1-3 0,-3 1 134,3-11-89,-5 6 0,-3 6 90,-2 1-270,-4 12 0,-2 12 0,-2 47 0,-2 13-395,0-8 0,0 3 395,-1-3 0,0 1 0,0 3 0,0 4 0,0-6 0,-1 4 0,1-3 0,0 6 0,0-1-30,1-3 0,-1 3 0,0-6-15,1-12 0,-1-3-45,0 4 0,-1-3-302,0-4 32,0-9-179,2-10-91,-1 0-1709,4-9 2339,1-3 0,3-6 0,1-5 0</inkml:trace>
  <inkml:trace contextRef="#ctx0" brushRef="#br1" timeOffset="55820">17741 8481 21655,'-24'13'3508,"3"-1"-3059,3-5-89,10-3-90,2-4-270,19 0 90,30-8-90,5 0 0,-2-3 0,1 0 0,8-4 0,-21 6 0,-3 0 0,2-2-180,-9 4-90,-6 1-269,-5 3-271,-4 1-179,0 2-810,-1 0 1799,-2-4 0,0-1 0,-2-4 0</inkml:trace>
  <inkml:trace contextRef="#ctx0" brushRef="#br1" timeOffset="56121">18679 7680 23634,'0'-23'2248,"-3"-1"-2158,2 9 0,-3 4-90,8 7 0,2 4 0,6 0 90,-4 0 0,-1 0 0,-7 0-540,0 0-1529,-4 0 180,3 4-8032,-8 5 9028,1 7 0,-7 11 0,-1 3 1</inkml:trace>
  <inkml:trace contextRef="#ctx0" brushRef="#br1" timeOffset="56337">18655 8146 16593,'8'16'4767,"2"-6"-1826,2-4-2941,8-6 0,30 0 0,-4 0 0,-12 2 0,0 4 0,16 10 0,-5 11 0,-4 11 0,-12 6 0,-13 7 0,-22-7 0,-10 3-2204,-16 7 1,-8-2 2205,13-15 0,-1 0 0,-4-2 1,-5 1-1,-4-2 0,1-2 0,-8 2 1,0 0-1</inkml:trace>
  <inkml:trace contextRef="#ctx0" brushRef="#br1" timeOffset="58528">13161 10869 22104,'-6'-18'3508,"5"-1"-2968,-8 3-270,8 3-90,-2 4 180,3 4-91,0 25-89,1 10 0,3 30-500,0-24 1,1 1 364,-1 4 0,2 4-45,-1 0 0,1 4 0,1 1 0,-1-2 0,0 1 0,1 0 30,-1-2 0,0 0 0,0-1-30,5 19 0,0-9 0,0-10 0,2-8 0,5-42 0,8-41 0,4-8 45,-11 12 0,-2-2 0,-3 7 0,-1 1-57,-1-1 0,0 0 102,-1 3 0,-2 2 707,8-23-797,-3 11 0,-4 9 0,2 5 0,0 20 0,1 10 0,2 27 316,3 10-316,3 10 0,4 4 0,1 3 0,-1-3 0,2-2 0,-8-21 0,0 1 0,16 20 0,3-2 0,-15-24 0,-12-36 0,-11-13 0,-4-28 0,-6-8-205,5 25 0,-1-1 205,1-5 0,0 0 0,0-2 0,0-1 0,1 2 0,0 0 0,2 4 0,0 1 0,-1-5 0,2 2 0,1-9-154,0-1 64,0 33-90,0 9-179,2 5 89,4 12-270,2 4 90,4 10-269,1 5 313,-3 3-2383,2 16 2789,-6-7 0,0 0 0,-4-14 0</inkml:trace>
  <inkml:trace contextRef="#ctx0" brushRef="#br1" timeOffset="58987">14148 10561 23723,'0'-36'3059,"-4"2"-2520,0 2 1,-6-1-450,5 13-90,-1 9 90,6 24 0,0 25 0,2 26-30,0-21 0,0 6 0,0 0-845,0 11 0,1 2 785,-1-6 0,0 3 0,0-4 0,-1 6 0,0-1-358,-1-11 1,1 3-1,-1-4 358,1 3 0,1-1 0,-1 16 0,2-4 90,1-6-180,2-18 0,-2-35 1466,13-48-1376,-3-3 0,-2 13 0,1-1 371,12-19-371,1 6 0,12 0 90,-9 21-90,8 5 90,-9 27-90,5 10 45,-6 7 0,0 3-135,15 17-270,-9-5 0,-3 2-719,2 6-360,1 9-450,-17-22-630,-4-4 2743,-2-6 0,-2-10 0,0-5 0</inkml:trace>
  <inkml:trace contextRef="#ctx0" brushRef="#br1" timeOffset="59187">14903 11280 23004,'18'-41'3778,"-1"3"-3149,-3 4-359,-4 4-90,-2 10-90,-2 8 0,2 12 0,0 14 0,6 13-90,1 12 0,-1 10-135,-5-8 0,-2 1-405,2 22-270,-4-13 1,-1-1-450,-1-2-540,-1 6-899,-2-38 2698,0-6 0,-6-18 0,-1-2 0</inkml:trace>
  <inkml:trace contextRef="#ctx0" brushRef="#br1" timeOffset="59338">15074 10661 22194,'-13'-58'1979,"1"4"-1799,0 13-180,2 0-270,3 22-539,4 1-1170,3 24 1979,1 3 0,2 10 0,1 1 0</inkml:trace>
  <inkml:trace contextRef="#ctx0" brushRef="#br1" timeOffset="59609">15337 10475 24443,'0'-38'2968,"0"1"-2788,0 5 360,9 13-360,3 28 0,10 27-135,-10-5 0,0 7-45,0 8 0,-1 7 0,0-1-2126,2 11 0,-1 1 2126,-2-4 0,-1 3 0,-1-4 0,-2 5 0,-2-1-560,-1-9 1,-1 3-1,-1-4 200,0 4 1,0-2-319,-1 11 0,0-5-761,0 0-540,0-16-719,0-15 2698,0-17 0,0-17 0,0-11 0</inkml:trace>
  <inkml:trace contextRef="#ctx0" brushRef="#br1" timeOffset="59977">15711 11063 21025,'10'-16'3148,"-1"2"-2788,-4 3 90,7 6-180,10 1-180,26 4-1,-4 0-134,-5-1 1,-1-2 133,8-6-178,12-7 89,-21-8 89,2-28 46,-23 19 0,-3-2-45,-1 1 0,-2 1-90,-1-30 90,-18 33 360,-20 10-90,-5 23-90,-18 12 44,22 15 1,1 6-225,7-8 0,1 3 45,-9 25 0,6 4-45,14-12 0,5-1-90,1 1 0,4-3 0,7-5 0,6-6 0,21 5-90,12-10-945,5-16 1,3-6-405,11-1 1439,-9-10 0,-4-5 0,-19-10 0,1-12 0</inkml:trace>
  <inkml:trace contextRef="#ctx0" brushRef="#br1" timeOffset="60437">17047 10204 23184,'9'-39'3418,"-13"-7"-2699,-9 24-89,-17 14-90,-10 50-1893,14 1 0,-1 12 0,1-1 1353,5-6 0,2 0 0,-1 4 0,0 2 0,0 5 0,1 0 0,4-2 0,2 4 0,5-2 0,1 0 0,3 2 0,1-1 0,3 0 0,4-2 0,2 0 0,6 1-464,4-4 0,4 3 0,2-1 0,1-4 464,2 2 0,2-4 0,3 0-293,-1-5 1,3 1 0,2-2 0,-1-6-128,1-5 0,0-6 1,4-2 419,12-1 0,5-3 0,-3-4 0,6 0 0,0-5 0,-8-7 0,0 0 0,0 0 0</inkml:trace>
  <inkml:trace contextRef="#ctx0" brushRef="#br1" timeOffset="61054">17571 10878 20935,'6'-13'4138,"0"-1"-3239,-2-5-89,-2 1-91,0 2-269,-2 3-180,0 4-90,0 4-90,4 27-90,0 6 0,4 32 0,-2-10 0,-2 2-375,0-9 0,-1 1 375,0 14 0,0 0-225,-2-18 0,0-3-585,-1 28-359,2-10-450,0-13-810,2-12 2429,-2-14 0,0-16 0,-2-10 0</inkml:trace>
  <inkml:trace contextRef="#ctx0" brushRef="#br1" timeOffset="61219">17701 10453 23094,'-12'-39'2069,"-6"-7"-1889,6 9-360,1 6-180,7 16-180,4 11-359,0 10-810,4 5 1709,0 10 0,6 6 0,0 3 0</inkml:trace>
  <inkml:trace contextRef="#ctx0" brushRef="#br1" timeOffset="62044">18103 10724 22554,'-6'-18'3688,"1"-2"-3238,-1 1-1,-1 1-179,6 2 0,-3-1-180,4 8-90,0-3 90,0 12 270,0-2-90,0 0-180,-3 1-90,2-1 0,-6 2 0,8 0 0,-5-2 0,8-2 0,0-3 0,4-2 0,1-2 0,4-1 0,-5 4 0,-6 20 0,-22 33-530,-4 9 530,4-15 0,0-1 0,2-4 0,1-2 0,-1 2 0,0 1 0,0-3 0,1-1 0,-14 26 0,5-14 0,7-7 0,4-11 0,8-5 0,-2-7 0,19-6 0,20-3 0,13-4-271,23 0 271,-3-4 0,-13 4 0,0-1 0,-12-1 0,-1 0 0,11 2 0,-2 0 0,9 0 0,-10 0-270,-11 0-1374,-2 0 115,-14 0-720,-3 0 2249,-11-4 0,0-1 0,-2-4 0</inkml:trace>
  <inkml:trace contextRef="#ctx0" brushRef="#br1" timeOffset="62343">18659 10756 22554,'-16'-14'2339,"1"0"-1979,1 1-1,4 1-179,4 3 0,2 3-90,4 1 0,7 3 0,6 0 0,15 2-90,32-4 0,-7 1 0,-16-1 0,-1 1 90,11 1-180,-7 0-180,-5 2-809,-3 0 269,-11 0-179,1 0-720,-14 0 1709,-2 8 0,-8 0 0,-2 7 0</inkml:trace>
  <inkml:trace contextRef="#ctx0" brushRef="#br1" timeOffset="62571">18708 11018 22194,'-19'0'2969,"5"0"-2430,6 0-269,4 0-90,4 0-90,7-2-90,11 1 90,19-3-90,16 2 0,13-3-135,-31 3 0,1 0-450,12 0 1,-1 1-406,19-1 225,-26 2 1,-3-2-1664,0-2 2428,-5-3 0,-10-2 0,-2 0 0</inkml:trace>
  <inkml:trace contextRef="#ctx0" brushRef="#br1" timeOffset="62822">19500 10457 23004,'0'-11'1889,"0"-1"-1709,3-3-90,5 1-90,9-2 90,9 3-270,10-1-90,10 2-270,6 1-179,0 4-2250,9-3 2969,-21 0 0,-1-3 0,-21-1 0</inkml:trace>
  <inkml:trace contextRef="#ctx0" brushRef="#br1" timeOffset="63257">19650 10358 20126,'-14'16'3148,"1"-3"-2788,7-2-91,-1-2 181,6 4 0,-8 5-180,2 12 89,-14 30-269,8-21 0,1 2-45,-1-2 0,0 1-45,2-3 0,0-2 90,0 5 0,6-11 0,1-6 0,4-7 0,9-9-90,19-17 90,25-20-90,-25 14 0,2-1 90,15-9 0,-1 1 0,9 1-45,-20 9 0,-2 3 45,3 5 90,4 21-90,-11 22 0,-5 13-90,-19 11 0,-11-11 0,-9-1 0,-3-5 0,-2-5 0,-3-8-90,3-5-360,-9-7-630,3-9-1258,-7-11 179,18-10 2159,4-10 0,13-5 0,0-3 0</inkml:trace>
  <inkml:trace contextRef="#ctx0" brushRef="#br1" timeOffset="63609">20255 10398 22104,'17'-20'3239,"-7"2"-2880,-4 4-179,-6 7 90,-6 3 180,-11 26-270,-13 26-90,4 9-308,13-21 0,4 0 218,4 18 45,12-20 0,4-1-45,12 12 0,19 2 0,4-33 0,-10-10 0,3-6-45,1-10 0,-1-6 45,0 4 0,-2-5 0,-5-7 0,-6-5 0,-2-23 0,-12-6-1271,-13-3 1271,-16 4 0,-13 7 194,-15 11-734,2 24 0,-5 7-899,-3 3 0,-1 4 1439,-9 3 0,2 3 0,17 1 0,4 2 0,-13 7 0</inkml:trace>
  <inkml:trace contextRef="#ctx0" brushRef="#br1" timeOffset="63906">20673 9946 23993,'0'-52'3148,"0"2"-2788,0 7-90,9 5 0,10 10-180,21 12 0,19 16-45,-20 7 0,1 6-1219,7 7 1,0 5 1263,4 6 0,0 8-90,-16-5 0,1 6 0,-1 3 0,-3-2 0,1 4 0,-4-1 0,0 4 0,-3-1 0,1 3 0,-2 1 0,-5-2 0,-7 0 0,-5-2 0,-3 0-243,-2 1 1,-2-1 0,-3 0 242,-3-2 0,-3-1 0,-2-1 0,-8 19 0,-5-2 0,-2-5 0,-5-1 0,1-11 0,-4 0 0,1-2-45,-2 2 0,-3-1-975,0-4 1,-4 2 0,4-7-285,7-7 0,1-4 1304,-6 2 0,0-3 0,-9-8 0,1-7 0</inkml:trace>
  <inkml:trace contextRef="#ctx0" brushRef="#br1" timeOffset="65136">14314 12479 20845,'-16'-16'2699,"0"0"-2250,-1 4 1,1 1 0,0 4 0,0 3-91,-1 2-89,1 2 0,2 0-90,0 0 0,0 0-90,-1 8 0,-1 2-90,2 10 0,0 3 0,7 2 90,2 2-90,8-2 0,3 0 0,5-5-90,5 8 90,-7-9 0,1 4 0,-14-7 90,-8 2 0,-14 8-45,-5 0 0,-2 1 0,6-4-1,0 1-245,-11 8 1,1-2 290,-7 13-90,9-7-234,12-4 234,12-5 0,14-2 0,12-5 0,42 6 0,-4-8 0,-13-8 0,1 0 0,-3-3 0,-2-1 0,11-1 569,-1 7-569,-33-6 246,-17 7-246,-15 0 0,-12 3 0,2 0 0,-2 3 45,2 1 0,1 2-45,-1 1 0,2 1 0,-8 24 0,25-12 0,12 3 0,9-3 0,7 3 0,6-5 0,3-1 90,0-5-90,-5-3 90,2 1-90,-11-11 0,1 6 0,-10-9-270,-2 4-269,-2 4-541,-4 5-2877,-9 29 3957,-1-5 0,3-11 0,0 1 0,3-6 0,0 1 0</inkml:trace>
  <inkml:trace contextRef="#ctx0" brushRef="#br1" timeOffset="66150">14371 17675 23813,'-10'0'2249,"3"0"-2069,4 0-90,3 0-90,21 0 0,8 0 90,28 4-90,0 3 0,4 5-1111,-7 4 1201,-12 2 180,-11 4-90,-17 5 90,-12 3 0,-14 4-1,-9-2-179,-7 2 0,-1-5-90,0-2 0,5-4 1201,0 1-1111,12-3-90,1 0 0,15-4-3392,11 1 3392,2-3 0,17 6 0,-13-8 0,4 2 0,-12-6 90,-5 6 0,-4-2 0,-3 4 3302,-8-3-3392,-5 5 90,-6-6-90,-1 4-90,6-4 90,12 6-90,12-2 90,16 4 0,9-3 0,-8-1 0,1 1 90,22 20-90,-10 2 0,-24-5 0,-31-15 0,-38-2 0,3-8-135,12-6 0,-1-2-1260,-17-8 496,4-4-361,6-6-3185,-2-16 4445,20 6 0,2-11 0,19 10 0</inkml:trace>
  <inkml:trace contextRef="#ctx0" brushRef="#br1" timeOffset="66932">14643 16604 22914,'0'-44'3868,"0"6"-3419,-4 6-179,4 7-90,-8 9 0,7 7 0,-2 13-90,3 12-90,3 20 0,2 14 0,0-17 0,0 2-164,-1 2 0,0 3 164,1 18 0,-1 3-135,-1-3 0,-2 0-315,-5 7 1,-1-2 44,1-18 0,-1-4-1198,-10 13 344,8-27-360,4-9 1619,3-12 0,-4-11 0,0-12 0</inkml:trace>
  <inkml:trace contextRef="#ctx0" brushRef="#br1" timeOffset="67171">14525 16029 15082,'-14'-32'1889,"0"5"732,7 7-2531,-2 6 1409,8 5-1499,-2 5 680,8 2-860,-4 2 3302,5 0-3572,-6 0-450,0 0 1,2 6-1,0 1 1</inkml:trace>
  <inkml:trace contextRef="#ctx0" brushRef="#br1" timeOffset="67472">15074 16626 23544,'0'-15'3328,"1"-10"-2879,14-7-449,5-1 90,20-2-90,8 10 0,-1 8 0,6 1 0,4 3 0,1 1-1559,0-1 1,-2 2 1513,-5 4 0,-6 3-135,3 0 481,-13 4-841,-9 0-449,-10 0-271,-8 0 698,-4 0 0,-19-2 0,-3-1 0</inkml:trace>
  <inkml:trace contextRef="#ctx0" brushRef="#br1" timeOffset="67705">15406 16192 23544,'-12'-32'3058,"6"5"-2788,-3 2-90,8 9 89,-3 7-89,4 13 0,0 18-135,5 15 0,1 7-45,-1-3 0,0 2-519,4 20 1,0 2 428,-2-10 0,0-1-90,-2 0 0,0 1-225,0-2 0,0 2-2378,-1 12 0,-2-2 1703,1-18 1,-2-1 1079,1 6 0,-2-3 0,0 1 0,0-8 0</inkml:trace>
  <inkml:trace contextRef="#ctx0" brushRef="#br1" timeOffset="67922">16032 16468 25253,'18'-36'2158,"4"-1"-1978,6 1 0,13 0-90,11 2-90,-18 16 0,1 2 0,4 1 0,8 1-2355,7-1 1,13-1-1,0 1 1,-9 1 2354,-2 0 0,0 0 0,-4 2 0,8-1 0,-3 0 0,-18 3 0,-12-1 0</inkml:trace>
  <inkml:trace contextRef="#ctx0" brushRef="#br1" timeOffset="68178">16588 15943 22914,'-16'-20'4048,"0"-1"-3239,1 3-89,1 2-630,4 3-90,4 2 0,2 14 0,8 37 0,-1 4 0,0 5-438,0 3 1,1 3 437,-2-11 0,1 2 0,-1-2-1042,0 9 1,-1-1 1041,0-1 0,-1 0-90,1-4 0,0-1-892,0-5 0,0-1 217,1-5 0,-1-2-1303,1 21 2068,-2 3 0,0-24 0,0 5 0</inkml:trace>
  <inkml:trace contextRef="#ctx0" brushRef="#br1" timeOffset="68457">17875 15921 24623,'-12'-44'1709,"0"6"-1529,0 6-180,2 7-90,3 7-900,4 7-1798,4 12-7043,2 9 9163,-1 13 0,0 6 0,-2 3 0</inkml:trace>
  <inkml:trace contextRef="#ctx0" brushRef="#br1" timeOffset="68672">17855 16436 25522,'10'14'2789,"6"5"-2519,6 6-270,9 10 0,4 5 0,0 6 0,-5 1 0,-5 5 0,-9 0 0,-8 5-1170,-15-1-1078,-14 1-2668,3-28 1,-3-2 4065,-4 0 0,-3-1 0,-3-1 0,-3-1 0,-1 0 0,-1 0 0</inkml:trace>
  <inkml:trace contextRef="#ctx0" brushRef="#br1" timeOffset="69872">3724 14641 23184,'-23'0'2159,"5"0"-1890,7-4 91,18-1-90,22-6-90,35-1-45,-17 5 0,4 0-689,-8 2 1,3 0-1,1 0 554,6 0 0,1 0 0,1 1 30,4-1 0,1 0 0,0 1-30,0 1 0,0 0 0,-1 0 0,-1 1 0,-2 0 0,0 0 0,-5 0 0,-1 1 0,-1-1 0,14 0 0,-2 0-45,-10 0 0,-3 1-90,-10 0 1,-3 0-766,28 1 91,-29 0-271,-8 6-989,-24 4 2069,-13 6 0,-12 6 0,-8 1 0</inkml:trace>
  <inkml:trace contextRef="#ctx0" brushRef="#br1" timeOffset="70205">3854 15292 23544,'-60'18'1619,"9"-2"-1170,15-9 91,28-3-270,29-4 90,45-4-882,-16 0 1,6-1 581,-9 0 0,3 0 0,1-1-662,7 0 0,2 0 1,0-1 630,4 1 1,0-1 0,0 0-30,0 1 0,0 1 0,-2 0 0,-4 1 0,-1 0 0,-1 1 0,-6 0 0,-2 0 0,-2 0-45,15 1 1,-4 0-259,-10 0 0,-3 1 213,-9 0 0,-1 0-449,18 1-91,-15 0-269,-11 0-271,-10 0 189,-8 6 981,-4 2 0,-15 7 0,-3 1 0</inkml:trace>
  <inkml:trace contextRef="#ctx0" brushRef="#br1" timeOffset="70504">4057 15798 23454,'-36'7'1214,"0"1"0,-25 1-854,12-1 90,19-7-1,17 3-179,21 0-90,25-3-90,23 3-45,-16-4 0,2 0-1696,7 0 0,2 0 1696,6 0 0,2 0-45,3-1 0,2 0-432,2-2 1,0-1 431,-21 2 0,0 0 0,-1-1-45,22-4 0,-1 1-90,-4 1 0,-2 0-90,-5-1 1,-3 1-127,-5 1 1,-2 1 35,-6 0 0,-1 1-585,0 1 1,-1 0-720,11 1-900,-3 0 2519,-28 0 0,-8 6 0,-4 2 0</inkml:trace>
  <inkml:trace contextRef="#ctx0" brushRef="#br1" timeOffset="70877">4166 16486 23454,'-46'6'689,"0"-1"1,4-1-1,1 0-509,5 0 0,3 0 90,-20-3 90,15 3-90,15-4 0,11 0-1,20 6-89,12-1-90,23 8 0,18-1-45,-23-6 0,3-1-463,7 1 1,2-1 462,5 0 0,3-1-587,6-1 0,0-1 572,-18 1 0,-1 0 0,1-1-929,1-1 0,0-1 0,-1 0 899,0 2 0,-2-1 0,1 1 0,19-2 0,-2 0-209,-7 0 1,-2 0 208,-5 0 0,-3 0 177,-7 0 1,-3 0-178,24 0 0,-15 0-90,-9 0-226,-9 0-853,-11 0 2369,-6 0-4168,-12-5 3200,-10 4 1,-11-3 0,-7 4 0</inkml:trace>
  <inkml:trace contextRef="#ctx0" brushRef="#br1" timeOffset="72454">14948 13338 23184,'-27'0'2608,"4"-4"-2338,7-1-90,8-2-90,13-2 0,18 0-90,21-2 0,-13 4 0,6 0-568,8 0 0,6-2 1,0 2 567,12-2 0,3 0 30,-6 0 0,4 0 0,1 0-30,-13 4 0,1 0 0,-1 0 0,-3 0 0,2 0 0,-2 0 0,0 1-30,11-1 0,2 1 0,-7 0-441,-8 0 1,-5 1 290,23 1-90,-17 0-180,-17 2-270,-15 0-179,-9 0 1233,-17 6-2403,-8 3 2069,-16 7 0,-11 4 0,-6 1 0</inkml:trace>
  <inkml:trace contextRef="#ctx0" brushRef="#br1" timeOffset="72756">14960 13894 21835,'-51'16'2158,"6"-6"-1708,6-4-90,13-6 0,11 0-1,13 0-89,20 0-90,20-2 0,26-3-539,-21 1 1,3-1 358,8 0 0,2-1-589,6 0 1,2 0 588,-19 2 0,1 1 0,0-1 0,0 2 0,1-1 0,0 1 0,-1 0 0,1 0 0,-2 0-45,20-1 0,1 1-75,-15 0 0,2 0 1,-3 0-61,1 0 0,-3 1-45,9-2 0,-6 2-404,-4 1-1350,-8 0 0,-18 0 1979,-5 0 0,-19 0 0,-4 0 0</inkml:trace>
  <inkml:trace contextRef="#ctx0" brushRef="#br1" timeOffset="73056">15268 14419 19414,'-43'14'2878,"5"-5"-861,9-5-1747,14-4 510,17 0-690,23-2 90,22-4-135,-15 1 0,6 0-399,8-2 1,5 0 0,-2-1 353,11 1 0,2-1 0,-7 1 0,3-1 0,-4 1 0,2 1 0,-4 1 97,-5-1 1,-1 1-548,4 2 0,-3 1-356,14-2-3,-2 4-1,-37 0 90,-11 4 1067,-6 5-2146,-16 7-7165,-6 6 8964,-19 3 0,-11 7 0,-8 0 0</inkml:trace>
  <inkml:trace contextRef="#ctx0" brushRef="#br1" timeOffset="73388">15195 15057 23004,'-33'16'899,"-1"0"1,2-1-1,1-1-359,-24 7 0,12-10-91,11-5-179,17-6 0,15 0 0,24 0 0,23 0-180,-11 0 0,3 0-203,7-1 0,6-2 113,5 0 0,7-1 0,-2 0-486,-12 0 1,-2 0-1,2 0 486,0 0 0,2 0 0,0 0 0,-4 0 0,0 0 0,-4 0 0,0 1 0,21-1 0,-2 1-152,-5-1 0,0 1 152,8 2 0,-1 0 0,-15 0 0,-2 0 0,-3 1 0,-4 0 0,7 0 0,-29 0 169,-7 0-978,-6 0 1089,-4 0-4058,-2 0 3870,-6-2 0,-6 1 0,-7-1 0</inkml:trace>
  <inkml:trace contextRef="#ctx0" brushRef="#br1" timeOffset="76088">24612 8490 23634,'-10'-23'3238,"0"2"-2789,0 3-179,3 5-180,0 4 0,6 8 0,-3 12 0,10 14 0,2 20-600,7 14 555,-6-23 0,0 3 45,2 22 0,0 4-90,-4-20 0,1 0 0,-2 1 0,3 20 0,-1-1 45,-2-7 0,-3-6-45,-1 5-42,-2 0 42,0-22 0,0-3 90,0-23-180,0-5 90,-3-4 418,-13-18-508,0-4 0,-11-21 90,0 0-465,-3-3 376,-7 1 89,-2 4-90,-3 3 90,-3 8 0,-2 8-174,-1 10 174,11 14 0,0 4 90,-17 14-90,14 8 0,5 6 0,9 17 45,12-15 0,7 3 0,16-1 0,9 0 0,8-2 0,5-2-1643,13 5 0,4-3 1598,-5-11 0,1-5 0,-3-7 0,-2-4 90,25-3-90,-17-6 95,1-6-275,-23-4 31,-10-8-211,-9-3 3303,0-1-3573,0-1-2068,4-16 1078,-1 17-808,5-12 2428,-4 18 0,4 2 0,0-1 0</inkml:trace>
  <inkml:trace contextRef="#ctx0" brushRef="#br1" timeOffset="76421">25213 8833 22644,'-9'-22'2249,"-4"1"-1979,-11 5-1,-3 7-89,-1 15 0,-6 39-90,17 4-418,6-11 1,4 3 327,7-7 0,3 0 0,2 0 0,2 0 45,1-1 0,5 0-45,15 11 0,5-3 0,8-3 0,-9-8 0,1-12 160,5-42-160,-14-6 45,-8-14 0,-5-6-45,-7 14 0,-1-1-195,1-13 1,-3 2 14,-8-13-90,-2 11-269,-9 11 115,-2 12-1015,-3 10-1080,0 10 2519,1 3 0,2 12 0,0 2 0</inkml:trace>
  <inkml:trace contextRef="#ctx0" brushRef="#br1" timeOffset="77507">26098 8218 20454,'-20'-15'4227,"3"7"-3275,-11-5-503,8 11 271,-22 20-540,16 1 141,-15 22-141,22-2-90,5 4 71,5 19-161,13-5 0,7 0 217,13-13-217,5-17 0,5-4 0,3-5 0,-4-3 0,-5-3 0,-7-5 0,-7 1 90,-8-7 0,-17 13 90,-23 7-180,-6 5 90,-14 10-90,17-7 90,-6 17-90,18-11 0,12 1 0,6 0 0,10 0 0,13 19 0,7-29 0,2-4 0,1-4 0,-5-4 0,0-3 0,-11 2 0,-7-3 0,-20 13 0,-12 7 0,-2-1 0,4 8 0,13-2 0,7-5 90,15 19-90,3-21 0,13 9 0,1-16 0,12-3 0,-9-5 0,5-6 0,-17-3-270,-4-4-360,-4 0-629,-2 0-360,-4 6 1619,0 16 0,-2 9 0,0 14 0</inkml:trace>
  <inkml:trace contextRef="#ctx0" brushRef="#br1" timeOffset="78257">25250 13085 23903,'-19'0'3598,"1"0"-3328,4-2-90,5-3-90,4-4-90,12-2 0,9-3-180,46 0 90,-8 7 90,-14 3 0,1 2 0,9 2 180,-11 6 90,-16 6 90,-35 24-360,-13-9 0,-7-1 0,1 2 0,-3 0-121,-9 1 0,1-1 121,-15 6 0,29-15 0,2 1 0,-1 11 0,27 27 0,26-26 0,9-1 0,-1 2 0,2 0-412,13 2 0,1-2 412,-13-8 0,-1 0 0,11 7 0,-1-1 0,-14-8 0,-3 0-10,5 3 0,-4-1 10,-6 5 0,-14-3 222,-8 0-222,-15 12 0,0-13 0,-4 6 0,11-16 841,2 10-841,9-6 23,4 11-23,5-9 0,4 7 0,-6-3 0,-15 5 0,-13-8 0,-19-2 0,-3-6 0,-7-1 0,2-1-720,0-5-3597,-6-2 4317,13-14 0,-8-6 0,13-9 0</inkml:trace>
  <inkml:trace contextRef="#ctx0" brushRef="#br1" timeOffset="79240">25006 10330 23004,'-7'0'2249,"2"-6"-2070,12-1 1,11-9-90,22-2 0,22-2-688,-20 8 0,3 1 643,7-1 0,2 1 0,6 1 0,2 0-378,-18 3 0,1 0 1,0 1 332,1-1 0,0 1 0,1 1 0,-2-1 0,1 0 0,-1-1 0,20-2 0,-2 0 0,-5 1 0,-4 0 0,-6 0 0,-2 1 45,-9 1 0,-1 0-45,-1 1 0,-3 1 0,6 0-180,-4 0-90,-26 3-294,-11-5-425,-8 5 689,-11-3-2129,-7 4 2429,-5 6 0,-9 4 0,-2 6 0</inkml:trace>
  <inkml:trace contextRef="#ctx0" brushRef="#br1" timeOffset="79613">25156 10905 20755,'-28'11'4498,"10"-4"-4229,3-3 1,20-4-90,14 0-45,12-3 0,7-4 0,19-3 0,5-2-90,1 0 0,2 1-407,-14 1 1,1-1-1,-3 1 362,7 1 0,-2 0 0,-1 0 0,-1 0 0,-2 1 0,-2 0 45,-4 0 0,-1 1-45,-3 0 0,-1 0-45,13-5 0,-2 0-90,-17 5 0,-1 0-45,6-2 1,-6 1-361,-9 4-270,-17 4-1528,-9 0 2338,-17 6 0,-4 4 0,-12 6 0</inkml:trace>
  <inkml:trace contextRef="#ctx0" brushRef="#br1" timeOffset="80071">25136 11488 20935,'-23'5'3598,"3"-1"-2968,4-4-181,7 0 1,4 0 0,5 0-180,0 0 89,7 0-89,6 0-180,15 0 90,12 0-90,14 0-45,-21-2 0,2-2-1039,3 1 0,2-1 1039,3-3 0,1 0 0,2 0 0,0 1-289,0-1 1,0 0 243,-2 0 0,1 0 0,-3 1 0,-1-1 45,-3 0 0,0 0-169,7-1 0,-2 1 214,16-3-90,5-3 90,-32 10 1981,-4-5-2071,-9 7 592,-5-5-1672,-8 6 331,-6-3-690,0 3-360,-4 0-990,0 0 2789,-8 0 0,-4 0 0,-5 0 0</inkml:trace>
  <inkml:trace contextRef="#ctx0" brushRef="#br1" timeOffset="81756">25242 12216 25882,'-8'15'990,"3"26"-945,3-9 0,0 3-45,2 1 0,0 0 0,0 5 0,0-1 0,2 17 0,1-20 0,0-2 0,2 16 0,3 5-90,-6-29-180,0-7-90,-2-10-989,0-4 359,0-6-2608,0-14 3598,0-6 0,-4-22 0,0-4 0</inkml:trace>
  <inkml:trace contextRef="#ctx0" brushRef="#br1" timeOffset="82090">25132 11846 21295,'-10'-16'2968,"0"2"-2788,5 2-90,2 6 270,3 4 0,0 2-810,0-2-360,5 1 91,0-1-361,5 2-809,0 0 1889,-2 4 0,2 3 0,-2 5 0</inkml:trace>
  <inkml:trace contextRef="#ctx0" brushRef="#br1" timeOffset="83405">25745 12325 20935,'-7'0'4587,"-3"0"-3867,8 0-270,-7 0-90,8 4-181,-2-3-89,3 3 0,7-4-90,6 0 0,11 0-90,35 0-90,-20-1 1,2 0-226,12-3 0,0-1-29,-10 2 0,-2-2-555,23-10-270,-36 2-720,-10-1 1979,-10-2 0,-11 5 0,-6-1 0</inkml:trace>
  <inkml:trace contextRef="#ctx0" brushRef="#br1" timeOffset="83661">25916 12117 22824,'-5'-21'2968,"-4"3"-2698,8 5-90,-5 4-90,6 14 0,0 12-90,6 17 0,1 13 0,5 8-374,-2 8 104,0 3-180,0 0-359,0-5-676,-3-24 1,0-1-944,4 9 2428,1 7 0,-2-32 0,0-2 0</inkml:trace>
  <inkml:trace contextRef="#ctx0" brushRef="#br1" timeOffset="83889">26330 12361 22734,'0'-11'2609,"5"-9"-2520,6 5-89,11-5 0,10 5 0,11 1-89,6 5-226,-11 5 0,2 1-360,-4 2 1,0 0 134,0 1 0,-1 0-1349,11-2-7942,-26-2 9815,-10-4 0,-4 1 1,-4 1-1</inkml:trace>
  <inkml:trace contextRef="#ctx0" brushRef="#br1" timeOffset="84106">26574 12045 19210,'-6'-17'3598,"5"4"-2126,-8 6-392,8 11-442,-3 12-548,6 18 190,2 11-460,2-2 1,0 1-181,-2-8 0,0-1-180,1 13 1,-1-2-1658,-2 15-412,-2-6 2609,-6-10 0,-6-5 0,-7-4 0</inkml:trace>
  <inkml:trace contextRef="#ctx0" brushRef="#br1" timeOffset="84826">24352 7499 21295,'-8'-25'2608,"-2"0"-2248,2 5 90,1 2-90,4 2-1,-1 3-89,3-1 0,-2 4 90,3 4-180,0 4-90,0 2-90,0 4 0,0 9 0,0 12 0,0 14 0,1 11-90,4 6-180,1 6-225,0-20 1,0 1-316,1 16-450,-3-16 1,-1-3 1259,-1-7 0,-2-7 0,0-23 0</inkml:trace>
  <inkml:trace contextRef="#ctx0" brushRef="#br1" timeOffset="84981">24300 7097 20935,'-17'-53'1799,"3"4"-1619,8 5-180,2 6-90,4 9-180,0 4-2968,7 9 3238,2 7 0,9 15 0,1 6 0</inkml:trace>
  <inkml:trace contextRef="#ctx0" brushRef="#br1" timeOffset="85644">24519 7241 24623,'10'39'450,"4"5"-450,4 11 45,-3-10 0,0 6-45,0 2 0,0 0-1983,-1-1 1,-1-2 1982,-3-7 0,-1-5 90,-1 1 932,-4-12-1111,-2-13 537,0-16-448,2-21-90,4-18 90,3-20-101,-6 25 1,2-1 145,0-3 0,2-2 45,-1 2 0,0 1-90,1 2 0,1 1 0,8-21 2258,-2 15-2258,2 17 0,2 11 0,5 16 0,3 10 0,3 9 0,1 6 257,12 17-257,-4-1-180,3 2 180,-13-19-90,-8-16 0,-6-17 0,2-8 90,1-13-90,1-12 0,-1-13 90,-3-10 45,-7 13 0,-2-4 135,-3 0 0,-1 0-399,1 1 1,-1 1 308,-3 8 0,0 4 90,0-3 0,0-1-90,0 14 0,0 8 0,0 26 89,0 20-89,0 11 0,0 5-45,2-5 0,0 3-271,0 16 0,0 2 226,3-10 0,0-1 0,0 2 0,1 1 0,-1-2 0,2-1 0,-1-2 0,0 0-45,0-6 1,0 1-464,1 4 1,0-1-212,4 12-181,-1 2-269,-4-32 1169,-2-17 0,-2-14 0,0-13 0</inkml:trace>
  <inkml:trace contextRef="#ctx0" brushRef="#br1" timeOffset="85866">25164 7146 20036,'-20'-9'3058,"3"0"-2249,2 0-629,8 2-90,2 3 0,5 2-90,3 2 90,9 0-90,10-2-270,37-5-180,-24 2 1,2 1-46,0-1 0,0 0-539,-2 1 0,-3-1 1034,6 1 0,-4 1 0,-1 1 0</inkml:trace>
  <inkml:trace contextRef="#ctx0" brushRef="#br1" timeOffset="86140">25944 7029 22914,'-10'-12'2249,"3"1"-1890,0 2-89,6 0-180,-2 4 0,3 1 180,0 26-180,3 6-90,4 28-355,1 5 355,-3-27 0,0 0 45,-1 3 0,0 1-90,0-3 0,0 0-405,0 12 1,-1-2-451,3 14-359,-2 8-1063,-2-42 2322,0-16 0,-2-14 0,0-11 0</inkml:trace>
  <inkml:trace contextRef="#ctx0" brushRef="#br1" timeOffset="86474">25928 6717 20680,'-15'-21'2249,"1"3"-1854,8 4-215,-3 3-18,8 4-162,-3 3 127,4 2 413,0 2-160,-3 0-200,2 0 539,-3 0-719,4-2-90,0-1-89,0-1-1,0 1-1260,0 1 1,0 2 0</inkml:trace>
  <inkml:trace contextRef="#ctx0" brushRef="#br1" timeOffset="87121">26553 6956 17532,'-14'0'2969,"0"0"-560,3 0-1870,5-2 368,3 0-547,3-3 147,0 3-417,7-2 659,9-1-749,15-2 90,12-4-90,9 2-251,7-2 251,5 0 0,-20 4 0,0 0-90,21-5 90,-25 6 0,-1 1-90,7-4-180,-7 6-180,-7-1-899,-2 4 450,-12 0-2430,-3 0 3392,-11 0 0,-6 0 0,-2 0 0</inkml:trace>
  <inkml:trace contextRef="#ctx0" brushRef="#br1" timeOffset="87555">26561 7400 20845,'-22'13'3058,"0"-5"-2428,3-2 539,-4-6-809,12 0-180,-1 0 0,12-4-90,7-5-90,33-9 0,9-1-327,-8 7 1,4 1 371,-3 2 0,1 0-45,4 0 0,0 0-993,1-1 1,0 0 992,-3 1 0,0 0 45,-5-2 0,-1 1-64,-6 2 1,-1 0 18,19-5-360,1 0-89,-23 7 64,3 0-3483,-26 4 4395,-2-2 1,-4-3 0,0-2 0</inkml:trace>
  <inkml:trace contextRef="#ctx0" brushRef="#br1" timeOffset="88091">27560 6821 21745,'3'-3'1709,"-2"1"-1350,-1 2-269,0-2 0,0 0-90,0-1 360,0 1-270,2 0 0,2-2-90,6-5 0,5-5 0,7-4 0,3-3 90,5-1 0,-3-1 0,1 2-3302,-7 3 3302,-2 3 180,-1 1-270,-6 7 359,3 9 1,-5 30-270,1 6 0,-3 23-90,-3-4 3128,-2 6-3038,-1 1-90,1-20 0,-1 0 0,1 15 0,0-23 0,0-2 0,3 9 0,-4-16 0,4-2 0,-6-18-90,4-3-180,-2-4-270,0 0-270,2-4-4,-2-3-985,4-6-720,0-3 2519,1 0 0,-3 2 0,-2 3 0</inkml:trace>
  <inkml:trace contextRef="#ctx0" brushRef="#br1" timeOffset="88472">27707 7504 21655,'-15'16'3148,"-3"-3"-2698,11-6-181,-2-3 1,9-4-180,0 0 0,3 0-90,7 0 90,11-4-90,13-3 90,-2-3 0,3-1 45,2-1 0,1 0-45,-2-1 0,-1 0 0,21-9 0,-24 9-90,-12 3 0,-1 4 0,-11 4-450,0 2 0,-4 0-449,0 0-271,-2 0 600,-2 0 1,0 0-1</inkml:trace>
  <inkml:trace contextRef="#ctx0" brushRef="#br1" timeOffset="88896">28754 6803 21565,'-12'-28'2968,"0"5"-1889,1-3-809,2 11-180,4 0-90,1 9 90,4 3-5757,0 1 4819,0 12 0,-5 3 0,-2 9 0</inkml:trace>
  <inkml:trace contextRef="#ctx0" brushRef="#br1" timeOffset="89091">28730 7097 24263,'10'13'2699,"4"3"-1980,6 6-179,7 8-270,5 8-180,1 7-90,-2 5-1173,-7 2 1173,-9 5-724,-13 0-265,-18 3 89,1-29 1,-7 0 899,-8-1 0,-8 0 0,0-1 0,-9 7 0,-4 0 0,2-5 0,1-1 0,-1 1 0</inkml:trace>
  <inkml:trace contextRef="#ctx0" brushRef="#br1" timeOffset="91363">26760 13564 20575,'-6'-11'5217,"-3"-14"-4497,8 5-1,-3-8-269,4 15-180,-4 2-180,4 6 0,-8 1-90,7 4 90,-2 10-90,5 8 0,11 43 0,1-8 0,-3-14 0,2 1-45,3 2 0,1-3-135,8 17 45,-3-15 0,4-7-225,17-14 270,2-11 90,0-32-90,-14-15 90,-1-12 0,-3-7 90,-13 13 0,0 0 0,3-17-45,-8 23 0,-2 2-45,-2 0 0,-2 9 0,0 19 90,1 14-180,3 23 90,0 3 0,3 5 45,4 7 0,2 2-45,0-1 0,1 0-712,4-2 1,1-4 711,13 7 0,-9-24 0,3-4 0,24-2 0,0-11 0,-13-28 0,-21-11 0,-5-11 0,-8-7 0,-2-3 0,-4 1-90,-6-8 0,5 20-180,-8-4-90,8 26 524,-6 2-2322,2 11 269,1 1-7942,0 6 8970,4 0 0,0 0 1</inkml:trace>
  <inkml:trace contextRef="#ctx0" brushRef="#br1" timeOffset="91858">27735 13193 14722,'0'-54'2968,"0"-2"235,-4 3-2484,3 3-449,-2 10-90,-1 8 1415,3 13-1595,-2 15 955,3 17-865,1 21 0,5 16-45,1 4 0,-1 6-15,-3-13 0,-1 2 0,0 1 642,1 1 0,1 0 0,-2 1-672,-1-1 0,-1 1 0,-1-4 0,1 3 0,0-1 23,0 11 1,0-1 21,0-10 0,0-3-45,0-1 0,0-4 0,0 5 0,0-33 0,2-18 0,2-15 1366,10-39-1366,-3 20 0,2-1 0,0-1 0,0 1-104,3 0 1,2 4 103,10-6-90,17 6 90,-9 17 0,11 4 0,-14 20 0,10 15 0,-11 3 0,5 13 0,-15-6 117,-6 2-1197,4 10 91,-11-15-180,2 5-181,-8-18-2787,-1-7 4137,-1-8 0,3-12 0,3-6 0</inkml:trace>
  <inkml:trace contextRef="#ctx0" brushRef="#br1" timeOffset="92041">28381 13492 22644,'14'-48'2788,"0"5"-2428,-4 11 0,0 10-90,-2 10-90,1 14-90,0 16 0,11 40-90,-4-4-315,-2-5 0,-1 1-494,3 8 269,-8-23 0,-1-3-1079,1 5-989,-3-12 2608,-4-12 0,-1-9 0,0-6 0</inkml:trace>
  <inkml:trace contextRef="#ctx0" brushRef="#br1" timeOffset="92196">28559 12831 23634,'-11'-31'629,"0"-1"1,-11-25-540,5 10-180,1 10-270,9 8-539,2 11-631,5 7 1530,0 7 0,4 10 0,0 1 0</inkml:trace>
  <inkml:trace contextRef="#ctx0" brushRef="#br1" timeOffset="92435">28783 12574 22824,'0'-16'3328,"0"2"-2698,1 7-91,3 13-89,6 17-180,5 22-225,-6-13 0,0 4 15,1 4 0,1 6 0,-1-2-616,2 11 1,-1 1 555,-1-7 0,1 3 0,-2-4 0,0 5 0,0-4-135,-1-2 0,0-1-225,-1-5 1,1 0-1115,1 5 0,1-2-864,3 11 2338,5 3 0,-6-42 0,0-8 0</inkml:trace>
  <inkml:trace contextRef="#ctx0" brushRef="#br1" timeOffset="92859">29286 13135 23364,'36'4'809,"-9"-3"-809,18 3 0,-15-4 0,4 0 0,1-6 0,0-6 90,-4-9 0,-5-6 90,-8-6 90,-4-4 0,-7-4-90,-4 4 89,-10 4 1,-7 8 540,-36 7-450,3 19-226,12 4 1,0 6-45,-19 28 0,20 0 0,3 4 0,10-9 0,3 1-165,-3 12 1,6 0 254,13 16-90,16-6 0,14-5-90,17-11 45,-17-23 0,3-2-90,1-3 0,4-4-135,13-1 0,2-6-495,-5-5 1,0-5-720,8-6 0,-4-8 1394,-12-6 0,-7-4 0,6-23 0,-21-1 0</inkml:trace>
  <inkml:trace contextRef="#ctx0" brushRef="#br1" timeOffset="94365">30224 12311 14639,'0'-11'5217,"0"2"-4048,0 4-629,0 3-270,0 2 2338,0-2-2518,0 0-90,0-3 90,0 1 0,0-1-90,0 3 90,-3 0 0,2 2-180,-3 0 180,4-4-90,0-1 0,0-2 90,0-4 90,2 1-90,-2 1 0,2-2 449,-2 4-179,0 0 0,0 3 0,0 2 269,0 8 91,0 44-585,0 2 0,0 10-135,3-2 0,1 6 0,2-1-1131,-1-3 0,2-1 1,2 0 1130,3 4 0,2 0 0,4-5 0,-1-17 0,2-3 0,4 0-129,13 10 0,5 1 0,3-3-351,-2-5 0,2-3 1,3-1-331,-8-7 1,3 1-1,0-3 1,-3-3-631,19 9 1,-4-7 1439,-12-10 0,-4-8 0,3-11 0,-3-8 0</inkml:trace>
  <inkml:trace contextRef="#ctx0" brushRef="#br1" timeOffset="94790">31036 12533 18776,'-6'-9'4498,"-3"0"-3779,8 0-89,-7 0 90,8-2-91,-4-1 1,4-1-91,0 1-89,0 1-270,0 2-90,0 4 0,0 1-90,0 18 0,4 12 90,0 21-90,6 17-329,-5-28 1,0 1 373,0 1 0,1 3-45,1 16 0,-1 0-45,-1-17 0,-1 1-135,2 18 0,-2-2-1259,0 7-1260,-2-11 361,-2-26 2338,0-31 0,-4-14 0,0-13 0</inkml:trace>
  <inkml:trace contextRef="#ctx0" brushRef="#br1" timeOffset="95025">31044 11877 20485,'-18'-41'2339,"4"5"-2159,5 9 0,6 7-90,3 10 0,0 4-90,0 6-3868,0 0 3868,0 6 0,5 10 0,2 7 0</inkml:trace>
  <inkml:trace contextRef="#ctx0" brushRef="#br1" timeOffset="95439">31556 12420 21924,'2'-9'1979,"0"2"-1799,-2 2 0,0 3 0,0 2 360,0 22-180,-7 4-1,-6 25-202,-11 6 68,-1-9 0,-4 4-135,-5 1 0,0 1-1438,1 1 0,1-2 1393,2-9 0,2-4-45,4 5 0,11-11 90,22 1-90,37-15 0,-7-10 0,3-3-65,-2-4 1,0-2 19,2 0 0,-4-2-135,7 1 2468,-11 0-2738,-9-2-1349,-5-4-2158,-10-6 3957,-2-4 0,-6-4 0,-2-1 0</inkml:trace>
  <inkml:trace contextRef="#ctx0" brushRef="#br1" timeOffset="95691">31751 12556 14538,'6'-16'4767,"-2"2"-2687,4 3-1900,-2 2 587,4-2-677,17-5 219,-2 4-309,33-3-180,-21 10 723,12 1-1263,-21 4-899,-4 0-720,-5 0 2339,-5 0 0,-8 0 0,-2 0 0</inkml:trace>
  <inkml:trace contextRef="#ctx0" brushRef="#br1" timeOffset="95946">31857 12741 22104,'-5'0'1530,"1"0"-1351,4 0-179,0 4 90,4-3-90,4 3 0,10-4-90,23 0 0,-4-4-179,14-1-271,-18-6-450,-3-3-1168,-6-4 2158,-3-4 0,-5-1 0,-2-2 0</inkml:trace>
  <inkml:trace contextRef="#ctx0" brushRef="#br1" timeOffset="96212">32332 12194 19496,'14'-14'2608,"2"1"-2428,4-1-90,5 1-90,1-1 0,3 2-180,-1 3-629,-1 5-990,-3 2 1799,-5 0 0,-5 1 0,-5-1 0</inkml:trace>
  <inkml:trace contextRef="#ctx0" brushRef="#br1" timeOffset="96665">32393 12176 21924,'-7'0'1350,"-4"0"-1170,10 8 0,-10 4-1,4 10-89,-5 8 0,0 6-90,0 5 90,1 24-90,1-18 0,6 19 0,0-30 0,4-7 0,0-14 90,4-11-90,6-6-90,6-2 90,10-5 0,5-1 90,18 1 0,-12 5 0,6 10 90,-21 6-90,-8 10-90,-6 5 90,-4 7 0,-9 3-90,-13 16 0,0-14 0,-12 5-180,9-19-540,-6-3-899,2-12-539,3-2 2158,5-16 0,13-8 0,0-7 0</inkml:trace>
  <inkml:trace contextRef="#ctx0" brushRef="#br1" timeOffset="97013">32803 12334 20665,'0'-14'2699,"0"3"-2429,0 4 179,0 3-269,-4 16-90,0 3-90,-4 14 90,-1 5-90,5 2 0,0 5 90,4-2-90,6-3 0,2-4 0,7-7 0,3-5 0,2-11 0,4-5 0,1-12-90,12-42 90,-19-10 0,-5 22 0,-4 0-1876,-8-1 0,-3 4 1516,-5 0-179,-5 1-181,-4 25-899,-8 5 1619,-28 4 0,7 0 0,-19 0 0</inkml:trace>
  <inkml:trace contextRef="#ctx0" brushRef="#br1" timeOffset="97375">32884 11692 21295,'0'-39'2339,"0"5"-1800,0 5-269,0 6 0,2 5-180,4 6 0,6 6-90,8 10 90,10 10 90,1 12 0,2 13-68,-9 0 0,0 8 1,0 4-1,-3 1-938,1 2 1,-2 2 0,-1 1-1,-1 1 826,2 6 0,-1 2 0,-3-1 0,-3-2 22,-7-10 1,-3-1 0,-2-2-1,-2-3-246,-5 21 0,-3-5 224,-3-2 0,-2-1 0,-4-4 0,-1-2-354,-1-4 1,-1-2 308,-1-5 0,-1-2-90,2-5 1,-1-1-136,3-5 0,-2-3-810,-4 1 1,1-3-1260,-8 1 2339,-7-4 0,23-30 0,0-2 0</inkml:trace>
  <inkml:trace contextRef="#ctx0" brushRef="#br1" timeOffset="97760">33465 12225 22194,'-23'-4'1529,"5"1"-1169,4 1-180,7 2-90,4-2 0,3 0-90,0-3 0,0 1 0,0-1 0,0 1-180,0 1-1289,0 1 0,0 2 0</inkml:trace>
  <inkml:trace contextRef="#ctx0" brushRef="#br1" timeOffset="97995">33416 12755 23274,'10'13'2698,"2"5"-2068,8 2-180,3 5-181,5 5-179,-1-1 0,-4 3-180,-7 2-359,-12 2-721,-15 5-629,-20 4-3117,6-21 1,-5-1 4091,-6 4 1,-3-2-1,-6 2 1,-2 1-1,-4 0 1,0 0 0</inkml:trace>
  <inkml:trace contextRef="#ctx0" brushRef="#br1" timeOffset="101506">27248 11904 26692,'6'-2'-1170,"-4"6"271,4 3-270,-4 7-990,0 2 2159,0 2 0,-2 6 0,0 4 0</inkml:trace>
  <inkml:trace contextRef="#ctx0" brushRef="#br1" timeOffset="101723">27426 12687 23993,'8'-20'1799,"-1"1"-1619,-1 1-180,-2 4 90,0 7-180,-2 7 0,0 11-989,-8 32-540,-4-9 0,-3 1 1619,1 2 0,-3-1 0,-6 7 0,-3-3 0,3-12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13:07.7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3249 1986 22104,'-11'-27'3059,"5"-2"-2250,2 1 91,4 1-1,0 2-269,0 5-450,0-1-180,2 7 0,0 5 0,4 9 0,2 13 0,3 13 0,2 22 0,0 11 0,0-6 0,1 3-213,-3-11 0,0 1 1,0-2 212,3 8 0,1-6 0,1-12 0,3-6 0,23-7 0,-1-15 0,-2-47 0,-26 11 0,-2-4-301,2-4 0,-1-1 301,0-3 0,0-1 0,-1 1 0,0 0 0,0 4 0,-1 2 0,8-26 0,-2 19 0,17 31 597,-4 24-597,16 31 0,-14 1 0,1 8 0,-3-8 0,3 2 0,0-1-481,-2-2 0,-1-1 1,1-1 480,-2-3 0,2-1 0,-3-7 0,17 1 546,-17-40-546,-5-20 0,-2-21-296,-3-14 296,-10 27 0,0-1-236,-2-1 0,-2 1 236,1 1 0,-2-1 553,-1-7 1,0 2-824,-1-13-989,2-4-180,0 38-270,4 10-402,0 6 2111,2 14 0,2 4 0,1 9 0</inkml:trace>
  <inkml:trace contextRef="#ctx0" brushRef="#br0" timeOffset="614">4585 1913 21115,'4'-11'3238,"-2"0"-2698,2-1-1,-4 1-89,2 2-90,-2 2 90,2 3-270,0 2 0,4 10-91,0 6 91,4 15 0,0 10-90,3 8 0,-1 8-90,0 1 0,0 1 90,-2-5-90,0-8 0,-2-9 0,1-10 0,-5-10 0,0-11 0,-4-20 0,0-11 45,0-14 0,2-6-45,1 8 0,1-1-550,2-18 0,3-1 550,2 15 0,2 4 0,0 3 0,3 4 0,18-20 90,21 22-90,-14 28 0,14 18 0,-23 19 0,-5 5 0,-5-1 0,-6-4 0,-4-4 201,-5-4-1281,-4-13-269,-3-1-270,0-16-360,4-7 90,2-9 0,16-30 3688,-4 11 270,10-13 0,-5 18-1440,-5 19-89,0 5-90,-8 21-90,-2 9-270,0 12 89,-2 5-179,0 5-359,-4 0-361,2 0-449,-4-5-990,2-3 2159,-2-11 0,-3-10 0,-2-7 0</inkml:trace>
  <inkml:trace contextRef="#ctx0" brushRef="#br0" timeOffset="781">5141 914 23004,'-20'-51'1709,"1"6"-1619,5 20-360,6 28-629,9 19-811,10 30 1710,9 6 0,-6-27 0,0 1 0,3-1 0,-1 1 0</inkml:trace>
  <inkml:trace contextRef="#ctx0" brushRef="#br0" timeOffset="976">5649 1244 23274,'14'0'2518,"-2"6"-1798,0 8 89,-4 15-179,2 16-270,-2 18-225,-2-5 0,0 6-1022,-1-18 1,0 2 0,0 0 706,-1-1 0,0 1 1,1-2-361,2 19 0,1-6-22,-3-23 0,0-4-1597,6 22 2159,-5-13 0,-2-20 0,-4-9 0</inkml:trace>
  <inkml:trace contextRef="#ctx0" brushRef="#br0" timeOffset="1387">5563 1778 22554,'-16'-32'2249,"5"4"-1350,13 10-719,14 9 0,15 13-180,14 4 45,-2 3 0,7 0-90,5-6 0,2-1-456,0 2 0,-1-2 456,-2-5 0,-5-4 45,8-9-44,-10-5 44,-9-3 0,-9-3 0,-2-8 0,-11 6 0,-1-4 908,-11 13-908,-2-10 318,-6 10 222,-13-2-1,-3 12 91,-16 20-180,2 5-180,-5 19-270,2 7 0,4 9 0,11 5 0,11 0 0,17-5 0,16-21 0,6-3-180,21 8-591,-10-18 0,3-4-938,21-6-809,2-14 2518,-2-5 0,-6-10 0,-2-4 0</inkml:trace>
  <inkml:trace contextRef="#ctx0" brushRef="#br0" timeOffset="2048">8195 1525 21655,'0'-21'2968,"-6"3"-2338,-2-2-1,-10 6 451,-27 1-721,12 15 1,-2 5-225,-1-1 0,0 3-296,-5 10 0,2 4 206,10 2 0,3 3-45,0 4 0,1 4 45,1 1 0,3 5-45,3 18 0,4 3-319,4-17 0,5 1 319,2 11 0,7-3 0,5-21 0,4-5 0,20 19-90,13-14 0,7-18 0,8-16-227,-19-17 1,-1-8 316,-11 3 0,-2-7 30,-3-9 0,0-8 0,-6 2 105,-7-3 0,-4-1 0,-1-17 0,-5 1-135,-6 19 0,-3 4 0,-2 5 0,-2 1 179,-4 1 1,-2 4-180,-6 0 618,-4 22-618,19 36 0,9 12 0,5 4 0,1-7 0,3 0-382,8 15 1,4-1-249,1-13 1,3-3-316,5-1 1,1-3-271,2-1 1,2-3 1214,1-3 0,1-2 0,-2-5 0,1-1 0,1-2 0,-1-1 0</inkml:trace>
  <inkml:trace contextRef="#ctx0" brushRef="#br0" timeOffset="2549">9795 1624 22374,'-13'-7'3868,"1"0"-3508,2 5 0,0 0-1,2 12 1,0 11-90,3 21-135,3 8 0,1 6-222,0-11 1,2 4 56,-2 10 0,1 8 0,1-6-575,-1-3 0,1-2 425,0-8 0,1 2 0,-1-4-225,2-2 1,1-3-91,0-3 0,0-3-1294,4 22 170,-2-19-630,-2-20 2249,-2-24 0,-2-26 0,0-15 0</inkml:trace>
  <inkml:trace contextRef="#ctx0" brushRef="#br0" timeOffset="2823">9742 1710 22104,'0'-50'899,"0"0"1,1-13 0,3 1-630,1 19 0,4 2 89,11-11 1,8 10-225,6 29 0,4 9-389,0 2 1,-1 7 298,2 12 0,-5 9 0,-9 16 0,-6 5 0,-6-11 0,-4 2 0,-7 26 0,-8 1 0,-2-29 0,-5-2-45,-6 10 0,-4-3 0,-16 2 0,14-20 0,-1-2-180,-8 4 76,-5-4-525,29-14-97,2-9-443,8-5-360,6-7-810,2-4 2339,9-7 0,-1 2 0,2-2 0</inkml:trace>
  <inkml:trace contextRef="#ctx0" brushRef="#br0" timeOffset="3317">10245 1506 14202,'13'-39'1754,"-1"0"0,3-8 243,0 0 1,1 16-1369,1 55-179,7 37-405,-16-15 0,-1 5 219,1 8 1,-1-2-265,-3-15 0,-1-2 0,2 12 0,-1-3 600,1 17-600,-2-28 0,0-5 2419,-1-10-2419,1-46 0,4-17 0,-1-1 0,2-4-304,1 1 0,2-1 304,2-4 0,1 0-45,1 1 0,2 0 90,8-3 0,1 2-45,-6 19 0,1 3 0,4-2 0,3 9 882,23 32-882,-13 28 0,-2 6 45,-26-12 0,-5-1-45,-3 2 540,-8 4-629,5-21-1171,-8-8 540,8-4 1,15-24-1,9-5 1</inkml:trace>
  <inkml:trace contextRef="#ctx0" brushRef="#br0" timeOffset="3615">11122 1344 21745,'13'-23'4767,"-5"6"-4227,-10 4-91,-8 17-179,-7 14-90,-5 19-656,0 12 565,3 13-89,11-28 0,3 0 45,3 0 0,3 0-45,6 9 0,5-2 0,10 12 0,-5-22 0,4-6 139,32-15-139,-12-18 0,-9-16 0,-4-7 0,-3-25-348,-11 13 0,-5 0 348,-13-23 0,-8 2 0,-9 12-899,-20 7-1402,-4 29-38,-1 12 2339,7 24 0,20 7 0,6 3 0</inkml:trace>
  <inkml:trace contextRef="#ctx0" brushRef="#br0" timeOffset="4553">11598 1402 22104,'6'-22'4678,"-11"-9"-4229,-7 13-179,-12-2-90,2 22-90,-8 30 0,6 26-180,5 5-467,13-27 0,3-2 557,7 9 0,2-9-90,16-11 90,-4-22 0,11-15 90,-6-23-90,0-10 0,-1-6-681,-4 1 771,0 6 930,-3 10-1020,-1 11 0,1 11 90,17 51-90,-5 9 30,-10-3 0,1 10 0,-3-3-416,0 6 1,-2 0 385,-3-4 0,1 3 0,-3-2 0,-1 7 0,-4-2 0,-3-2 0,-4-1-442,-1-3 1,-4-2 441,-3-5 0,-3-2 45,-2-6 0,-2-4-10,-2-5 0,-1-3 55,-25 6-90,2-20 0,1-22 0,8-16 0,8-23 0,14-13 45,11 23 1,4-2-136,4-4 0,4-1-90,2-2 0,3 0-180,2 0 1,2 1-139,3 2 0,1 1-132,0 5 1,1 1-46,1 4 1,1 2-155,-1 4 0,0 2-1060,21-16-89,-2 11-1351,6 8 1440,-8 14 2339,-6 2 1493,-14 12-594,-17-3 1729,-2 7-1639,-2-7 1340,0 3-1520,0-14-719,0-1 89,0-11 1,0 1 0,0-1 89,0-1-179,2 3 0,0 0-271,0 3-89,0 6 90,0 4 90,2 11 0,4 12-90,6 40-270,-3 2-179,-4-16 1,-2 2 178,-3-7 0,0-2 0,-1 0 0,0-1 0,-1 29 0,0-11 0,0-11 0,0-14 0,0-19 0,0-44 0,5-12-992,0 6 1,1-3 991,2 5 0,4-2-157,9-15 0,3 0 157,-6 16 0,2 3 0,7-7 0,1 6 0,13 8 0,-2 17 0,-4 14 0,-5 12 1903,0 16-1903,-14-2 751,-1 4-751,-13-10 0,-8-2-990,-1-1-269,1-2-2069,0-3 989,8-5 2339,4-3 0,8-10 0,5-2 0</inkml:trace>
  <inkml:trace contextRef="#ctx0" brushRef="#br0" timeOffset="4890">12735 1316 11934,'30'-16'4047,"-5"-1"-616,-7-1-1902,-10-7 600,-8 7-1499,-8 3-1,-24 42-629,1 4 430,8-1 0,1 5-430,1 9 0,4 3 0,6-11 0,3 1 1560,-3 11 1,4-2-1561,12 11 0,15 0 0,0-24 0,12-5 0,-8-28 0,12-32 0,-11-6 0,-9 8 0,-1-2 0,1-29-1340,-4-1 1340,-3 3 0,-5-3 0,-3 27 235,-1 14-235,2 31 0,0 19-2339,10 28-2338,3 3 4677,4-4 0,0-17 0,-2-24 0</inkml:trace>
  <inkml:trace contextRef="#ctx0" brushRef="#br0" timeOffset="5397">13185 1280 22999,'0'-5'2608,"0"1"-2065,2 14 86,-1 9-179,0 17-269,-1 12-1,0 9-180,0 2-275,0-2 365,0-8-90,0-8 1,0-9-1,0-10 0,0-14 0,2-13 0,4-20-45,4-7 0,3-5 45,-1 4 0,1-1-207,6-16 0,2 0 207,-5 12 0,2 1 0,6-5 0,1 4 180,12-1 89,4 12 91,-19 52-180,-8 21-180,-6 18-223,-5-27 1,-2 1 222,-3-1 0,0 1 0,2-2 0,-1-2 657,-6 25-657,6-6 0,-2-35 0,10-16 0,7-33 0,3-15 0,0 9 0,2-2-171,9-18 1,3-1 170,5 1 0,1 5-58,-9 17 0,1 4 58,4-6 0,0 14-208,14 54 208,-15 9 0,-14 0 0,-4 4-193,-4-8 1,-3-1 192,-1 1 0,-2 0 0,2 28 0,-4-7-1979,-2-12-854,-9-7 2833,-6-8 0,-17-4 0,-6-3 0</inkml:trace>
  <inkml:trace contextRef="#ctx0" brushRef="#br0" timeOffset="6198">15951 579 16195,'0'-24'3508,"0"1"-408,-4 0-2741,3 5 1425,-2 8-1245,3 12 208,0 18-747,2 17 0,1 9 0,0-3 0,1 3 0,-1 1 220,1 3 0,0 1 0,0 0-220,1 6 0,0 1 0,0-4 0,0 7 0,0-2 0,1-10 0,0 2 0,0-2 0,2 17 0,1-2 0,-1-4 0,1-3-270,-2-16 0,-1-5-629,1-2-1620,-3-12-1978,-6-26 4497,-4-14 0,-5-29 0,-1-6 0</inkml:trace>
  <inkml:trace contextRef="#ctx0" brushRef="#br0" timeOffset="6380">15691 1104 22374,'-27'-16'1799,"10"2"-1529,17-3-180,22 3 0,26 0-90,-13 8 0,4 1-503,8 1 0,6 1-37,1 0 1,5 1-1,0 0 540,-1 1 0,-1 1 0,1-1 0,-2 0 0,1-1 0,-3 1 0,10 0 0,0-1 0</inkml:trace>
  <inkml:trace contextRef="#ctx0" brushRef="#br0" timeOffset="6748">16552 756 22374,'-11'-32'2699,"5"16"-2160,6 12-179,8 30-90,6 25-180,-4-15 0,1 3-614,0 9 1,0 2 568,2 5 0,-1 1-411,-1 4 1,0 0 365,-1 0 0,-1 0 0,-2-10 0,-1 0 0,0-2 0,0 4 0,-1-1 45,1 6 0,-2-4-45,0-2 0,-4-14 0,0-19 0,2-26 823,4-20-823,6-27 45,10-3 0,3-2-45,-9 26 0,2 0 657,9-20 1,5 10-479,21 34-179,-10 16 0,14 23 90,-17 8-386,-1 6 116,-2 4-449,-7-1-451,-2-1-2426,2 8 898,-6-22 2608,3-1 0,-4-24 0,-1-6 0</inkml:trace>
  <inkml:trace contextRef="#ctx0" brushRef="#br0" timeOffset="7539">17717 1271 22734,'-16'-16'2968,"-4"7"-2158,-21 21-720,7 10 0,-12 23 0,20 5-90,6 5-2968,9 3 2878,11-1-90,11-7 879,7-7-1059,6-13 180,3-14 1,0-8 567,-3-18-388,0-31 180,-17 4 0,-2-4-145,1 1 0,-1-1 100,-7-4 0,-2 3 135,-1-10-180,-5 5 0,6 24 1466,0 15-1556,6 31 0,4 21 0,6 10 0,6 8 0,9-3-295,5-3 205,7-10-135,-8-23 0,2-4 136,19-1-1,-8-20 0,-1-12 90,-9-17 0,-4-9-354,2-2 1,-4-5 398,-3-11 0,-5-1 0,-7 9 0,-4-2 15,-3 4 0,-1-3 0,-1 3 29,0-6 1,0 1-45,-2-12 0,-1 3-45,0 26 0,-2 4 90,-4-22-90,0 13 312,-5 10-312,6 10 90,-5 6-180,7 4 287,-3 6-197,5 1 747,0 4-657,0 6-180,0-5 90,0 9 90,0-5-90,0 0-90,0-1 180,0 0-90,0-3-90,0 3 90,0 0 0,0 5 90,0 9-90,-4 16 90,-2 13-90,3 7 0,1 4 0,-1-9 0,1 1-215,2-3 0,1 2 0,1-2 170,1 7 0,2-1 75,3-7 0,3 1 0,1-2-30,3 3 0,1-2-90,7 10 0,2-5-180,14 1-1592,16-15 422,-16-19-808,11-18 2248,-21-25 0,-5-12 0,-4-11 0</inkml:trace>
  <inkml:trace contextRef="#ctx0" brushRef="#br0" timeOffset="7764">17949 1154 23454,'-50'-2'2698,"7"-1"-2428,11-1-90,15-1-90,14 3-90,22-2-180,22-1 0,9 1-180,-5 0 0,3 0-467,-1-1 1,5 0 0,-2 0-74,10-1 1,-2 0 899,-2 0 0,0-1 0,-7 0 0,0 0 0,-4 0 0,0 1 0</inkml:trace>
  <inkml:trace contextRef="#ctx0" brushRef="#br0" timeOffset="8470">20811 909 23723,'0'5'1799,"-3"3"-1079,2 18-450,-3 4-180,4 25 0,0 4-90,0-9 0,0 2 0,0-10 0,0 0-45,0 11 0,0 3-1619,0 6 0,0-2 1664,0-19 0,0-1 0,0 6 0,0-5 0,0-13 0</inkml:trace>
  <inkml:trace contextRef="#ctx0" brushRef="#br0" timeOffset="8634">20795 615 22014,'0'-63'1709,"0"4"-1619,0 11-90,0 12-359,0 13-2250,9 26 2609,1 13 0,6 26 0,-2 4 0</inkml:trace>
  <inkml:trace contextRef="#ctx0" brushRef="#br0" timeOffset="9015">21205 1221 23544,'5'6'2788,"0"-2"-2518,-4-6-90,2 1-90,1-1 0,6 12-90,6 5 0,5 14 0,5 5 0,8 23 0,-9-16 90,2 11-90,-13-27 0,-5-7-90,-3-9-90,-5-11 0,-1-28 90,2-1 90,4-20 90,4 11 90,17-9-90,9 18 0,4 4-90,2 29 0,-10 12-90,12 29-450,-22-18 0,0 2-1124,4 6 0,1-1 1664,21 12 0,-10-25 0,-5-20 0</inkml:trace>
  <inkml:trace contextRef="#ctx0" brushRef="#br0" timeOffset="9439">22001 1163 21835,'8'-34'3238,"-3"4"-2968,-2 7 179,-3 12 1,2 11-90,2 15-90,4 17-90,5 18-91,0-2 1,2 6-90,4 6 0,0 2-463,1-1 1,1-1 462,-1-4 0,-1-6 0,6 5 0,-3-7 0,-9-20-90,-4-9-90,-12-28 0,-4-16 0,-7-22 30,7 15 1,-1-2 149,-1-9 0,-1-2 77,-1-6 1,1-2-78,-3-5 0,0-3-452,2 6 0,1-4 0,0 3 452,1-6 0,2 1 30,0 12 0,0-1 0,4 5-30,5 6 0,6 5 45,8 3 0,6 6-45,21 2 0,-9 19 0,0 8 0,21 30 0,-29-10 0,-3 2 90,-1 3 1,-2 4-46,1 12 0,-5 4-180,-8 0 0,-4 1-146,0-2 0,-6 0-259,-7-6 1,-6-4-901,-18 7-988,-6-11 2801,1-15 0,1-9 0,3-10 0</inkml:trace>
  <inkml:trace contextRef="#ctx0" brushRef="#br0" timeOffset="9997">22679 914 23004,'19'6'1529,"-1"6"-1079,-4 10-180,0 8-180,-2 6-1,2 5-89,3 0 90,3 0-90,3-5 0,1-5-90,0-5 1,10-16-1,-2-36 90,-1-12 45,-19 5 0,-3-3 44,3-25 1,-7-1 0,-2 10 0,-3 9-90,0 18 0,0 18 0,-3 21 0,2 50 0,-1-3 45,6-3 0,5 3-90,3-14 0,3-3 0,-1-1 0,2-3 45,2-8 0,2-8-180,8-8 1,3-12-1,1-17-90,3-14 90,3-16 135,-11-4 0,-2-5 90,-6 10 0,0-1-552,4-18 1,-3 0 641,-9 17 0,-2 1-45,-1 0 0,-2 1 90,-2 4 0,-2 1-23,1 1 1,-2 2 202,-1-23 0,0 0-270,0 26 0,0 4-90,0 33 0,0 16 0,0 22 44,0 3 1,0 5-45,1-12 0,2 3-180,0 4 0,1 6 1,2-4-411,3 3 0,2-2-130,-1 1 1,1-4-381,-2-12 0,1-5 1100,2-3 0,-1-13 0,-1-8 0</inkml:trace>
  <inkml:trace contextRef="#ctx0" brushRef="#br0" timeOffset="10171">23422 918 23094,'-20'-9'2428,"2"0"-2248,9-2-180,7-2-270,14-1-1169,34-10 45,-11 13 0,3 0 314,1 0 1,0-1 1079,4 2 0,-2 1 0,14-7 0,0 0 0</inkml:trace>
  <inkml:trace contextRef="#ctx0" brushRef="#br0" timeOffset="10604">23962 656 19676,'11'-4'4227,"-5"-1"-3867,-8 3 90,-6 0-90,-7 6-1,-3 3 1,-2 6-180,-3 7 0,-1 7-90,2 8 180,-4 21-90,15 8-90,6-3-90,16-25 0,7-4 45,10-10 0,3-4-171,0 2 0,2-2 126,6-6 0,1-3 0,19 2 0,-4 0 0,-5 1 0,-7 4 0,-6 0-90,-11 6 180,-6 3-90,-11 9 0,-4 4 0,-10 8 171,-3-14 0,-4 1-126,-4-2 0,-3-1 44,-18 25-89,-2-19 90,13-26-90,-4-4 0,10-8 90,-2-1-90,16-1-90,-1-1-629,6 1-181,-3-1-359,4-1-630,4-1-7942,1-5 9208,3-1 0,-4-1 0,0-2 0</inkml:trace>
  <inkml:trace contextRef="#ctx0" brushRef="#br0" timeOffset="12564">26066 964 23903,'-40'-16'2159,"-1"2"-1709,-8 0-135,12 13-1,-2 3-224,-22 11-292,20 0 1,2 5 201,11 4 0,5 3 45,-1 4 0,3 2-45,3 2 0,3 4 45,1 17 0,4 1-45,6-14 0,3 0 0,1 11 0,5-2 0,15 6 0,7-10 31,4-15-31,19-19 0,-13-17 0,12-20 0,-21-16 90,-7-11-492,-7-7 672,-8-4 175,-6 24 0,-2 2-356,-2-13-89,-4-1 0,3 33 0,-2 9 0,6 17 0,-3 11 0,19 43 0,1-10-343,0-15 1,4 0-557,18 13-360,11-7-271,6-7 1530,-12-19 0,2-5 0,-8-3 0,0-3 0,11-1 0,0 0 0</inkml:trace>
  <inkml:trace contextRef="#ctx0" brushRef="#br0" timeOffset="13159">27065 909 24443,'-4'-7'1889,"3"-1"-1529,-6 5-180,6 1 179,-2 12-89,3 41-180,3 9-196,-1-12 1,1 2 105,1-6 0,2 0 0,-1 2 0,0-1-1646,1-1 0,0-1 1691,0-4 0,-1 1-128,0 2 0,0-2 83,-1 12 90,0-1-90,-4-37 196,-6-6-286,0-18 3398,-8-12-3308,1-22 0,4-19-119,5 24 0,3-3 119,4-2 0,2-3 0,1 0 0,1 0 0,1 1 0,3-2 0,6-11 0,5-1 0,0 5 0,0 4 0,2 8 45,6 4 0,2 19-45,1 42 0,-1 19 45,-5 0 0,-2 5-258,-2 0 0,2 3 0,-4-1 213,-3 5 0,-3-2 0,-4-6 0,-1-4 0,0 2 0,-4-9 0,0-10-180,-4-5 197,0-6-647,-2-6-449,0 1-360,2-7-55,2-1 1494,2-13 0,6-12 0,1-10 0</inkml:trace>
  <inkml:trace contextRef="#ctx0" brushRef="#br0" timeOffset="13498">27804 995 21025,'6'-25'4497,"-2"-5"-3777,-2 11-270,-2 14-360,0 23-90,0 22 0,2 13 45,2-11 0,3 3-135,2-3 0,1 0-90,4 6 0,3-5 0,10 6 0,3-27 0,-8-35 90,4-12 90,1-18 90,-9 3 0,0-3 45,-4 2 0,0-1-90,1-1 0,-2 4 45,-1-4-90,-4 42 0,-4 31-360,2 16-719,2 10-990,4 4 2069,0-3 0,5-8 0,-1-4 0</inkml:trace>
  <inkml:trace contextRef="#ctx0" brushRef="#br0" timeOffset="14015">28474 950 22194,'0'-23'2429,"0"5"-1889,0 9-1,0 11 91,4 32-450,6 30-180,-5-30 0,1 1 0,2 4 0,0-2 0,2 8 90,0-10-90,-4-11 0,2-12 0,-2-16 0,11-43 0,1-6-256,-5 11 1,2-1 255,-2 7 0,1 2 0,-1 0 0,0 2-90,12-23 90,-3 15 0,-4 19 90,0 17-90,-3 22 0,-1 16 0,-6 16 0,-2 9 290,-4 3-290,-2-8 0,0-6 90,0-6-90,0-22-90,3-10 90,7-28 0,23-38 0,-11 23 0,1-1 45,-1 0 0,1 1-45,18-14 311,-21 40-311,-2 21 90,-2 18-90,-3 18 0,-7-7 0,-2 3-135,-2-10 0,0-1-315,-1 12 0,0-2-809,-1 9-3058,0-9 4317,3-27 0,4-17 0,3-25 0</inkml:trace>
  <inkml:trace contextRef="#ctx0" brushRef="#br0" timeOffset="14420">29306 679 23634,'0'-30'1349,"0"11"-900,0 17-89,0 22 0,0 21-180,2 20-135,-2-22 0,1 2-45,0 3 0,1 2 45,1 18 0,0 0-45,-1-19 0,-1-1-141,2 9 1,0-5 230,-1-5 180,0-12 0,15-37-270,17-41 0,-14 19 0,1-3-223,6-9 0,0 1 133,16-8 90,-3 13 0,-3 15 0,-4 19 0,-5 21 268,-6 13-268,-9 16 0,-6 5 0,-14 2 0,-6-7 0,-11-7 0,-7-10-180,-5-10-171,-19-15-1178,3-28 360,2-8-720,19-18 1889,27-11 0,14 16 0,11-13 0</inkml:trace>
  <inkml:trace contextRef="#ctx0" brushRef="#br0" timeOffset="14749">29786 1077 20665,'12'0'2879,"-2"0"-2610,2 0-179,2 0-90,4 0 0,9-2 0,3-3 0,7-2 0,3-4 0,3-4 0,0-8 180,-17-1 0,-2-4 360,6-14 0,-4-18-91,-20 21-179,-12 5-90,-2 7 0,-9 9-90,-1 15 0,-4 16 0,-1 23-90,1 19 0,10-21 0,2 2 0,0 19 0,3 2-495,3-3 0,5 0-1259,5 7 0,6-4 1754,-1-19 0,5-7 0,25 5 0,-6-30 0</inkml:trace>
  <inkml:trace contextRef="#ctx0" brushRef="#br0" timeOffset="15200">30561 810 23274,'0'-8'2248,"0"20"-1978,0 11-90,4 26-90,0 4-90,4 8 90,1 0-90,-5-25 0,0-1 90,0 12 270,0-1 179,-4-33-269,3-35-180,2-9 0,8-34 0,4 4-220,-5 28 0,1 2 130,15-26 0,6 14 90,5 16 0,6 14 0,-2 19 90,-1 10 0,-7 14-90,-5 2 0,-7 0-90,-5 1-360,-9-13-370,-4-3-799,-5-13-629,0-6-631,0-2 2789,0-1 0,-4 0 0,0 3 0</inkml:trace>
  <inkml:trace contextRef="#ctx0" brushRef="#br0" timeOffset="15455">31337 1312 23184,'26'14'4497,"11"11"-3597,-11-2-900,7 10 0,-15-6 0,2 10 0,-11-5-2159,-18 10 2159,-29-6 0,1-15 0,-5-1 0,-8 1 0,0 1 0</inkml:trace>
  <inkml:trace contextRef="#ctx0" brushRef="#br0" timeOffset="17974">3996 3727 22014,'-25'-18'2339,"-1"0"-1979,0 0 0,-5 2-1,-3 2-89,-3 5 0,-25 11-270,14 7 45,16 0 0,1 5 0,5 12 0,4 8 0,7 6 0,3 4-45,1 0 0,5 0-146,7 3 0,7-4 146,20 11-90,9-11 90,12-13-90,7-14 90,-14-20 0,-1-4 0,21-13 0,-25 1 0,-4-4 0,-3-22 90,-13-10-1558,-18 15 0,-6 0 1648,-9-19-90,3 23 0,-4 2 0,-17-9-90,12 19 0,2 4 0,15 25 196,10 12-196,6 15-135,6 3 0,4 2-180,-4-8 0,2 1 292,22 21 0,3-2-1282,-16-22 1,1-3 1304,12 7 0,0-4 0,20-4 0,2-4 0</inkml:trace>
  <inkml:trace contextRef="#ctx0" brushRef="#br0" timeOffset="18315">4670 3763 21924,'-12'-22'2789,"0"1"-2429,5 3-270,-2 4 0,8 5-90,-3 3 90,4 3-90,0 1 0,0 0 0,0-2 0,0-3 89,0-2 1,-5 2 0,-4 2 0,-9 3 0,-4 2 0,-7 6 90,-3 6-90,-16 22 0,16-1-90,-5 15 0,27-9 0,10 2-90,10-1-360,12-1-449,11-3-450,8-6-810,8-5 1311,2-13 0,1-4 0,1-8 0</inkml:trace>
  <inkml:trace contextRef="#ctx0" brushRef="#br0" timeOffset="18671">5080 3650 20935,'0'-9'2609,"-4"-2"-2519,3 4-1,-2-2-89,6 7 0,2-2 0,3 1 0,-3-4 90,-2-4 180,-3 1 90,-5-1 0,-6 7 90,-7 2-91,-8 6 1,-21 19-270,21-1 0,0 4-45,1 0 0,2 1-45,2 6 0,5 0 90,6 19-90,10-2 0,12 0-135,7-20 0,6-3-630,6-5 1,3-4 224,2 1 1,1-5-316,1-6 1,-1-6-1665,14-8 2519,-5-10 0,-7-5 0,-3-6 0</inkml:trace>
  <inkml:trace contextRef="#ctx0" brushRef="#br0" timeOffset="19120">5563 3650 20755,'2'-13'4767,"0"-5"-3867,-11 6-720,2 0 0,-16 12-90,7 12-90,-6 10 0,8 12 0,0 12 90,7 2-90,2 4 0,8-7 0,16 8 0,2-22-90,16-4 90,-2-21 0,2-12 0,1-7 0,4-28 0,-26 11 0,-5-3 0,7-30 0,-23-2-90,-24 18-90,2 20-270,-11 4-270,10 19-2248,-4 22 360,10-4 2608,4 15 0,13-9 0,5-2 0</inkml:trace>
  <inkml:trace contextRef="#ctx0" brushRef="#br0" timeOffset="19506">6018 3668 25163,'-10'0'989,"3"20"-989,4 4 0,3 24 0,0 5 0,0-10 0,2 1 90,2 20-90,-2-23 0,2-4 0,2 1 90,0-12-90,-2-21 0,0-15 0,6-50 0,-1 4-283,-2 13 0,2 0 283,7-19-89,4 10 89,6 14 0,18 23 0,-8 18 0,11 18 0,-19 9 89,4 12 477,-14-14-476,-3 10-90,-11-27-270,-4 1-539,0-12-721,0 0 1530,0-16 0,9-6 0,2-17 0</inkml:trace>
  <inkml:trace contextRef="#ctx0" brushRef="#br0" timeOffset="20031">6964 3175 23903,'21'-14'1709,"-3"5"-1439,-2 13 0,-2 14-135,0 12 0,-1 5-135,8 26 45,-6-15 0,-1 2-591,-1 3 1,0-1 590,1-4 0,-1-2-45,-1 0 0,0-4 0,7 12-90,-11-30-180,-4-14 180,-6-11 0,-6-13 180,-8-9 1001,-17-13-1091,-8 9 0,1 4 0,3 19 90,15 15-90,1 23-90,14 11-90,8 2-180,15-4-269,7-18-271,5-11-1528,21-6 629,-8-14 359,12-11 631,-15-10 1888,-1-10 630,-15 12 0,0-1-90,14-18-719,-3-1-360,-18 26-91,-9 15 1,-4 17-270,0 10 0,2 9-180,0 6 90,0 2-180,0 3-630,0-2-629,0-5-810,0-7 2159,-1-13 0,-2-6 0,-1-8 0</inkml:trace>
  <inkml:trace contextRef="#ctx0" brushRef="#br0" timeOffset="20172">7512 3121 22734,'-16'-34'1619,"0"4"-1889,1 8-269,3 6-181,6 9-1169,2 3 1889,8 14 0,2 5 0,5 10 0</inkml:trace>
  <inkml:trace contextRef="#ctx0" brushRef="#br0" timeOffset="20500">7650 3297 22374,'11'8'2699,"-1"4"-2340,-4-6 1,-2 9 180,2 5-180,-2 11-90,6 15-91,0 10-179,-3-23 0,-1 0 45,-1 2 0,0 1-45,-1-2 0,-2 2 0,1 6 0,-2 0 90,-1 23-90,0-8 0,0-32-90,0-23 90,0-29 0,0-6 90,3-22 0,4 4 0,1 4-90,2 6-90,-2 3 180,-1 20-90,0 6-90,2 23-1259,6 22-90,1-3-630,5 12-539,-2-15 2608,3-12 0,6-7 0,3-11 0</inkml:trace>
  <inkml:trace contextRef="#ctx0" brushRef="#br0" timeOffset="20914">8316 3306 21655,'-5'-30'3867,"-4"6"-3507,-7 12 0,-2 6 0,-15 26-270,9-1-45,5 9 0,4 4-45,3 9 0,1 14 0,11-21 90,0-7-90,0-6 0,2-10 0,0-1 180,15-9-91,1 9-89,16 4 0,2 13 90,7 16-207,-19-16 0,-1 4 117,8 26 0,-2 6-550,-9-14 0,-2 3 580,-4-6 0,-2 2 0,-3-2 105,-4 5 0,-6-2 0,-5-2 0,-4-1-45,-3-3 0,-3-2 45,-4-5 0,-3-2-45,-1-4 0,-1-4-90,0-3 0,-3-3 0,-5-2 0,-1-6 0,-30-12 0,33-19 0,4-7 0,7-2 0,6-4 0,7-10 0,7-4-540,10-6 0,5 1-433,-2 14 0,1 0 28,8-10 1,2 3-1845,15-5 2789,1 8 0,-3 9 0,-1 6 0</inkml:trace>
  <inkml:trace contextRef="#ctx0" brushRef="#br0" timeOffset="21449">9583 3429 20935,'6'-20'4408,"-1"-3"-2789,4-16-360,-4 2-899,1-4-360,-4 21 0,0 20 0,2 18 0,4 20 0,2 17 0,-4-20 0,0 2-1185,1 5 1,0 1 1184,1 2 0,-1 1 0,1-1 0,0 0-185,-1-2 0,1 0-1119,2 7 0,1-1 359,-4-14 1,0-2 944,3 9 0,-1-5 0,-2-14 0,-2-1 0</inkml:trace>
  <inkml:trace contextRef="#ctx0" brushRef="#br0" timeOffset="21839">9429 3673 23813,'-29'-12'1619,"7"1"-1529,11 6 0,17 1-90,47 2 0,8 0-504,-14-1 0,7 0 0,-3 0 504,4-1 0,0 1-649,-4-1 0,2 0 0,-4 1 649,3-2 0,-3 0 45,-4 1 0,-1-1 90,-8 1 0,-1-1 495,31-4-1,-29 4-449,-8 1 864,-27 8-955,-11 7 2507,-5 10-2506,-6 37-90,10-5-739,3-15 0,3 1 739,10 20 0,4-5-180,19 4 90,-2-23 0,13-5 90,-10-34-90,3-17 90,-3-15 0,-3-16 0,-8-7 0,-10-5-45,-11 22 0,-6 1-765,-6 6 1,-3 4 134,-1-1 1,-3 5 674,-40-1 0,23 30 0,-6 8 0</inkml:trace>
  <inkml:trace contextRef="#ctx0" brushRef="#br0" timeOffset="22149">11520 3320 25163,'0'-52'1529,"0"4"-1080,0 9-179,0 8-90,0 11-90,0 8 0,4 14-90,0 20 135,2 16 0,0 10-90,0 14 0,-1 4-396,-1-19 1,-1 0 0,0 0 350,0 3 0,0-1 0,-1-3-976,1 3 0,0-3 931,-1-5 0,0 0-180,2-5 0,0-1-674,1 22-540,1-12-360,-1-11-990,-2-17 2789,1-11 0,-10-17 0,0-6 0</inkml:trace>
  <inkml:trace contextRef="#ctx0" brushRef="#br0" timeOffset="22755">11370 3555 22194,'-9'-18'1799,"2"2"-1619,18-4-180,6 6-270,19-2-359,11 5-91,12 2-690,-26 4 0,1-1 510,1 1 1,0-1 44,-1-2 1,-1 0-57,28-8 1900,-26 1 1,-1 0 1528,11-6-851,1-7-678,-28 14-269,-6 3-360,-7 6 805,-2 1-446,-3 8-89,0 7 180,0 38-675,0-9-1,0 5-89,0 16 0,0 2-382,0-6 0,0-3 337,2-3 0,0-4 0,2 10-378,8-4 378,-1-21-90,5-6 90,11-40 0,10-32 0,0-6 0,-17 20 0,-3 0 0,9-20 0,-8 21 0,-1 9 654,-7 28-654,0 16 309,2 8-309,3 6 0,3 1 0,-2-3-90,4-7-180,-1-9-90,3-9-180,13-25 450,-7-9 90,7-24 0,-17-3 180,-5-5 90,-8 0-564,-3 5 653,-7 9 1,-2 9-90,-3 11-180,0 8 90,2 6-180,3 12 0,1 29 24,10 7-1283,6 20-810,11-9 1992,9-4 1,9-3 0,4-5 0</inkml:trace>
  <inkml:trace contextRef="#ctx0" brushRef="#br0" timeOffset="23171">13583 3533 22914,'9'-23'3238,"-3"2"-2968,-3 8-90,0 6 270,2 9-91,4 9-89,1 12-180,4 9 0,0 8-90,3 8 0,-3 2 90,0-2-90,-4-5 0,-2-9 0,-2-7 0,-2-7 0,-1-10 0,-2-8 90,-1-15-90,0-14 0,4-19 0,4-17 0,6 7 0,3-2-208,-3 14 0,2-1 253,6-13 0,1 3 45,-6 22 0,1 5 89,16-18-179,1 21 0,-3 17 0,5 19 0,-4 14 0,-1 16 0,-5 11-135,-13-8 1,-1 1-451,-4-9 0,-2-1-270,2 10 1,-1-2-1215,-2 8 2069,6-12 0,-3-24 0,5-10 0</inkml:trace>
  <inkml:trace contextRef="#ctx0" brushRef="#br0" timeOffset="23505">14339 3297 22734,'2'-36'2339,"0"4"-2069,-2 9 179,1 12 1,3 17 0,3 17-270,1 20-90,-1-1 0,1 5-45,3 17-1,1 0-44,-2-11 0,0-2-1290,2 6 1,1-8 1199,3-17 0,4-16 90,5-12-90,19-35 90,-7-5-150,-11 5 0,-1-2 240,-7 2 0,-1 0 45,-1-1 0,0 0 89,-1 2 1,-1-1 45,0-3 0,0 2-180,5-8 0,-1-1 0,-8 32 2274,3 19-2454,9 28-630,0 5-944,-5-5 0,-3 3 1664,2 17 0,-2 2 0,-11-15 0</inkml:trace>
  <inkml:trace contextRef="#ctx0" brushRef="#br0" timeOffset="24021">15004 3352 17268,'0'-41'4138,"0"2"-1405,0 8-2463,0 6 842,0 4-932,0 12 421,4 3-511,6 18 1649,7 7-1739,7 19 0,3 8 90,-1 4-90,-9-15 0,0 0 0,5 9 0,4 10 0,-14-34 0,-4-8 0,-2-10-90,0-15 0,2-12 0,6-14 90,2-11 0,6-5 0,-1 1 0,0 6-90,-5 10 90,1 8 90,-5 30-90,-2 28 0,-7 12 0,-3 13 0,0-21 90,0-2 0,0-16 0,0 0-90,0-18 90,4-5-90,6-11 0,6-6 0,9-7 0,1 2 90,1 4-90,-4 9 90,-4 9-90,-4 11 0,-1 10 0,5 26-900,1 12-359,-1 2-450,-4-6 1709,0-23 0,-1-20 0,6-7 0</inkml:trace>
  <inkml:trace contextRef="#ctx0" brushRef="#br0" timeOffset="24439">15934 2859 15089,'11'-60'3238,"-5"8"-416,-2 11-2643,-4 12 1192,0 11-1371,1 15 840,4 15-840,-3 23 90,4 20 952,-6-18 1,0 1-998,2 4 0,0 3-1,-2 17 1,0 1-45,1-18 0,0-1 0,-1 9 0,0-3 90,2 0 450,-2-8-270,6-22-180,11-24-90,7-19 0,16-20 0,3 5 0,4 1 0,0 8 399,-11 18 0,1 9-399,9 23 0,-16 2 0,-6 4 0,-14 33 90,-18 1-90,-13-22 0,-9-5 0,-5-11-90,-6-10-629,-16-17-900,7-28 629,10-2-269,19-18-720,24 13 1979,20-18 0,0 18 0,17-10 0</inkml:trace>
  <inkml:trace contextRef="#ctx0" brushRef="#br0" timeOffset="24815">16474 3166 21924,'16'21'1620,"3"-1"-1441,9-4-89,5 0 0,7-9-45,-7-3 0,2-4-45,4-8 0,0-2 0,1 2 0,-1-3 180,6-13 0,-5-7 135,-15 2 0,-4-1-180,-1 0 0,-4-2 224,-5-29 91,-23 25 90,-12 4-1,-13 11 91,-12 16-180,-10 19-482,25 0 1,-1 6 31,0 6 0,-1 5 0,1 3 0,2 3 0,2 3 0,1 0 0,-1 1 0,1 1 0,4 1 0,-1 18 0,11-2 0,14-20 0,9-3 0,7-3 0,7-3-45,6-4 0,5-4-405,9-4 0,3-5-691,6-2 1,2-6 330,3-4 1,3-6 809,-4-5 0,3-5 0,-3-1 0,5-4 0,0-3 0,-8 0 0,-1 0 0,0 0 0</inkml:trace>
  <inkml:trace contextRef="#ctx0" brushRef="#br0" timeOffset="26034">17473 3031 23364,'0'-5'3148,"0"1"-2788,-3 4-270,2 0 0,-3 0 89,4 6-89,0 9 0,4 15 0,2 13-90,6 11 0,3 8 0,3 1-1369,-1 1 1369,1-9 0,-2-6 90,-3-11-180,-2 0 90,-6-14 0,-2-2 90,-3-15-90,2-3 0,-1-20 0,2-6 0,-1-27 0,3-10 454,-3 22 0,1-1-454,0-2 0,1 0 0,1-1 0,0 1 0,-1 3 0,0 1-116,4-6 1,1 2 115,5-12 0,9-2 0,2 32 0,7 10 0,5 16 0,4 15 0,-4 13 89,-3 9 362,-9 2-361,-5 0 512,-12 6-422,-2-17 0,-6 0-90,-6-22-90,1-4 0,-1-12 0,-1-2-180,6-8-450,-6 0-179,6-2-1620,-3-4 450,8 7 1979,0-2 0,6 8 0,1 0 0</inkml:trace>
  <inkml:trace contextRef="#ctx0" brushRef="#br0" timeOffset="28507">19930 2908 22374,'-3'-20'3418,"2"0"-2968,-7 6-180,8 3-90,-9 6 0,7 9 0,-3 14-1,5 18-89,0 23-90,0-21 0,0 3-139,0 6 1,0 4 138,1-2 0,0 4 0,0-2-1725,0 6 0,-1 0 1545,2-9 0,0 1 0,0-5-270,-1-5 1,0-3-676,0 3 1,0-3-585,1 5-450,-2-8 2159,0-37 0,-4-19 0,0-9 0</inkml:trace>
  <inkml:trace contextRef="#ctx0" brushRef="#br0" timeOffset="28766">19857 3189 21295,'-3'-47'877,"1"0"0,-1 1 0,-1-8 0,3 4-652,4 2 0,7 7-46,34-1-134,-10 30 0,3 8-45,-1 6 0,-1 9 0,0 12 0,-6 8-757,-10-3 1,-5 3 756,-3 2 0,-4 2-187,-4 13 0,-5 0 187,-3-12 0,-3-1 0,-4 9 0,-3-3 0,-17 2-180,-5-7-360,-12-5 90,12-16-269,-1-1-1,25-14 346,6-6-1875,16-3 2454,8-9 1,13-7 0,7-3 0</inkml:trace>
  <inkml:trace contextRef="#ctx0" brushRef="#br0" timeOffset="29322">20344 3076 21115,'16'-25'3958,"-5"6"-3778,-9 8-1,-2 7-89,0 22 90,0 7-180,3 22 0,0 7 45,1-12 0,0 0-45,-2 19 0,1-24 0,-2-3 180,-1 0 270,0-11-270,0-28-180,-4-13 0,4-31 0,-2-11 0,7 12 0,3-2 0,-2 14 0,2 0-116,2-9 0,2 4 116,8 0 0,-2 16 0,6 18 0,1 18 0,3 17 45,-8-1 0,-2 3-45,7 14-90,6 12 90,-13-21-38,-7-10-592,0-8-1259,-6-11-1349,6-16-6593,9-25 10308,2-3 2671,8-19 1169,-8 14-1798,2 4-1260,-3 9-359,-3 8 359,-2 7-450,-1 7-359,4 18-360,-1 8-90,3 20 90,-2 1-90,-1 6 0,-2 3-225,-7-16 0,-2 2-584,0 15-271,1 8-719,-14-25-8032,-1-10 9343,-5-10 0,-2-8 0,0-7 0</inkml:trace>
  <inkml:trace contextRef="#ctx0" brushRef="#br0" timeOffset="29488">20872 2624 22284,'-12'-62'2159,"2"5"-1979,0 12-90,5-1-360,2 16-539,6 4-631,5 18-8391,7 6 9365,3 8 1,4 5-1,1 8 1</inkml:trace>
  <inkml:trace contextRef="#ctx0" brushRef="#br0" timeOffset="30700">21392 3022 21025,'8'0'2519,"0"0"-2070,0 0 1,2 0 90,3-2-360,-4 1 89,4 13 1,-5 38-225,-2-5 0,-1 4-396,-1-1 1,0 1 350,-2 6 0,0-3 0,0 12 0,-2-10 0,0-15 0,0-12 0,0-14 0,0-17-90,5-46 90,1 5 0,2-5-410,-1-3 0,2-2 410,2-7 0,1 2 0,-3 16 0,1 3 0,0 4 0,0 3 0,10-23 731,1 25-731,1 23 90,2 29 0,3 26-90,-13-15 0,0 4 0,8 23 0,1 2 0,-6-16 0,0-1-233,6 14 0,-1-3 323,7 5 505,9-8-685,-8-28 90,11-15-90,-9-36 90,-6-11 0,-1-7 0,-5 5 0,-1-2-1048,-2 2 0,0-3 1,-2 1 1092,0-10 0,-2 0-45,-1-1 0,-1-1-271,-1 0 1,-2 1 315,-2 3 0,-2 0-45,0 5 0,-2 1 90,-1 6 0,0 2 0,-1-24 304,0 15-394,0 13 246,0 10-246,0 24 3193,0 20-3103,2 31-45,0-15 0,2 3-92,-1 8 0,2 1 47,2 4 0,0 4 0,0-4 0,0 4 0,1-1 30,1-4 0,1 0 0,0 0-30,-2-2 0,1 0 0,0-2-45,5 10 0,1-7-225,1 2-180,1-13-179,-3-10-361,-4-16-359,0-6-810,-2-16 2159,-3-10 0,-2-17 0,-3-8 0</inkml:trace>
  <inkml:trace contextRef="#ctx0" brushRef="#br0" timeOffset="30939">21924 2863 22194,'-35'-6'2519,"6"-3"-2339,15-5-180,14-2 90,20-2-90,22 0 0,-10 9 0,3 2 0,9-1 0,2 2-1444,6 1 1,0 1 1218,4 1 1,0 2-136,0-1 0,-2 2-151,-2 0 1,-2 0-480,-3 0 1,-2 0 989,-8 0 0,-1 0 0,23 0 0,-11 0 0</inkml:trace>
  <inkml:trace contextRef="#ctx0" brushRef="#br0" timeOffset="31598">24048 2750 21025,'0'-9'3418,"0"4"-2878,-4 1 899,0 20-1079,-1 10-180,2 26-584,6 14 449,-1-27 0,1 1-489,1 4 1,0 1 443,0 1 0,0 1 0,1-2 0,0 1 0,0-3 0,0 2-765,3 5 1,0 1-3402,0-6 0,-1-4 4166,4 18 0,-4-36 0,-7-42 0</inkml:trace>
  <inkml:trace contextRef="#ctx0" brushRef="#br0" timeOffset="32094">24097 2809 21745,'0'-34'1034,"0"0"0,0-30-674,0 10 90,3 9-270,7 9 90,9 9 0,9 12-181,10 15 1,11 19-45,-20-4 0,-1 4-440,3 4 0,0 3 395,-2 4 0,-1 2 0,-3 1 0,-1 2 45,0 11 0,-4 3-45,-9-5 0,-7 2 0,-10 5 0,-8-3 0,-3-13 0,-5-5-107,-11-5 1,-2-5 106,-18-2 90,-10-9-90,15-7 950,11-8-950,80-6 0,0 4 0,4 7 0,4 6 0,-1 11 0,-2 7 0,2 12 0,-1 6-402,-13-8 1,-2 2 0,-2 1 401,3 9 0,-8 2 45,-11-4 0,-10-2-721,-16 9 676,-18-2-400,-19-10 400,17-20 0,-3-2 0,-3-2 0,-2-1 0,1-1 0,-1-1 0,1-2 0,1-2-90,-28 2-420,-1-9 150,25-9-234,-2-19-3274,31-18 3317,2-4 0,9-8 1,0 13-1</inkml:trace>
  <inkml:trace contextRef="#ctx0" brushRef="#br0" timeOffset="32650">23479 2633 16438,'-12'-14'4947,"0"0"-4587,0 5-91,5 0 1,-2 7 90,8 0 1529,-3 2-1709,1 0 0,2 8 0,-3 14-180,4 3 90,0 10-90,2-10 0,4-2 0,3-3 0,3-4 0,-2-6 0,0-4 0,-2-8 0,0-9 0,0-5 0,2-11 180,2-15-91,1 7-89,-2-1 0,-2 21 90,-1 13-90,2 11 0,3 9 0,-1 9-359,0 9-496,-3-2 1,1 2 854,6 1 0,0 0 0,1 1 0,1-1 0,4-6 0,0 0 0</inkml:trace>
  <inkml:trace contextRef="#ctx0" brushRef="#br0" timeOffset="33466">24868 2637 16977,'-4'-6'5847,"0"1"-5127,0-2-181,3 3 1,-6-1 0,6 0-181,-2 3-269,3 0 90,0 2 90,9 22-270,0 2 90,2 14 0,0 5-45,-4-11 0,-1 1-1636,3 16 1,-2 1 1590,-4-9 0,0-2 44,-1 2 1,0-1-114,-1-1 0,0 2 69,1 10 0,0 1 0,-1-16 0,0-2 0,2 8 0,0-4 0,-1 1 0,0-12 0,-2-7 0,0-7-90,0-6-180,0-3 3117,0-4-3926,0-18 832,0-4-293,0-25 180,1 4 1,0-2 224,1 7 0,0-3 105,0-7 0,-1-6 0,1 2-464,0-14 0,0 1 629,-1 0 0,-1 2 0,0 7 0,0 6 314,0-9 91,0-5-360,4 22 0,4-1 180,28 22-91,1 20-89,24 17-135,-33 5 0,-3 5-365,5 8 0,-3 5 320,0 7 0,-2 4-368,-1 3 0,-2 3 368,-4 1 0,-3 1 0,-3-2 0,-4 2 59,-5-10 1,-3 2 0,-2-4-15,-3 5 0,-3-3-45,-2 10 0,-7-2 284,-15-9 0,-4-7-284,13-15 0,0-1-160,-13 8 0,1-5 160,2-16 0,7-1 492,8-9-1482,7 3 200,9-14-2898,21-12 3851,0-8 0,15-7 0,-8 5 0</inkml:trace>
  <inkml:trace contextRef="#ctx0" brushRef="#br0" timeOffset="34100">25680 2551 21655,'-4'-9'2518,"0"0"-1798,4 0-450,0 4-180,0 17-90,4 6 0,2 18 0,4-2 90,3 2-90,-1-4 0,2-2 0,-2-10 0,4-8 0,-1-10 0,1-13 89,0-10 1,0-11 180,-1-4 0,-3-3-90,-2 3 0,-2-4-180,-4 15 90,2 1-90,-6 18 0,2 10 0,0 5-90,2 12-810,4 18 1,1-4-360,4 11-900,2-12 2159,7-5 0,6 1 0,5-3 0</inkml:trace>
  <inkml:trace contextRef="#ctx0" brushRef="#br0" timeOffset="36866">27349 2615 14819,'8'0'5307,"-1"0"-4318,-2 0-449,0 0-271,-3 0 3599,0 0-3328,-1 8-360,5 22 0,1 8-90,4 23-447,-1-4 0,-1 3 402,-3-16 0,0 1-45,0-2 0,0 4 0,0-4 0,1 6 0,0-1 0,1 12 0,-1-3 0,3 6 0,-2 1 0,-1-24 0,-3 1 0,-2-23 0,-2-5 0,0-6 0,1-3-90,3-4 534,1 0-624,3 0 0,-2 0 90,0 0-270,4 0 180,-5-4-179,1-3-1,-3-4 0,-2-3-629,0-10 539,-1 8-1169,0-15-2069,0 13 3688,-5-4 0,-2 6 0,-5 3 0</inkml:trace>
  <inkml:trace contextRef="#ctx0" brushRef="#br0" timeOffset="39006">27459 2723 24803,'-5'-2'1259,"2"0"-989,3 2-90,29 26-90,-2 4-544,1 0 1,3 3 453,-4-1 0,1 1 0,2 4 0,1 1 0,2 2 0,-1 0 0,0 0 0,-1-1 0,0-2 0,-1-1 0,-2-2 0,-1-1 0,-2-5 0,-1-1 205,17 20-116,-7-8-89,-8-10 0,-2 2 540,-11-18-90,-3 1-90,-8-14 506,-2-6-776,0-9 16,-4-17-61,0-11 0,0-6-45,-1 6 0,1-2-400,1 1 1,0-3 0,1 1 399,0-12 0,0 1 0,2-2 0,0 1 0,0 3 0,0 1-295,2 7 0,0 1 250,-1 8 0,1 2-297,3-20-288,-2 13-269,-1 13-270,-1 10 942,3 11-1572,5 9-248,3 9 2047,4 5 0,2 11 0,3 0 0</inkml:trace>
  <inkml:trace contextRef="#ctx0" brushRef="#br0" timeOffset="39351">28986 2768 22644,'2'-11'4318,"0"-6"-3509,-2 8-719,0-1 0,0 8-90,0 2 0,2 12 0,2 13 0,1 13 0,1 6 0,-1-7 0,0 2 0,2 15 0,-1 2 45,0 3 0,0-2-90,-2-17 0,1 1-405,2 20 1,0-2-541,-1-2-359,2 6-3059,-2-26 4408,-2-18 0,0-9 0,-2-18 0</inkml:trace>
  <inkml:trace contextRef="#ctx0" brushRef="#br0" timeOffset="39735">28803 3171 22104,'-31'-18'2609,"5"0"-2429,13-2-90,9-1-90,20-2 0,14 3-180,11 6 0,5 2 0,-8 3 0,3 2-448,6-1 0,6 1 1,-5 1 537,-5 2 0,-1 0 90,11-1 0,-3 0 270,2-2 90,-11-4 89,-11-1 811,-6-9-721,-11 5-89,-3-4-180,-8 9 1253,-2 4-1433,0 1 0,0 3-90,0 1 0,3 8 0,2 10 0,3 13 0,-2 17 0,2 10-418,-2 10 418,-2-31 0,0 1 0,-1-2 0,-1 2-765,0 8 1,-1 0-766,-1 16 263,0-25 0,0-3 1267,0-4 0,0-15 0,0-9 0</inkml:trace>
  <inkml:trace contextRef="#ctx0" brushRef="#br0" timeOffset="39887">29420 2497 21924,'-18'-37'2069,"1"6"-2339,3 6-179,8 9-541,0 7 990,17 5 0,-1 14 0,10 2 0</inkml:trace>
  <inkml:trace contextRef="#ctx0" brushRef="#br0" timeOffset="40449">29660 2764 22374,'2'11'2249,"2"2"-1979,-2 1-90,6 8-90,0 8 0,6 12-90,1 11-167,-1 6 167,0 2 0,-4-2 0,-2-7 0,-2-6 90,-2-12-90,-1-8 90,-2-14 90,-1-4-90,0-8 256,0-8-346,0-10 0,4-18 0,4-18-204,-1 21 1,1 0 203,2-4 0,2 1 0,0 1 0,1 1 0,15-22 0,-1 13 0,-1 18 0,0 18 0,-1 18 0,1 17 0,-4 13 0,-7-7 0,-2 1 0,3 17 0,0 13 407,-13-33-317,-3-8-90,0-6 0,0-8 0,0-4-90,0-10 0,20-49 135,-8 23 0,3-2-45,6-13 0,1 1 0,11-11 90,-4 28-90,-8 35 90,1 13-90,4 18-45,-9-7 0,0 4-540,-1 0 1,-2 1-1215,2 5 0,-1-1 1799,-1 12 0,-7-24 0,-7-23 0</inkml:trace>
  <inkml:trace contextRef="#ctx0" brushRef="#br0" timeOffset="41083">30610 2863 21475,'4'14'1169,"5"-1"-1079,8 3-90,9-2 0,7 2-90,6-3-90,7-5 0,3-2 0,4-12 90,0-4 90,-4-10 0,-6-9 90,-9-10-90,-9-6 270,-9-7-90,-8-1 0,-4 1 0,-12 4 0,-3 6 90,-7 6 89,-2 6 91,-1 7-270,-1 12 0,-2 5-90,-3 16 0,-3 8 0,-2 19 0,-1 10-45,16-18 0,1 1 0,2 3 0,2 2 0,1 0 0,3 3 0,4 15 0,4 1-281,2-16 0,2 0 281,4 10 0,5-3-45,15 5 0,9-9 90,7-8-90,7-6 0,4-6 0,-16-14 0,1-2 0,18 1 0,-13-6 0,-1 0 0,-1 0 0,5 0 90,-27 0-90,-9-2 90,-6 1 471,-4-1-291,-2 2-180,0-2 0,0 0-90,0-3 0,0 1-270,0 1-180,0-1-359,-4 0-2069,-6-8 2878,-3 0 0,-7-3 0,2 1 0</inkml:trace>
  <inkml:trace contextRef="#ctx0" brushRef="#br0" timeOffset="41966">31337 3085 21115,'-11'0'3328,"5"0"-3148,3-4-90,3-5 90,3-9-180,5-9 90,7-10 0,7-6-90,3-9 90,-7 12 0,1 0-1,-4 8 1,-1 0 45,3-9 0,-1-2 225,-3 4 0,-2 3 0,1-17-180,-1-8-1,-11 34 1,0 5-180,0 12 0,2 2 0,3 8 0,8 10 0,9 5 0,10 16 0,11 9-359,-18-13 1,-1 1 358,3 4 0,-1 2 0,-1 3 0,-1 2 0,-1 1 0,-1 2 0,0 16 0,-4 2 0,-6-5 0,-2-1 0,0-2 0,-3-3 45,-5-11 0,-2-5-45,-8-3 0,1-8 0,-1-13 0,2 1 0,6-9-1709,0 3-1891,4-6 3600,2-6 0,8-4 0,3-6 0</inkml:trace>
  <inkml:trace contextRef="#ctx0" brushRef="#br0" timeOffset="42205">32470 3098 28581,'0'-5'-698,"-9"1"1,-3 4 0,-8 0 0</inkml:trace>
  <inkml:trace contextRef="#ctx0" brushRef="#br0" timeOffset="54688">9482 8336 22554,'-4'-16'3598,"3"0"-3238,-6 5-90,6 0-90,-2 4-90,3 2-1,0 3 1,0 2 90,5 6 270,7 20-180,11 26-270,-2 6 0,-8-22 0,-2-1 90,3 17-90,-1-2 0,-4-5 0,3 6 0,-5-19 0,1 0 90,-4-23 180,0-1-270,2-7 0,0 4 0,2-12 0,9-24 0,-1-5 0,-2 6 0,0-2 0,10-24 0,1-4 0,1 1-1592,-3 7 1592,-3 7 0,-4 9-450,0 1-90,-7 14-179,1 2-271,-8 15-179,0 2-121,-2 2 1,0 0 0</inkml:trace>
  <inkml:trace contextRef="#ctx0" brushRef="#br0" timeOffset="55052">10160 8291 21025,'0'-9'3418,"0"0"-2968,0 1 0,0 4-361,-4 16 1,0 6 0,-4 19 0,0 5-90,3 7 0,2 2 0,3-2 0,0-4 90,0-8-90,3 0 180,3-17 0,14-17-180,-4-34 90,0-11-90,-12 1 0,-6 0 0,-6-8-45,1 16 0,-3 1-45,-10-4-180,-3 6-269,-1 6-1350,-4 4 1889,8 10 0,4 1 0,11 9 0</inkml:trace>
  <inkml:trace contextRef="#ctx0" brushRef="#br0" timeOffset="55285">10505 8295 22554,'15'-9'3058,"-3"2"-2878,-4 3 0,-2 6-90,1 27-90,2 4 0,3 27 0,-1-4-507,0 6 507,-2-3 0,-1-15 0,-1-2-90,-1 6-180,3 13-450,-9-44-415,0-9-933,0-4 2068,0-13 0,-5-7 0,-2-7 0</inkml:trace>
  <inkml:trace contextRef="#ctx0" brushRef="#br0" timeOffset="55437">10501 7847 22554,'-14'-41'1169,"0"3"-1169,3 8-179,5 6-271,2 8-540,4 7-1258,4 5 2248,0 8 0,6 5 0,1 5 0</inkml:trace>
  <inkml:trace contextRef="#ctx0" brushRef="#br0" timeOffset="56017">10997 7902 22554,'5'-22'3688,"0"8"-3508,-1-1-180,0 11 180,1 18-180,4 6 90,5 18 0,0 7 0,3 10-1745,-1 6 1655,-8-27 0,0 0 45,0-1 0,0 2-1407,2 11 0,0 0 1407,-2-13 0,0 0-45,0 5 0,-1-1-227,3 6 227,-2-9 0,-1-5 0,-1-8 1120,-2-9-1120,0-2 3257,-2-9-3347,0 3 409,-2-8-499,0-5 180,-4-9-90,-2-8 90,-12-15 0,2 8 90,-16-14-90,11 26 0,-10 2 90,-13 31 0,9 20-1,-5 5 1,26 17-90,19-24 90,11 5-90,8-17 0,7 0 0,4-11 0,16-1 0,3-6 0,-1-8 0,-13 2-180,-21-9-179,-9 4-271,-6-3-359,0-2-271,-4 0-808,-5-2 2068,-2-2 0,-9 2 0,-1-2 0</inkml:trace>
  <inkml:trace contextRef="#ctx0" brushRef="#br0" timeOffset="56909">12361 8132 21385,'0'-9'3238,"0"2"-2698,0 1-271,0 1 91,0 3-270,0 0 360,4 8-270,0 5-90,6 12 0,0 4 0,1 7-90,-1 0 90,-2 1-90,0 8 90,-4-9-90,0-2 0,-4-17 0,0-11 90,0-4-180,0-8 90,0-6 45,4-18 0,1-5-45,3-12 0,13-14 0,6 2 179,6 20-134,-7 10 0,1 12 135,16 55-135,-24-6 0,-2 5-45,0-2 0,0 1 0,-3 0 0,-1-2 0,-3 6 90,-4-9 0,-4 2-90,-2-17 90,0 0-90,-6-22 0,5-4 0,-5-13 0,6-5-90,0-4 90,6-4 0,10-9 0,2 15 0,7 1 0,-2 23 0,1 12 90,3 5-90,1 10 0,-1 5 0,-3 4 0,2 13 0,-11-8-180,3 4-180,-14-13-269,0-5-271,-4-1-269,0-11-270,0-1-360,0-6-630,3 0 2429,4-4 0,7-5 0,2-5 0</inkml:trace>
  <inkml:trace contextRef="#ctx0" brushRef="#br0" timeOffset="57534">13352 8187 18596,'20'-19'4588,"-1"1"-3779,-3 2-179,-4 1 0,-4 3-91,-4 3-89,-2 3 180,-2 3-271,-5 1-179,-2 2-90,-7 8 0,-1 6 0,-3 11-90,0 9 90,-1 5-90,3 4 0,7 2 0,4-2 0,5-4-90,0-5 0,4-9 0,0-3-270,8-8 1,4-7 179,0-11 90,1-13 0,-7-12 0,0-9 90,-1-10 90,-3-4 90,-2-1-90,-2 8 180,-2-4-180,0 22-90,0-1 0,2 21 0,16 59 0,-4-15-116,-1 5 1,1 1 25,0 8-495,-4-18 1,-1 0-405,5 12-1350,7 13 630,-10-40-90,5-2 180,-6-24 809,4-10 1260,1-10 3828,6-28-3289,-11 20 1,0 0-743,-1 1 0,0 0 23,-2 0 0,-2 3 90,1-5 0,-2 8-270,-2 9 90,2 8-1,5 16-179,2 13 90,11 28-90,-5-6-269,1 11-226,-5-18-494,-4-3-8842,-4 0 9028,-1-14 0,-4-1 0,0-14 0</inkml:trace>
  <inkml:trace contextRef="#ctx0" brushRef="#br0" timeOffset="57687">13738 7730 22914,'-5'-39'2518,"-2"-5"-2428,6 19-359,-3-1-1440,8 27-180,2 7 1889,5 15 0,-1 4 0,0 3 0</inkml:trace>
  <inkml:trace contextRef="#ctx0" brushRef="#br0" timeOffset="58140">13900 8010 23454,'6'0'1889,"0"0"-1260,2 16-179,8 20-360,-1 9 0,7 14-1503,-6-11 1413,-1-1 320,-1-3-320,-2-6 90,-2-8 360,-3-2-360,-4-15-90,-3-5 0,-5-45 0,5-22 0,-1 23 0,1 0 318,3-1 0,2 2-228,5-13-90,10 0 0,-6 17 313,5 2-43,-3 22 90,15 27-225,-2 11 0,0 4-135,-6-7 0,-1 1-816,8 13 1,-5-3 815,-4-2 419,-5-8-419,-2-4 0,-4-7 0,-2-9-360,-3 2-180,-4-10 1356,-1 3-3695,0-4 181,-5-13 2698,-2 0 0,-5-13 0,0 1 0</inkml:trace>
  <inkml:trace contextRef="#ctx0" brushRef="#br0" timeOffset="59954">15305 7666 16348,'6'0'5127,"-2"0"-4408,-2 0 1260,-2 0-1529,0-4 90,0-1 89,0 0 1,0 1-90,0 2-1,0 2-89,-7-2-270,0 2-90,-11 12 0,1 9 0,-5 20-90,2 13-1696,9-4 0,3 4 1696,3-11 0,1 0 0,4 18 0,3-1-778,2-18 0,4-3 643,3 1 0,2-3-180,1-2 1,5-2-2025,23 12 0,6-5 2339,-19-16 0,2-4 0,19 9 0,0-8 0,6-15 0</inkml:trace>
  <inkml:trace contextRef="#ctx0" brushRef="#br0" timeOffset="60285">16673 7621 22914,'0'-29'3328,"0"3"-2968,0 6 90,4-1-271,19 10-179,9 6 90,10 19 0,3 8-45,-12 0 0,0 4-1105,12 11 1,-2 5 1104,-16-3 0,-6 4-45,-4-2 0,-3 5 0,-3 0-495,-4 2 0,-3 1 0,-2 0 255,1 0 0,-1-1 0,-3-1-751,-8 17 1,-5-5-179,0-20 0,-2-3 1169,-1-3 0,-2-1 0,-3-1 0,-1-1 0,-2-2 0,1 0 0</inkml:trace>
  <inkml:trace contextRef="#ctx0" brushRef="#br0" timeOffset="61920">9949 9485 18506,'-12'-16'3598,"-1"2"-3328,1-2 0,0 5 0,-4-4-90,3 7-90,-4-1 90,0 7 179,-16 6 1,4 3-90,-12 5-90,8 5 0,1 4-90,1 4 90,-12 24-180,13-10 0,11-11 0,1 1 90,-2 10-90,6 11 0,5-17 0,8 8 0,7-21 0,6-2 0,6-2 0,12-5 0,-7-3 270,2-4-1,-17-4-179,-8 4-90,-5-3 0,-6 7 90,-1-1-90,-12 12 0,6 1 0,-8 4 0,12-3 0,5 1 0,4-5 0,5 2 0,0-3 0,3 4 0,2-5 0,7 6 0,-3-15 0,-1 6 0,-5-11 0,-3 9 0,0-4 0,0 7 0,0-1 0,0 1 0,-3 1 0,-7 5 0,4-2 0,-7 9 0,13-8 0,-4 1 0,4-5 0,0-3 0,2-4 0,7 5 0,4-10 0,2 6 0,1-8 0,-4 0 0,-1 0 90,-3 0 0,-5 0-3688,-3 0 3598,0 6 0,-5 6 0,-2 7 0</inkml:trace>
  <inkml:trace contextRef="#ctx0" brushRef="#br0" timeOffset="63387">9795 18263 19766,'-5'0'2968,"-2"0"-2428,6 0 2608,-3 0-3148,12 0 0,-1 0 0,9 0 0,-2 0 0,0 0 0,-1 0 0,-3 0 180,-4 10-180,-2 1 90,-2 9 0,-8 0-90,0-1 0,-8 1 90,-6 4-90,4-8 0,2-1 0,5-7 0,8-7-90,-3 3 90,4 0 0,2 1 0,4 0 0,13 7 0,2-10 90,7 10-180,-6-11 90,-4 7 0,-1-1 0,-7 13 90,-4-3-90,-4 9 90,-10-5-90,-1 0 90,-9-1-90,-7 2 0,8-11 0,0 1 0,13-12 0,4 0 0,9 0 0,-1 0 0,17 4 0,-2 5 0,10 7 0,-10 1 0,-4 0 89,-9-3-89,-5 1 0,-1 3 0,-15 15 0,-3-7-89,-10 8-271,-2-13-1889,-6-3-180,7-8 2429,-2-10 0,13-10 0,0-6 0</inkml:trace>
  <inkml:trace contextRef="#ctx0" brushRef="#br0" timeOffset="66353">11029 9620 22644,'0'-11'2968,"0"2"-2698,0 4-90,0 3 0,0 2 0,0 10-90,0 9 0,0 17 0,0 14-90,0 9-823,0 7 823,0 0 0,0-3-3120,0-6 3120,0-9-269,0-8-91,0-13-450,0-4-449,0-14-170,0-7 1429,-4-15 0,-2-10 0,-4-9 0</inkml:trace>
  <inkml:trace contextRef="#ctx0" brushRef="#br0" timeOffset="66524">10988 9295 20305,'0'-25'2699,"0"2"-2519,0 5-270,0 4-270,0 7-360,6 3-989,4 4 1709,14 10 0,-4 3 0,6 9 0</inkml:trace>
  <inkml:trace contextRef="#ctx0" brushRef="#br0" timeOffset="67254">11293 9548 23903,'8'8'810,"0"6"-540,4 33-270,2 17 90,-1 0-90,1-1 0,-8-27 90,0 2 0,-4-15 0,0-4-1,-2-15-89,0-4 0,0-6-89,0-20 89,0 0 0,4-16 0,2 11 89,3 3-89,2 1 0,-2 9 90,1 2-90,0 9 180,7 23-90,1 11 0,8 27-90,-2 8 0,-6-14 0,0 2 0,-4-13 0,1 0 0,6 18 0,2-3 0,7-2 0,17-25-90,-12-35 0,-6-24 0,0-13 90,-2-8 0,-2-6-544,-3 8 0,-1-5 0,-2 2 544,-3 9 0,-1 0 0,-2 1 30,-1 1 0,-2 1 0,-1 3 15,-2 3 0,-2 3-45,1-28-601,-2 16 601,-4 8-229,0 2 319,0 15 0,-6-4 0,5 14 1530,-4 3-1530,5 3 699,-4 3-699,3 1 323,-6 2-323,6 10 90,-6 5 269,2 34-224,0-13 0,0 4-45,1 16 0,0 4-295,0-8 0,1 3 145,1-8 0,0 2 0,3-2 15,5 10 0,2-2-1029,-2 0 0,3-3 939,4-7 0,3-6-45,11 7-630,18-2-89,-13-19-1800,20-8 2609,-25-34 0,-5-8 0,-13-15 0</inkml:trace>
  <inkml:trace contextRef="#ctx0" brushRef="#br0" timeOffset="67592">11841 9625 21924,'-12'-3'2429,"3"1"-2159,6 0-180,10 0 0,9-1-90,19-1 0,14 2-90,14-5-135,-30 4 0,2-1-2159,18-6 1,1-1 1704,6-3 1,-19 4 0,-4 0-1,-13 2 1</inkml:trace>
  <inkml:trace contextRef="#ctx0" brushRef="#br0" timeOffset="70388">13595 9408 17607,'0'-9'4407,"0"2"-3687,0 0-90,0 3-1,0-1 541,0 1-631,0 1 271,0 1-720,-3 10-90,2 10 90,-6 14-90,2 18 0,-3 7-45,4-24 0,0 4 90,2 16 0,-1 1-565,0-13 0,-1-1 475,4 11 0,-1-2-225,-2 7-90,3-10-360,-4-10-179,3-9-1889,-6-7 2788,-1-16 0,2-10 0,-1-12 0</inkml:trace>
  <inkml:trace contextRef="#ctx0" brushRef="#br0" timeOffset="70805">13506 9485 20036,'4'-28'3418,"0"3"-2969,0 7-269,2 3 90,0 5 0,4 4 0,3 4 0,5 8-180,6 7 0,7 14-1,-5 4 1,0 3-90,-4-4 0,-1 0-1048,7 13 1,-1 0 1047,-9-10 0,-1 0 0,5 10 0,-1 0-143,6 15 143,-10-22 0,-2-3 0,0-1 0,-4-5 90,0-9-90,-6-9 0,1-7 2146,-4-15-2146,2-14 0,2-20 0,2-17 0,-2 7 0,0-2 45,-2 15 0,-1-1-206,1-1 1,0-4-1,-1 7 161,0-23 0,-1 20 0,0 3-180,-2 7-89,0 4-721,3 22 181,0 10-2070,5 0 3067,-4 6 1,0 1-1,-2 7 1</inkml:trace>
  <inkml:trace contextRef="#ctx0" brushRef="#br0" timeOffset="71035">14278 9381 22734,'-5'-9'3238,"-2"-5"-3058,6 6-180,-3 0 90,4 6-450,0 2-1709,6 0-1708,-5 4 3777,5 3 0,-6 9 0,0 2 0</inkml:trace>
  <inkml:trace contextRef="#ctx0" brushRef="#br0" timeOffset="71212">14343 9797 22688,'6'5'2429,"-2"-1"-1561,0 4-238,3 14-361,8 23-269,0 3-360,-4-7 1,-1 0-810,0 12 224,-4-18 1,-3 0 944,-8 8 0,-13-3 0,-10-3 0</inkml:trace>
  <inkml:trace contextRef="#ctx0" brushRef="#br0" timeOffset="72202">11017 10792 20215,'4'0'2519,"0"-2"-1979,-4-1-360,0-1-90,-4-3 89,-2 0-89,-4-2 0,-4 0 90,-3 4 90,-3 1-90,-4 4 360,-17 14-450,7 0 0,5 5 0,2 6-90,-5 25 89,4 0-89,25 0 0,15-23 90,33 6-180,-8-13 90,18 2 0,-18-11 90,8 6-90,-15-2 0,4 9 0,-19-1 0,-7 4 90,-5 2-90,-8 3 0,-5-2 0,-11-3 0,-3-3-90,-9-3 0,1-3-449,-18-8-91,3-4 360,5-10-179,12-1 89,18-4-180,5 0-359,4-1-720,8 1-630,4-2 2249,7-2 0,6-3 0,3-2 0</inkml:trace>
  <inkml:trace contextRef="#ctx0" brushRef="#br0" timeOffset="72536">11390 10941 16379,'3'-12'2698,"-2"1"-604,-1 4-2094,0 3 908,0 2-548,0 2 532,-7 0-83,-11 14 843,-4-3-1382,-15 28-180,11 0-90,5 4 90,10 1-90,17-13-360,8 11-179,3-12-361,9 5-1708,13-19 629,-9-7 1979,13-5 0,-15-10 0,1-1 0</inkml:trace>
  <inkml:trace contextRef="#ctx0" brushRef="#br0" timeOffset="72934">11715 11013 20575,'0'-9'3148,"0"0"-2788,0 0-180,-3 4-90,-2 1 0,1 4-90,-4 0 90,2 0 0,-2 20-90,-4-1 0,7 19 0,-1-6 0,6-1 0,0-1 0,0-3 0,0-6 0,0-4-180,2-5 90,-1-5-180,6-7 270,-4-9 0,5-7 0,-4-7 270,-2-14-180,0 11 0,0-6 0,0 18-90,2 7 90,2 3-90,2 4 0,4 4 0,3 1 0,3 6 0,0 3-270,2 0-270,1-1-359,-1-2-630,-1-2 1529,0-3 0,-7-2 0,-1-4 0</inkml:trace>
  <inkml:trace contextRef="#ctx0" brushRef="#br0" timeOffset="73289">11963 11000 20395,'8'-7'3328,"-2"0"-2878,0 5 0,-3 0-90,2 10-90,-1 8-91,5 13-89,-1 10 0,0 4-90,2 19 0,-5-21 0,0 8-90,-5-28 0,0-12 1,0-11 89,0-14 0,4-11 0,2-10 0,6-6 44,0 8 1,2 0-45,8-16 45,-1 13 0,2 3 45,5 9 0,9 1-90,-13 31 0,10 23 0,-11-1 0,4 16-270,-13-14-179,-4-3-361,-2-5-1528,-4 0 449,-2-11 1889,-2-1 0,4-14 0,0-1 0</inkml:trace>
  <inkml:trace contextRef="#ctx0" brushRef="#br0" timeOffset="73567">12791 10502 20395,'5'-34'2969,"-2"4"-2520,-3 6 181,-7 2-270,2 11 0,-9 5 89,4 19-179,-4 16 0,1 19-90,-1 16-482,9-25 1,0 1 301,1 2 0,2 2 45,-2 20 0,0 1-45,4-17 0,0 0-30,-2-1 0,1 3 0,0-5-105,1-10 1,0-3-181,0 8 0,0-4-828,0 0-116,0-7-630,0-8-539,0-10 2428,0-9 0,-6-11 0,0-5 0</inkml:trace>
  <inkml:trace contextRef="#ctx0" brushRef="#br0" timeOffset="73703">12487 10968 20575,'-15'-16'3418,"7"0"-3148,2 3-90,6 1-90,4-1-90,6 4-180,10-2-270,13 0-539,10-1-900,6-2 1889,2 1 0,-3-3 0,-1 0 0</inkml:trace>
  <inkml:trace contextRef="#ctx0" brushRef="#br0" timeOffset="74119">13352 10516 22104,'0'-18'3868,"-13"4"-3508,1 9-90,-12 16-135,7 15 0,3 7-90,2-3 0,3 4-230,0 9 1,1 8 0,3-1 184,4-5 0,3 0 0,1 0-90,0 0 0,0-1 0,4 1-330,4 2 1,3 0-1,0-6-749,14 19 359,-9-26 1,1-4-1902,2-7 2711,2-10 0,1-15 0,1-5 0</inkml:trace>
  <inkml:trace contextRef="#ctx0" brushRef="#br0" timeOffset="74486">13640 10652 22644,'-10'-21'2699,"0"3"-2340,2 2-269,3 9-90,2 5 0,3 13 90,0 7-90,1 11 0,3 4 0,1 3 0,3-2 0,0 8-90,0-17 0,2 3 0,6-21-90,-1-7 91,18-21 89,-10 0 89,15-26 181,-14 10-270,-5 7 0,-5 11 0,-9 25-270,7 16-449,-5 1-360,4 10-900,-8-10 1979,1-3 0,-4 0 0,0-2 0</inkml:trace>
  <inkml:trace contextRef="#ctx0" brushRef="#br0" timeOffset="75204">14387 10728 20036,'5'-7'4317,"-2"-1"-3597,-3 3-271,0-2-179,0 5 0,0 0-180,0 8 180,-5 23-90,-4 7-90,-5 23-90,-2-2-1185,-1 4 1185,1 1 0,2-5-516,0-6 246,2-7-359,1-8-1800,-1-1 270,4-13 2159,-4-4 0,0-18 0,-2-8 0</inkml:trace>
  <inkml:trace contextRef="#ctx0" brushRef="#br0" timeOffset="75384">14115 10769 22554,'-3'-16'2609,"2"-2"-2340,-3 4-179,4 1-90,0 2-359,0 6-181,4 1-360,4 10-629,8 3-899,5 7 2428,5 4 0,1 3 0,1 2 0</inkml:trace>
  <inkml:trace contextRef="#ctx0" brushRef="#br0" timeOffset="75570">14525 11077 21745,'11'5'3058,"2"-1"-2788,-6-4-180,5 0 0,-6 0-90,4 0-360,8 4-360,-4 1-1978,9 0 2698,-12-13 0,1-5 0,-7-12 0</inkml:trace>
  <inkml:trace contextRef="#ctx0" brushRef="#br0" timeOffset="76036">14887 10471 21655,'14'-21'3598,"-2"1"-3059,-2 6-359,-2 1 0,-1 6 360,9 24-180,6 39-271,-9-23 1,-1 3-393,2 12 0,-2 1 348,-2-8 0,-2 0-45,0 1 0,-1 0 0,0-2 0,0 2 45,0 9 0,-1-1-45,-1-16 0,0 0 0,-1 8 0,-1-3 0,-1-7-90,-2-9-180,0-17 90,0-12-90,0-5-269,-7-34 359,-2 2 483,-2 1 0,-5-3-258,-10 6 0,-3 3-1651,0 4 0,-2 6 1606,-1 5 0,0 10 90,-14 24 0,27 18 0,8 8 0,5 27-90,2-24 0,7-2 45,18-7 0,6-6-135,13-2-270,19-6-180,-15-15-269,-1-10-271,-2-5-359,-5-12-899,-5-9 2338,-5-6 0,-7-4 0,-4 0 0</inkml:trace>
  <inkml:trace contextRef="#ctx0" brushRef="#br0" timeOffset="76421">15431 10281 22464,'8'-19'2339,"-2"3"-2069,0 9-90,0 11-90,-1 11-1,2 12 1,5 29-90,-3-10-90,5 17 90,-6-22-89,0-7 89,0-6-180,0-8 90,-1-17 90,2-26 0,-2-7 270,7-34-91,-5 28-179,2-13 0,-6 29 0,-2 5 0,-3 17-90,2 7-269,2 10-271,-1 3-539,1 5-990,-4 5 2159,0 2 0,0 4 0,0 1 0</inkml:trace>
  <inkml:trace contextRef="#ctx0" brushRef="#br0" timeOffset="76639">15979 11040 25253,'19'0'3328,"-3"0"-3328,3 11 0,-3-1 0,3 12 0,-2 1 0,-1 4 0,-2 5 0,-1 4-360,-7 2 360,-22 0 0,-8-1 0,-12 11 0,-1-12 0,-1 0 0</inkml:trace>
  <inkml:trace contextRef="#ctx0" brushRef="#br0" timeOffset="77804">17002 10728 20665,'8'-9'4498,"2"-4"-3959,-1 5-359,1 0-180,-6 6 0,4 16 90,-6-1-90,2 14 90,-2-2 0,-11 12-90,-17 3 0,-5-2 0,-16-8 0,4-17 0,-6-6 0,0-3-90,2-6 0,-8-12 0,21-2 90,-3-12 0,27-2-90,21-24 90,5 19 0,4-2 0,2 0 0,2-2-548,7-3 0,0 2 503,-7 9 0,1 0 45,9-16 0,-1 0 0,-11 14 0,-1-2-45,10-17 0,-4-1-161,-16 16 1,-4 1 205,3 3 0,-3 1 0,-5-20 0,-9 25 0,-11 2 90,-19 21-90,-2 8 0,-6 25 0,6 10 45,14-2 0,1 3-254,6-7 1,1 0 253,-3 14 0,4 0-45,9-11 0,3-1 0,1 1 0,1 0 0,4-1 0,3 0 0,1-1 0,3-2 0,3-1 0,4-1-90,21 22-179,8-7-361,2-8-360,0-8-539,-3-9-899,-1-8 2428,-6-6 0,-3-6 0,-4 0 0</inkml:trace>
  <inkml:trace contextRef="#ctx0" brushRef="#br0" timeOffset="78515">17526 10335 22464,'12'-21'2609,"-1"3"-2339,-3 5-181,-4 4 1,0 4 0,-2 9 180,7 32-180,-3-3 0,-1 7-60,0 4 0,0 6 0,0-1 15,-1 16 0,0 0-367,-2-18 0,0-1 1,0-4 231,-2 21 90,0-23-360,0-29-90,0-19 360,-6-17 0,1-24 90,-5-8 45,6 24 0,0-2 0,-3-14 0,-1-3 135,1 1 0,0 0 45,1-5 0,0 3-135,1 15 0,2 3 90,3-16-180,0 33 1055,0 3-965,4 17 0,4 9 0,7 10-3302,19 33 3302,-4-6-46,-8-11 1,1 0-701,-5-7 0,-1 0 656,2 1 0,0 1-113,1-1 1,-1-1 112,0-1 0,1-1 90,18 24-142,-14-24 0,0-1 52,9 10 90,4 0 270,-18-25 2489,-7-6-2580,-4-14 1577,-4-31-1846,-2-4 45,-2-8 0,0-7-45,0 5 0,0-1-840,0-2 1,0 2 839,-2 4 0,0 4-90,1-8-579,-6 11 579,6 7 0,-3 11-450,4 1-539,0 13-540,0 1 2540,0 10-4879,0 8 4219,0 0 1,0 8 0,0-3 0</inkml:trace>
  <inkml:trace contextRef="#ctx0" brushRef="#br0" timeOffset="78935">18204 10059 22914,'-10'-23'2608,"4"1"-2248,2 1 0,4-5-360,2 10 90,6 1-90,10 19 0,10 15 0,13 19 45,-19-11 0,-1 5-336,2 5 0,-3 5 321,-4 3-1,-3 5 1,-2-1 15,1 8 0,-3 2-45,-4 5 0,-3 5 0,-2-7 0,-4-7 0,-3-4-1084,-3 14 1,-1-4 1038,2-24 0,-2-4-225,-9 24-1576,-1-10 946,3-11-269,0-7-8662,-2-6 8910,5-11 0,2-6 1,8-9-1</inkml:trace>
  <inkml:trace contextRef="#ctx0" brushRef="#br0" timeOffset="79137">18854 10344 16418,'0'-32'2519,"0"1"-743,0 1-1686,0 3 1278,0 4-1368,0 5 478,0 5-1917,0 4 2021,0 4-2921,0 3 2529,0 2 1,0 6 0,0 2-1</inkml:trace>
  <inkml:trace contextRef="#ctx0" brushRef="#br0" timeOffset="79311">18947 10498 22014,'9'5'3239,"-3"5"-2520,2-1 361,5 17-811,1-1-179,4 10 0,-6-3-270,-4 0-539,-4 4-3149,-18 20 3868,-7-12 0,2-12 0,-4-1 0,-20 12 0</inkml:trace>
  <inkml:trace contextRef="#ctx0" brushRef="#br0" timeOffset="86671">10997 12076 21565,'0'-18'3598,"0"2"-3059,0 2-179,0 3-90,0 6 90,0 1-1,-3 33 1,0 17-270,-2 6-1208,0 7 0,0 2 1118,1-21 0,0-1 0,0 0 0,0-1-29,2-1 1,-1-1 28,-4 27-270,6-9-269,-2-10-451,3-11-449,-4-12-810,0-10 2249,-1-17 0,-4-13 0,2-11 0</inkml:trace>
  <inkml:trace contextRef="#ctx0" brushRef="#br0" timeOffset="86836">10956 11769 18002,'2'-37'2518,"0"3"-845,-2 9-1584,0 5 576,0 6-935,2 5 82,2 5-981,2 2-53,2 12 1222,0 3 0,-1 15 0,-1 2 0</inkml:trace>
  <inkml:trace contextRef="#ctx0" brushRef="#br0" timeOffset="87426">11183 12230 21385,'15'0'4227,"-1"6"-3687,-4 4-90,2 8-180,-4 4-1,6 21-269,-5-7 90,5 26-90,-6-20 0,-2-4 90,0-18-180,0-22 90,6-28 0,3-5 0,-2 0 0,1-2 0,13-17 0,-1 4 90,-3 25-90,-11 19 90,0 18-90,1 3 0,4 30 0,-3-11 0,3 11 0,-4-20 0,-1-4 0,0-12 0,2-3-90,2-12 90,4-7-180,12-43 91,-5 0-279,-10 12 0,-1-2 368,-4 8 0,-1-1 45,3-17 0,-1 0 0,-4 18 0,-2-1 90,2-16 0,-2 4-45,-4 2 0,-3 13-90,-7 52 90,5 18-90,-3-1 0,-1 3 0,6 28 0,-2-12 0,0 2-235,2-14 0,0 0 145,0 12 0,0-2-269,2 8-181,0-10 430,0-8-880,0-10-179,-2-5-450,0-7-810,0-9 2429,0-5 0,0-6 0</inkml:trace>
  <inkml:trace contextRef="#ctx0" brushRef="#br0" timeOffset="87636">11614 12099 21475,'0'-27'2968,"0"2"-2248,0-4-630,5 9 0,6-1-180,9 9-90,6 5-450,9 3-1978,23 4 179,-10 0 2429,15 0 0,-21 0 0,-1 0 0</inkml:trace>
  <inkml:trace contextRef="#ctx0" brushRef="#br0" timeOffset="88053">12487 12026 23184,'0'-12'3418,"0"4"-3058,0 4-181,0 1 1,0 1-180,0 0 180,0 24 0,-4 30-180,0 13-235,2-22 1,-1 1 279,-1-7 0,1-2-45,2 1 0,1-1 0,-2-1 0,0-1-27,2 29 27,0-8 0,0-11-90,0-7-1259,0-7-90,-3-14-450,-2-9-252,1-19 2141,-5-12 0,4-12 0,-5-4 0</inkml:trace>
  <inkml:trace contextRef="#ctx0" brushRef="#br0" timeOffset="88453">12467 11660 21205,'0'5'2069,"0"3"-1080,0-7 540,0 3-1349,0 0 0,0 1 0,0 0-180,0 3 270,0-7 449,0 3-719,0-10 0,0 1 0,0-6-90,0 0-179,0 1-1261,-4-3 271,3 8 1259,-3-2 0,4 7 0</inkml:trace>
  <inkml:trace contextRef="#ctx0" brushRef="#br0" timeOffset="89336">13076 11936 23184,'6'-18'3148,"0"0"-2608,-2 2-91,-2 0-179,2 3-90,-2-1-90,4 2-90,-2 1-90,2 6-270,-2 1-269,0 4-1890,6 6 630,-3 4-629,3 10 2518,-4 5 0,-4 7 0,0 2 0</inkml:trace>
  <inkml:trace contextRef="#ctx0" brushRef="#br0" timeOffset="89503">13153 12275 21115,'0'21'2788,"0"-1"-1978,0-2-180,0 4-91,0 3-269,0 5-90,2 2-180,-2 1 0,2 1-1529,-8 13-270,-4-11-900,-10 6 2699,-12-11 0,-13 3 0,-9 3 0</inkml:trace>
  <inkml:trace contextRef="#ctx0" brushRef="#br0" timeOffset="90286">10997 13365 18416,'0'-27'4408,"0"0"-3598,-8 0-181,-1 0-179,-9 2 0,0 2-181,-4 5-89,1 4 0,-3 7-90,3 3 0,-1 8 0,4 7 0,0 10 90,-1 11-90,3 8-90,-2 10 0,11-9 0,1 1 0,0-8 0,0 0-190,4 11 1,0-1 189,-2 17 90,4-2-180,0-4 90,2-6-180,0-5-269,4-6-1170,-1 3 359,-1-13-719,-2 2 1979,-2-20 0,0-4 0,0-6 0</inkml:trace>
  <inkml:trace contextRef="#ctx0" brushRef="#br0" timeOffset="90776">10505 13754 20575,'-7'-20'3688,"2"1"-3328,5 6-90,0 2-90,2 4-90,7 0-90,10 3 0,15-1-45,2 4 0,6 0-315,6 0 0,1 0 135,2 1 0,0 0-45,9 0 1,-4 0 179,2 0 90,8 0 90,-33 0 269,-9 0-89,-6 0 630,-6 0-630,-5-2 89,-4-5-179,-8 4 0,-9-3 0,-9 14-90,-1 6-90,3 13 0,12 5 90,4 20-90,21 5 0,-3-11 0,14-13 0,-6-29-90,-3-10 90,0-8-90,0-22 90,-8-18 0,-1-1-135,-13 19 0,-3 1-135,-3-2-179,-10-5-181,2 24-359,0 9-451,-1 5-718,3 4 2158,7 0 0,4 4 0,5 1 0</inkml:trace>
  <inkml:trace contextRef="#ctx0" brushRef="#br0" timeOffset="91171">11346 13618 21745,'16'-2'2878,"-2"2"-2518,0-4 449,0 3-539,-3 7 0,8 19-180,-7 2 0,7 15-90,-6-10 0,1 2 0,-4-7 90,0-2 90,-5-7-90,-2-4 0,-3-7 0,0-3-180,0-40 180,4-4-90,2-17 89,17 1 91,9 26-90,0 4 90,1 15 90,-14 9 90,2 6-270,-7-3 0,-2 7-90,-9-7 0,-3 7-180,0-7-270,0 7-359,0-7 89,0 3 0,0-10 1,0-1-1</inkml:trace>
  <inkml:trace contextRef="#ctx0" brushRef="#br0" timeOffset="91471">12345 13324 23634,'0'-25'3328,"0"-3"-2519,-6 12-89,-10 22-630,-2 17-90,1 14 0,1 9 0,6 6 0,2 1-149,-2 1 0,2 2 149,8-9 0,4 1 0,3-4-585,8 6 1,5-4-343,0-2 0,4-4-18,3-8 1,3-9-1754,21-11 2698,4-15 0,6-15 0,-30 5 0,1 0 0</inkml:trace>
  <inkml:trace contextRef="#ctx0" brushRef="#br0" timeOffset="91770">13149 13429 15599,'0'-25'3328,"0"2"-249,0 0-2449,0 5 862,0 4-1312,0 5 731,0 5-731,0 24 2282,-6 4-2417,3 9 0,0 4-45,-8 17 0,8-19 0,0 0 0,-4 12 0,6-6-360,-3-5-359,4-6-541,0-7-3237,-5-12 4497,0-11 0,-5-9 0,2-8 0</inkml:trace>
  <inkml:trace contextRef="#ctx0" brushRef="#br0" timeOffset="91928">13230 13040 23184,'0'-26'2338,"-9"-6"-2517,7 11-541,-11-2-719,12 11-1170,-2 7 2609,-1 1 0,3 4 0,-3 0 0</inkml:trace>
  <inkml:trace contextRef="#ctx0" brushRef="#br0" timeOffset="92760">13677 13388 22464,'0'-10'2789,"0"2"-2250,0 3-179,0 1-180,0-1-90,3 1 0,4-1-90,5 1 0,8-3 0,6 2 0,29-2-180,-10 5-90,16 0 0,-20 2-179,-5 0-181,-3-2-1169,3-3 0,-14 0 1799,1-3 0,-17 5 0,-2-1 0</inkml:trace>
  <inkml:trace contextRef="#ctx0" brushRef="#br0" timeOffset="93071">13762 13569 16267,'-12'13'3149,"-2"-5"-811,1 2-1888,1-9 710,6 3-440,-2-4 109,7 0-649,9 0 1059,5 0-1149,39 0-90,-9-2 0,-9 1 0,0-1 0,17-4-450,12-1-359,-20 0-541,3 2-628,-26 3 1978,-6-2 0,-5 1 0,-4-3 0</inkml:trace>
  <inkml:trace contextRef="#ctx0" brushRef="#br0" timeOffset="94054">14542 13062 20665,'0'9'3238,"0"-4"-2518,0-1 989,0-4-1619,0-8 0,5-2-90,4-10 0,7-1 0,2-1 0,3 1 90,-3 1 90,6-2 269,-9 5-359,1 1 270,-10 10 90,-4 10 0,0 30-450,-2 4 0,2 28 0,-2-5 0,0-15 0,0 2 0,0 9 0,0-1 0,0-3 0,0-2-135,0-6 0,0-5-225,0-3-180,0-19-269,0-11-181,0-1-359,0-6-8482,0 0 8848,0-6 0,0 5 1,0-5-1</inkml:trace>
  <inkml:trace contextRef="#ctx0" brushRef="#br0" timeOffset="94275">14517 13722 22914,'-10'-9'2788,"3"0"-2518,4 4 90,8-3-360,6 3 0,27-2-900,24-3 181,3 4 54,-28 1 0,-1 0-864,11-2-900,-5-2 2429,-5-3 0,-8 1 0,-4-3 0</inkml:trace>
  <inkml:trace contextRef="#ctx0" brushRef="#br0" timeOffset="94522">15256 13171 23364,'2'-25'2698,"0"0"-2338,-2 4-180,0 1-90,0 4-90,0 3-90,0 6-450,0 3-3148,0 4 1260,0 6 2428,0 3 0,-5 9 0,-2 3 0</inkml:trace>
  <inkml:trace contextRef="#ctx0" brushRef="#br0" timeOffset="94706">15236 13451 21835,'10'5'4047,"2"5"-2967,-2 0-271,3 8-359,-3 2-180,-4 1-180,-2 1-90,-4-1-360,-9 3-2608,-26 12 89,-2-9 2879,8-9 0,-3-1 0,-19 3 0,-4 1 0</inkml:trace>
  <inkml:trace contextRef="#ctx0" brushRef="#br0" timeOffset="97636">16487 12922 21924,'2'-16'3149,"0"0"-2879,-2 5-91,0 2 1,0 4 0,-6 15-90,5 15 0,-4 21-90,5 15-960,0-26 0,0 1 960,0 1 0,0 1 0,-1-1 0,2 0-270,-1 9 0,1 1 270,3-3 0,-2-3 0,-4 15 0,1-21 0</inkml:trace>
  <inkml:trace contextRef="#ctx0" brushRef="#br0" timeOffset="97770">16462 12488 21115,'0'-60'2159,"0"8"-2069,-3 7 0,2 11-450,-3 3-270,4 16-989,0 3 1619,0 20 0,2 6 0,0 9 0</inkml:trace>
  <inkml:trace contextRef="#ctx0" brushRef="#br0" timeOffset="98192">17043 12795 22464,'10'-9'2519,"-2"0"-2249,-3 2-1,-4 1-89,-1 3-90,0 1 90,0 10 0,-3 6 90,-20 33-90,-2-1-180,4-13 0,-2 0-119,2-5 1,0-2 163,-1 2 0,-1-1 0,-2-1 0,1 0-45,1-1 0,1 0 90,-19 18 90,3 11-180,27-16 90,58-5-90,6-18-1488,-2-12 0,1-2 1488,-16-1 0,-2 1 0,2 3 0,-1 0 0,27-3-90,-28 1 0,-1 0-270,9-2-879,2 0-20,-29-4-450,-5-3-720,-8-7 3204,-8-2 1,-1-4 0,-5-1 0</inkml:trace>
  <inkml:trace contextRef="#ctx0" brushRef="#br0" timeOffset="98470">17417 12890 23544,'0'-9'2788,"0"0"-2518,0 4 0,3-1-270,5 4 90,27-1-90,-1 1-90,23 2 90,-8 0-180,2 0 0,0 0-180,-4 0-90,-6 0-179,-7 0-181,-9 0-89,-7 0-271,-6 0-2518,-6 0 3688,-8 6 0,-6 2 0,-7 5 0</inkml:trace>
  <inkml:trace contextRef="#ctx0" brushRef="#br0" timeOffset="98656">17607 13180 20395,'0'15'4408,"2"-7"-4138,2 0-90,6-8-90,6 0-90,9 0 0,9 0-90,7 0-450,6 0-1439,18-4 1979,-3-7 0,-2-3 0,-11-6 0</inkml:trace>
  <inkml:trace contextRef="#ctx0" brushRef="#br0" timeOffset="99254">18395 12687 23004,'0'-21'3418,"0"1"-2968,0 6-270,0 1-1,0 8-89,0 1 0,0 12-90,0 8 0,0 18 45,0 2 0,0 4-45,0 26-247,1-21 0,0 0 157,1 16 90,1 5 0,-2-13 0,-1-8-180,0-25 180,0-35 0,0-12 0,-1-8 0,-1-6 90,0-1 0,-1 0 247,1-1 0,0 0-112,0-3 0,0 2 225,2-6-360,0 7-90,0 17 0,4 19 0,4 11 0,8 10 0,7 13 0,5 7 0,5 7 0,1 4 0,3 3 0,-1 0 0,-13-18 0,0-1 0,9 11 0,4 4 0,-19-24 0,-1-7 0,-6-6 0,2-19 0,-6-10 0,2-23 0,-6-5 0,-1 8 0,0-3 0,-1 0 0,0 0 0,0 0 0,0 1 0,0-2 0,0 4-1440,0-2 271,-3 4-360,2 19-630,-3 16 2159,4 1 0,-4 4 0,0 0 0</inkml:trace>
  <inkml:trace contextRef="#ctx0" brushRef="#br0" timeOffset="99872">19601 12506 22284,'0'-21'3148,"0"3"-2788,0 5-180,0 2 0,0 3-180,0 4 90,0 2-1889,0 2 810,0 6-3239,0 16 4228,-5 3 0,-4 16 0,-5-4 0</inkml:trace>
  <inkml:trace contextRef="#ctx0" brushRef="#br0" timeOffset="100070">19585 12936 21655,'4'11'3777,"0"-4"-3057,2 3 0,0 0-1,4 10-269,2 5-180,5 5-180,-1 3 0,2 1-180,-1 1-270,-5-2-629,-2-3-541,-6-3 1530,-27 6 0,-3-11 0,-24 6 0</inkml:trace>
  <inkml:trace contextRef="#ctx0" brushRef="#br0" timeOffset="101327">20539 12415 21025,'0'-11'3418,"0"0"-2878,0 4-270,0 2-1,0 3 1,0 2-180,0 8 180,0 24-270,0 6 90,0 24-90,0-5 0,1-15 0,0 3 0,1-2 0,0 0-45,-1-1 0,1-3-225,1 24-269,-3-34-91,0-4-180,0-9 1,0-7-181,0-5-2428,0-4 3418,-5-10 0,0-2 0,-5-11 0</inkml:trace>
  <inkml:trace contextRef="#ctx0" brushRef="#br0" timeOffset="101820">20503 12026 22014,'0'-7'2429,"0"1"-2069,0 3-270,0 1-90,0 10 0,0 2 90,0 9-90,0-3 0,0-3 270,0-6 89,0-3 91,0-4-90,-4 0-90,3 0-180,-6 0-900,6 0-89,-3 0-2429,4 8 3328,0 0 0,4 12 0,1-1 0</inkml:trace>
  <inkml:trace contextRef="#ctx0" brushRef="#br0" timeOffset="102120">20893 12669 22824,'1'5'2698,"3"-1"-2158,3-4-180,4 0-180,6 0 0,9 0-180,39 0 0,-21 0 0,3 0-180,12-3 0,2 0 45,-13 2 0,-2-2-405,-1-4 1,-5 0-181,-5 1-269,-2-7-271,-23 6-898,-4-4 2158,-6-1 0,-6-1 0,-1-1 0</inkml:trace>
  <inkml:trace contextRef="#ctx0" brushRef="#br0" timeOffset="102363">21262 12443 21475,'0'-14'3508,"0"2"-3059,0 3-179,0 3-90,0 3-90,0 1 0,4 16 0,2 28-90,3 8 0,-5-13 0,0 1-1186,3 26 1006,0 1-359,-1-1-440,-2-25 0,0-1-550,0 12 1529,0 16 0,-2-47 0,-2 1 0</inkml:trace>
  <inkml:trace contextRef="#ctx0" brushRef="#br0" timeOffset="102575">21559 12519 21115,'12'-27'2878,"0"2"-2608,2 3-90,2 1-90,4 5-90,7 3 0,3 2 0,9 4-180,2 2-809,18 1-1260,-9 0 90,-5-3 2159,-18-2 0,-21 0 0,-2-1 0</inkml:trace>
  <inkml:trace contextRef="#ctx0" brushRef="#br0" timeOffset="102827">21697 12262 20575,'0'-14'3328,"0"2"-2878,0 1 0,0 2-180,0 2 0,0 3-181,1 2 1,5 10 0,3 6 0,5 15 0,0 10-90,3 11 0,-3 8-367,0 4 277,-4 3-270,-3-5-269,-4-4-271,-3-10-449,0-6-900,-3-8 2249,2-7 0,-3-7 0,4-5 0</inkml:trace>
  <inkml:trace contextRef="#ctx0" brushRef="#br0" timeOffset="103254">22204 11751 23184,'0'-21'2338,"0"5"-2068,0 3-90,0 8 0,6 1 0,18 38-180,1 3 0,1 9 60,-3 1 0,-1 6 0,-1 0-303,0-3 0,-2-1 0,-2 4 287,-4-3 1,-2 5 0,-2-1 0,-2-3-15,-3 2 0,-3-3 0,-1 0-30,1-1 0,-1-1 0,-2-2 0,-3 11 0,-2-8 0,-7 1-269,-4-2-1,4-18-180,2-2-180,3-19-989,4-5 810,-1-8 459,-1-3-1269,6-7 1619,-3-18 0,4 6 0,0-13 0</inkml:trace>
  <inkml:trace contextRef="#ctx0" brushRef="#br0" timeOffset="104954">11049 14591 23004,'0'-7'1529,"-11"2"-1439,5 3 0,-6 2-90,9 0 0,3 0 270,0-2-90,0 0 179,0-1-179,-16 7-90,1 6-90,-17 6 90,4 6 0,-3 1 0,-1 6 90,1-1-90,4 3 0,3-3 0,8 7-90,5-12 90,6 2-90,16-11 90,0-3-90,15-4 0,1 1 0,3-7-90,1 3 90,-4-4 90,-2 4-90,-11 1 180,-3 8 0,-22 10-180,-10 13 0,-5-4 0,-7 11 0,17-23 0,3 1 89,9-8-89,8-1 0,13 4 0,3-8-89,10 4 89,-3-7 0,-7 0 0,-2 3 0,-5-3 0,-7 4 0,-2 2 0,-15 10 0,3-2 0,-10 7 89,8-4-89,0 1 0,5-4 90,2 0-90,3-9 0,3 1-90,3-6 1,5 3-271,3-7-360,0 9-539,3-9-720,-3 9 1979,0-9 0,-4 9 0,0-2 0</inkml:trace>
  <inkml:trace contextRef="#ctx0" brushRef="#br0" timeOffset="105940">11041 17372 20126,'-3'5'4047,"2"-1"-3237,-3-4 449,4 0-1259,5 0 90,18-4-90,1 1 0,13-1 450,3 2-270,-18 8-1,2 3 1,-20 10-90,-17 11 0,3-7-90,-10 7 0,6-13 0,4-2 0,3-3 0,4-5 0,3-3 0,7 0 0,9 1 0,2 0 0,4 3 0,-8-3 90,-6 12 0,-2 0-90,-4 8 0,-2-1 90,0 1-90,0 3 0,-4-3 0,3-3-90,-2-4 0,3 0 90,0-10-90,2 6 0,2-12 90,2 8-90,2-9 90,0 3 0,-3-4 0,-2 0-180,-19 0-899,-8 0 90,-8 0-1980,-12 0 541,19-4 2428,-6-3 0,14-7 0,3-2 0</inkml:trace>
  <inkml:trace contextRef="#ctx0" brushRef="#br0" timeOffset="106738">11516 15921 22554,'0'-5'2968,"0"-1"-2698,0 5 0,0-1 0,0 12 0,0 9 0,8 41-270,-3-2-457,4 0 1,1 2 456,-3-22 0,-1 0 45,3 11 0,0 0-205,0-8 1,-2-3 159,2 13-90,3 13-89,-10-52 179,-4-7 0,-4-32-45,-3-8 0,0-3 90,2 6 0,1-3-33,-1-7 0,1-5 0,1 3 33,-1 3 0,2 1-45,0-11 0,1 2 406,0-9-361,8 18 0,2 2-45,5-7 0,14-13 0,-3 42-90,14 11 90,-12 10 969,10 13-969,-16 5 0,-3 6 0,-4-1-90,-6 13 0,-9-13-90,-10 7-90,-8-17-180,-5-3 0,1-7-899,-10 2-450,9-9 180,3 3-540,12-4 2159,11 0 0,2 0 0,0 0 0</inkml:trace>
  <inkml:trace contextRef="#ctx0" brushRef="#br0" timeOffset="107172">11886 15961 20305,'16'-20'3688,"0"0"-3058,-1 3 179,2-2-449,-5 8 0,1 1 0,-3 14 0,6 21-270,-3 4-45,-3 3 0,-2 2-45,-1 10 0,-2 14 0,-5-21 0,0-6 0,0-6-180,0-5 0,-3-10-90,-7-12 90,-5-28 90,3-5 0,3-23 0,11 8 45,3 13 0,3 0 90,4 4 0,1 2 45,16-28 360,18 25-270,-19 31 0,9 9-90,-15 14 0,6 21-1,-6 7-89,0-1-269,-8-9-181,-8-19-180,-2-6-449,-2-6-90,-2-3-2699,0-4 3868,0-6 0,2-5 0,0-8 0</inkml:trace>
  <inkml:trace contextRef="#ctx0" brushRef="#br0" timeOffset="107370">12397 15857 19946,'19'-18'3867,"-1"0"-3147,-4 2-90,2 0 449,4 5-629,-2 4 89,12 17-449,-11 3 0,6 18-180,-3 7-179,-8-6-181,1 5-90,-9-12-1439,-4-1 540,0-7-630,-7-3-7762,0-10 9680,-7-4 0,3-2 1,-1-1-1</inkml:trace>
  <inkml:trace contextRef="#ctx0" brushRef="#br0" timeOffset="107538">12483 15333 22194,'0'-33'1799,"0"4"-1709,0 1-270,0 10-1439,11 1-539,-1 12 2158,9 3 0,-4 10 0,-1 3 0</inkml:trace>
  <inkml:trace contextRef="#ctx0" brushRef="#br0" timeOffset="108155">12832 15672 20593,'18'0'2788,"2"0"-1539,-1 0-980,3 0 318,2 6-317,3 1-90,0 11 162,-3 3-252,-4 8 0,-4 5-90,-3 5 90,-7 1-90,-2-1 0,-4-5 504,-4-5-594,3-6-90,-8-7-90,8-7 0,-5-31 270,12-9 0,-1-11 90,6 1-90,-2 24 0,3 2 180,9 19-90,-1 10 0,21 29 0,-14-7-90,8 16 0,-12-19 0,-1-6-180,-2-9-360,11-17 270,-6-15 0,7-20 180,-10-14 1,-2-13 89,-11 27 0,0-4 179,1-14 1,-1-7 0,0 1-1041,-3 12 0,0 2 1,0-2 980,1-11 0,-1-2 0,-1 6 59,0 3 1,-3 7 360,-2-12-360,0 22 270,0 4-450,0 34 0,0 12 0,0 26 0,0-1 0,0 5 0,0-9 0,0 2 0,0 4 0,-1 4 0,2-2 0,3 6 0,1-2 1113,-1 6 1,2-3-1609,1-17 0,0-3-2383,7 13 899,-9-33-449,0-1 2428,-5-12 0,0 0 0,0 0 0</inkml:trace>
  <inkml:trace contextRef="#ctx0" brushRef="#br0" timeOffset="108325">13352 15550 23094,'-5'-25'2698,"2"2"-2518,3 3 0,3 2-180,7 2 90,10 0-360,11 5-359,8 1-631,2 4-809,0 3 2069,-5 1 0,-7 2 0,-3 0 0</inkml:trace>
  <inkml:trace contextRef="#ctx0" brushRef="#br0" timeOffset="108738">14135 14957 21295,'-43'-20'1821,"0"0"1,19 61-1,8 31 1,-5-10-1822,-22-25 0,3 3-719,26 3 1,6 12 0,4 4 0,3-1 0,0-8 718,5 15 0,5-3 0,-2-4 0,1 3 0,0-3 0,1 7 0,1-1-30,-3-12 0,2 1 0,-2-4-734,-1-4 1,0-4 88,-1-6 1,0-2-103,1 19-3631,-2-8 4408,-2-24 0,-2-1 0,0-19 0</inkml:trace>
  <inkml:trace contextRef="#ctx0" brushRef="#br0" timeOffset="108905">13766 15921 22914,'-7'-35'2608,"2"4"-2428,5 2-90,7 3 0,7 2-180,15 1-1079,14 4 0,7 2-945,-7 3 0,1 1 2056,12-3 1,-2 2 0,-15 6 0,-4 3-1,10-2 1</inkml:trace>
  <inkml:trace contextRef="#ctx0" brushRef="#br0" timeOffset="109256">14887 15134 20036,'6'-28'4407,"-2"3"-3507,-2 3 988,-20-2-1258,-5 41-360,-12 36-270,23-17 0,3 7-81,2 3 0,3 6 1,2 0 50,5-6 0,2 1 0,0-1-417,-1 1 0,0-1 0,2 0 177,7 18 0,4-6-90,-1-22 0,2-5-270,2-2 1,3-3-1080,28 14-1194,7-12 2903,6-17 0,-31-11 0,1-2 0,0-4 0,1 0 0</inkml:trace>
  <inkml:trace contextRef="#ctx0" brushRef="#br0" timeOffset="109754">15147 15125 21205,'-4'-23'4048,"3"2"-3599,-6 1-179,6 4-90,-3 3-90,4 2 0,0 6-90,4 7 0,10 21 0,7 21 0,2 0-90,0-4 0,-1-4 0,-2-12 0,18 16 0,-17-58 180,8-21 90,-13 10 0,0-2 0,10-24 0,-6 2-180,-12 31 0,2 12 0,-4 18-450,4 37-180,-1-4-449,1 20-3059,-1-1 4138,0-13 0,1 3 0,-2-19 0</inkml:trace>
  <inkml:trace contextRef="#ctx0" brushRef="#br0" timeOffset="110006">16056 15048 16383,'-16'-48'2968,"12"24"-154,-18-2-2455,17 39 1048,-1 16-1317,-1 19 0,6 13-90,-1-27 0,0 3 157,2 14 1,0 1-158,0-14 0,0 0 1055,0 8 1,0-1-1775,0 18-91,0-22-269,0 1-181,0-30-359,0-4 1619,0-8 0,-5-10 0,-2-2 0</inkml:trace>
  <inkml:trace contextRef="#ctx0" brushRef="#br0" timeOffset="110496">15930 15021 18776,'-3'-40'5217,"2"12"-4677,-3-4 359,11 6-89,28-6-450,14 9-270,12 6-90,0 24 90,-16 9-45,-13 1 0,-1 3-1651,-3 1 0,-2 3 1651,0 0 0,-4 1 44,5 23-783,-22-10 784,-14 1-90,-6 2 0,-13-1 0,4-14 0,-2-1 0,-20 14 0,1-3 3003,16-21-3093,21-11 1263,2-4-1173,6-4 0,8-5-90,4-5 90,13-4 0,5 0 0,5 2 0,3 6 0,3 4 0,0 14 0,18 20 0,-15 17 0,-21-20 0,-3 2 90,-1 26-90,-25-13 0,-8-1 0,-13-1-270,-4-12 1,-3-2-271,-9 6 90,9-12 1,1-4-541,0-8-1888,-6-22 2878,8-21 0,7-9 0,11-14 0</inkml:trace>
  <inkml:trace contextRef="#ctx0" brushRef="#br0" timeOffset="111055">16495 15034 19053,'10'-18'3778,"0"2"-3149,-2 2 552,0 5-462,0 5 528,6 16-618,10 30-449,0 9-1643,-8-13 0,-2 2 1508,-2-5 0,-2 0 0,0 2 0,-1 1 105,-2-1 1,0 1-151,1 9 0,-2 2 45,-3-3 0,-1-2-90,1-3 0,-1-4-45,-2 10-90,0-39 90,0-19 3341,0-14-3341,-4-13 90,3-17-375,-8-11 375,9 29 0,-1-2 0,-3-2 0,-1-2 45,4-16 0,1-1 0,-2 17 0,1-2 75,0-2 0,1-3 0,1 5 15,-1 7 0,0 4-135,-1-8 0,2 5 0,0 6 0,7 23 0,6 16 0,9 11 0,0 10 0,1 6 0,-6-6 0,1 3-272,1 7 0,2 5 0,-3-3 272,-3 0 0,-2-1 0,4 12 0,-3-1 0,-7 12 0,-2-7 343,-12-8-343,-11 3 0,-2-21-900,-23 0-1259,0-25 810,-1-6-450,0-10-629,17-5 2428,1-9 0,5-4 0,2-5 0</inkml:trace>
  <inkml:trace contextRef="#ctx0" brushRef="#br0" timeOffset="111479">17055 14632 23544,'5'-30'3058,"-2"5"-2519,-3 3 271,2 0-630,0 9-90,2 0-90,2 11 90,1 6-90,3 5 0,7 19 0,-3-2 0,5 9 0,-6-10 0,-1-5-90,0-2-90,-2-8 0,0-4 0,-2-6-90,6-6 270,-5-6 0,5-8 0,-8-7 180,0-1 90,-4 1 0,2-2-90,-3 9-180,0 3 0,1 10 0,2 9 0,3 7 0,1 8-270,2 5-360,-2 5-1798,4 17 269,-5-9-7672,-2 11 9028,-3-14 0,-2-1 0,0 1 0</inkml:trace>
  <inkml:trace contextRef="#ctx0" brushRef="#br0" timeOffset="111889">17689 14446 22554,'-21'-27'2878,"5"2"-2338,8 4-90,4 4 0,4 5-181,0 3 91,4 5 90,4 8-180,8 11 90,8 17-360,7 20-792,-13-20 1,-1 4 791,0 7 0,-1 2 0,-1 2 0,-2 4-118,-5-2 1,-2 4 0,-1 0 117,-4-2 0,-2 1 0,0-1-283,-1 0 0,-1-1 0,-2-1 283,-6 13 0,-3-8 0,-10 3 0,-11-2-180,0-25-900,2-4-525,4-28-2712,20-29 4410,7-2 1,13-17-1,7 9 1</inkml:trace>
  <inkml:trace contextRef="#ctx0" brushRef="#br0" timeOffset="112139">18184 14812 21475,'19'-20'3508,"-3"4"-2789,-4 1-449,-8 7-90,2 2-180,-6 4 90,0 2 0,0-2-90,-4-1 0,-2 1 0,-6 0 0,-3 0-270,3 1-1439,-4-1 180,7 2-990,-2 4 2519,3 3 0,-1 7 0,1 2 0</inkml:trace>
  <inkml:trace contextRef="#ctx0" brushRef="#br0" timeOffset="112344">18277 15247 19174,'7'11'4587,"0"0"-2020,2 0-2567,1 3 0,8 16 0,-7-2 689,5 11-689,-10-5 0,-2 0 367,-2 2-726,-18 17-1620,-3-13 1979,-10-7 0,-5-2 0,-20 6 0,14-14 0,0 0 0</inkml:trace>
  <inkml:trace contextRef="#ctx0" brushRef="#br0" timeOffset="115609">9393 6472 20395,'4'-16'3508,"-2"1"-3058,1 3 0,0 3-90,1 5 89,-2 2 901,0 2-541,-2 26-539,0 2-135,0 19 0,0 6-135,0-13 0,0 0-396,-2 20 0,-2 2 396,2-13 0,-1-2 0,-2 3 0,-1-1-90,1-2 0,1 0-315,-1 10 1,0-2-1,3-18 0,0-1-90,-2 5 1,0-5-676,4-4-89,-4-16-540,4-12-630,5-17 1654,6-16 0,11-17 0,5-11 1</inkml:trace>
  <inkml:trace contextRef="#ctx0" brushRef="#br0" timeOffset="115822">9709 6567 21562,'11'-50'3508,"-5"5"-2969,-2 11-223,-4 7-136,0 11-45,0 11-45,0 14-67,0 18 22,0 8 0,0 4-45,0-6 0,0 2 0,0 29 0,0 3-45,0-11 0,0-1-239,0 0 0,0-2-31,0-7 0,0-3-494,0 4-2568,-4 2 3377,-2-22 0,-3 3 0,-1-17 0</inkml:trace>
  <inkml:trace contextRef="#ctx0" brushRef="#br0" timeOffset="116122">9064 6766 24083,'-21'-24'1529,"12"9"-1439,15-4-180,23 10-179,19 0-343,-15 4 0,2 0 297,6 0 0,3-1-284,4 1 1,2-1 328,2 0 0,4 0 30,-7 1 0,2 0 1,-2 0 104,5 0 0,-1 0 45,-5 1 0,1-1 0,-5 1-90,21-1-90,-15 1-539,-30 8-271,-27 3-539,-6 5-180,-14 3 1799,-7 1 0,-9 4 0,-6 1 0</inkml:trace>
  <inkml:trace contextRef="#ctx0" brushRef="#br0" timeOffset="116308">9214 6938 19787,'-60'21'2518,"7"-3"-2248,13-8 683,11 0-773,15-9 149,14 7-239,16-7 0,17 3-90,14-4 0,14-4 44,-26 2 1,1-1-160,3-2 0,1-1-110,1-1 1,2 0-2280,14-5 1,0 0 1289,-17 2 0,0 0 1214,7-4 0,-3 0 0,-3-5 0,-10-1 0</inkml:trace>
  <inkml:trace contextRef="#ctx0" brushRef="#br0" timeOffset="116730">10420 6450 22930,'-5'0'2518,"-2"0"-1992,6 4-256,-2 3 0,3 8 297,1 30-477,4 2-45,-2-9 0,0 2-920,0-3 0,0 1 875,-1 3 0,0 2 45,-1 0 0,0 0-14,-1-1 1,0 2-122,0 9 0,0 0-675,-2-10 1,0-2-1,2-1 1,-4-5 764,-13-5 0,1-37 0,-8-17 0</inkml:trace>
  <inkml:trace contextRef="#ctx0" brushRef="#br0" timeOffset="116874">10310 6088 22374,'-4'-50'2519,"-3"7"-2429,6 9 0,-3 11-90,4 12-360,2 5-360,2 14-3058,9 22 3778,-3 3 0,4 22 0,-8-9 0</inkml:trace>
  <inkml:trace contextRef="#ctx0" brushRef="#br0" timeOffset="117254">10570 6604 22914,'11'0'2159,"-2"0"-1979,3 6-90,3 5-1,5 14-89,2 11 90,5 10-90,-3 8-420,1 3 420,-5 0 90,-4-5-90,-5-7 180,-5-5-180,-5-20 104,-8-8-104,-2-21 0,-3-9 0,3-11 0,6-12 0,6-11 90,6-7 44,3 18 1,3 0-45,6-12 0,-4 20 0,1 6 90,5 10 90,21 23-180,9 35-90,-27-18 0,-1 3-255,2 6 0,-3 2-15,0 18-270,-2-2-756,-5-7-53,-5-6-8482,-6-8 8803,0-15 0,-1-8 1,4-11-1</inkml:trace>
  <inkml:trace contextRef="#ctx0" brushRef="#br0" timeOffset="117579">11350 6631 20665,'6'-16'3148,"0"0"-2878,-2 7-180,0 2 0,0 5-90,4 2 0,0-2 0,-1-1 0,-1-11 270,-6-7 0,-6-3-90,-2-2 0,-7 9 89,-14 8 1,4 11 90,-19 30-225,26-3 0,3 4-135,2-1 0,1 2 45,3 4 0,4 0 45,8 16-90,5-1-90,9-8-90,3-4-360,7-12-1528,12-6-1890,9-24 3958,0-10 0,0-22 0,-14-4 0</inkml:trace>
  <inkml:trace contextRef="#ctx0" brushRef="#br0" timeOffset="117823">11589 6215 20485,'0'-62'3958,"0"8"-2789,0-4-899,0 24-90,0-1-90,0 22 540,0 6-181,2 29 1,-1 11-270,0-2 0,1 6 0,-1 23 0,1 2-679,-1-11 1,2 0 498,-2-4 0,0 2 0,1-3 45,-1 3 0,2-3-45,-1 0 0,2-1 0,-1-5 0,0-1-487,1 5 0,0-2-233,2 13-2158,0 9 539,-4-42 2339,0-3 0,-2-19 0,0-5 0</inkml:trace>
  <inkml:trace contextRef="#ctx0" brushRef="#br0" timeOffset="118175">11736 6427 13781,'2'-25'3238,"1"7"215,1 23-3273,3 11 554,0 14 1,1 6-735,2 2 0,1 0 0,-1 1 0,2 0 0,0-3 0,1-4 0,4 3 90,-1-10 666,-2-5-756,9-12 2825,-5-11-2735,22-29 0,-14 1 225,-6 0 0,0-2 674,4-13-719,-3 2-180,-12 16 90,-7 21-90,-2 17-90,2 8 0,5 38-270,8 3-450,0 5-539,3-10-270,-6-22-630,-2-9 2159,2-10 0,-2-7 0,2-6 0</inkml:trace>
  <inkml:trace contextRef="#ctx0" brushRef="#br0" timeOffset="118622">12499 6133 21803,'14'-60'3598,"0"7"-2910,-3 14-509,-3 10 172,-2 11-81,0 9-50,0 17-40,4 13 0,2 22 0,1 13-45,-3-2 0,1 3-488,-4-13 0,0 1 353,3 15 0,-1 0 45,-1-5 0,-2-5-45,-1-14 0,-1-1 0,3 14 0,-1-4 0,-2-5 0,3-1-180,-7-28-359,2-5 359,-2-24 0,0-6 90,0-24 90,-7-2 0,-2-4 918,-9 6-918,-1 5 89,-19 5-89,6 20 45,-1 17 0,-1 8 45,-10 17-90,16-1 0,1 2-663,-7 21 753,9 2-90,11-1-306,10 6 396,14-15-540,28-2-269,1-24-450,23-8-271,-11-13-628,0-5-451,-3-10 2519,-5-8 0,-6-3 0,-5-3 0</inkml:trace>
  <inkml:trace contextRef="#ctx0" brushRef="#br0" timeOffset="119005">12791 6450 22914,'12'13'630,"3"1"-630,7 0 0,4-1 90,25-1-90,10-5 0,-1-3 0,-4-10 89,-23-4 91,0-18-90,-10 3 0,-2-12 0,-15 7 450,-2-18-270,-10 15 179,-2-11 1,-9 22 0,-5 6 0,-4 7 89,-23 27-359,10 5-90,8 12 0,2 5 0,0 15-210,15-17 0,3 0 210,3 14-90,12-7 0,6-4 0,8-7-270,11-9-360,7-5-404,-3-13 0,4-4-2812,4-5 1,1-2 3845,0-1 0,-1-2 0,-3-4 0,-4-2 0,8-7 0</inkml:trace>
  <inkml:trace contextRef="#ctx0" brushRef="#br0" timeOffset="119605">13973 6016 20935,'19'-5'3328,"-1"3"-2608,-4 0-91,-2 2 271,-4 0-450,-4 0-91,-2 0 1,-2 4-90,-3 5-90,-4 7 0,-9 8-90,-8 8 0,-11 9-45,1-6 0,-3 2-45,7-9 0,0 0-293,-10 10 0,-1-2 293,14-14 0,2-1 0,-18 15 0,8-7 0,6 0 0,15-9 0,6-1 0,22-8 586,15 0-586,15 1 0,16-1 0,-25-7 0,1-1 0,3 2 0,1-2 0,-1 0 0,4-1-1676,8 2 1,5-1-1,-6 0 327,-15-2 0,-1 1 1349,29 0 0,-15-5 0,-42-4 0,-6-2 0</inkml:trace>
  <inkml:trace contextRef="#ctx0" brushRef="#br0" timeOffset="120147">14822 5866 21025,'-14'0'2249,"-2"4"-1800,-5 1-89,-3 6 0,-3 1 0,1 2 180,-11 1-451,11-1 91,-10 4 90,24 2-180,-1-1 0,15 3 0,4-2 0,15 7-90,1-3 0,32 11 0,1-3 0,2 1 0,-4 2-778,-20-4 778,-8 4-88,-7 1 88,-10 0 90,-8 0 0,-10-2-90,-9-4 0,-7-5 0,-9-7 90,-3-9-90,-3-3-90,-16-6 180,16 0-180,-6-4 90,21-3-180,6-4 681,5-3-2210,9-12 95,8 4 1614,16-29 0,-2 17 0,7-14 0</inkml:trace>
  <inkml:trace contextRef="#ctx0" brushRef="#br0" timeOffset="120408">15098 5649 22734,'20'-29'2339,"6"-3"-2069,-6 17 179,5 7-89,-6 23 270,13 43-450,-8 1-393,-7-14 1,-1 2 257,-7-9 0,-1 1-45,0 19 0,-1 0 0,-3-16 0,-1 0-135,0 10 0,0 0-720,-3-12 1,0-3-585,0 13 1439,-10 14 0,3-39 0,-9 3 0</inkml:trace>
  <inkml:trace contextRef="#ctx0" brushRef="#br0" timeOffset="120595">15025 6097 21835,'-15'-28'2968,"7"2"-2788,2 7 0,10 2-180,8 5-90,10 1-180,17 4 0,1 0 0,3-1-1849,-7 3 0,1 0 1264,14-3 1,-1 0-181,-15 2 1,-3-1 995,27-4 0,-12-5 0,-5 0 0</inkml:trace>
  <inkml:trace contextRef="#ctx0" brushRef="#br0" timeOffset="121080">15731 5627 13193,'15'-25'3958,"-1"2"-887,-2 5-2352,-2 6 870,-3 6-1049,-2 10 769,-1 11-769,6 49-360,-1 0 868,-4-20 1,-1 6-1,1 0-1048,0 15 0,0 0-381,-1-13 1,0 0 0,0-2 380,1 6 0,-1-4 0,0-13 0,-1-5 0,1 0 0,1-10 0,-3-8 0,0-9 118,-2-11-208,0-14 1180,-4-14-1180,-2-11 0,-7-9 90,-3-3 0,0 20 0,-2 2-90,-12-13 180,-15 1-90,12 32 0,-2 11 0,5 13 90,1 9-90,5 10 0,4 6 90,9 25 0,9-15-90,14 15 0,14-25 0,13-6 0,12-10-90,-12-13 0,1-3-612,21 0 612,-25-4 1,-2-2-271,5-2-90,-13-3-1169,-8-10 360,-9 2-360,-11-7-810,-7 1 2429,-4-1 0,0-3 0,0-2 0</inkml:trace>
  <inkml:trace contextRef="#ctx0" brushRef="#br0" timeOffset="121356">16117 5930 19946,'11'-14'4047,"-2"3"-3237,-4 2-91,0 2-179,-2 4-90,-1 1 179,0 2 361,7 25-630,4 29-270,4 10-90,-5-8 0,-1 0-199,-5-23 1,0 0 198,1 10 0,-1-1-90,0 3-1349,-4 4 179,0-22-629,-2-3-809,-7-18 2698,-2-10 0,-9-5 0,-1-5 0</inkml:trace>
  <inkml:trace contextRef="#ctx0" brushRef="#br0" timeOffset="121509">16146 5609 22194,'-5'-49'2699,"-2"-5"-2609,6 21-90,-3-1-360,4 24-450,0 4-539,0 16 1349,0 19 0,0 6 0,0 13 0</inkml:trace>
  <inkml:trace contextRef="#ctx0" brushRef="#br0" timeOffset="121870">16576 5884 18469,'12'-13'3958,"-3"-1"-1451,-3 3-2327,-5 2 799,-1 4-890,0 3 342,0 10-341,0 10 1338,-5 21-1428,-2 15 0,2-20 0,0 1-390,1 3 1,2 1 389,-1-1 0,2 1 0,0-1 0,2-1 45,0-3 0,2 0-45,3 20 0,6-9 90,2-15-90,5-14 89,1-12-89,1-17 90,8-40-90,-18 12 0,-4-4 0,1-16 0,-5 0-115,-4 10 0,-5 2-155,-8-3 0,-8 8-1529,-25 8 180,-3 5-719,-1 29 2338,17 9 0,3 6 0,3 3 0</inkml:trace>
  <inkml:trace contextRef="#ctx0" brushRef="#br0" timeOffset="122056">16966 6264 25161,'26'16'3238,"-1"0"-3148,-3-2-44,-4-3-46,-1 0-345,-2-2-2173,-6-4 546,-1-1-816,-10-4 2793,-6-4 1,-6-5 0,-5-5 0</inkml:trace>
  <inkml:trace contextRef="#ctx0" brushRef="#br0" timeOffset="122490">17104 5459 22194,'0'-29'3508,"0"4"-2968,2 4-90,2 8-90,-2 2-181,4 6 271,-2 1-180,2 20-90,2 12 0,-1 28-180,-4-19 0,0 1-322,-1 7 0,0 1 322,-1 5 0,0 0-889,0 1 1,0 1 888,-1-2 0,0 0 0,0-6 0,0 1-191,0 5 0,0-1 281,0 10-90,0-22 0,0-6 0,0-14 566,3-8-655,2-23 1908,7-14-1729,2-14-90,2 4 0,1-2 90,9-21-150,-8 21 0,1 2 60,3-1 0,0 9 0,-1 15 0,8 32 0,-7 8 0,-2 13 0,-3 4 0,3 13-172,-8-16 1,0-1 171,2 11 514,-2-9-1503,-2-7-2249,2-12 719,-3-16 2519,2-16 0,2-20 0,1-9 0</inkml:trace>
  <inkml:trace contextRef="#ctx0" brushRef="#br0" timeOffset="122823">17648 5392 22734,'0'-58'2698,"0"8"-2428,0 12 0,0 11 180,0 13 0,0 14-181,0 20-89,4 17-90,0 5 0,3 6-90,6 8 0,2 1-333,1 2 0,1-1 333,4-1 0,2-5-45,-4-19 0,2-3 0,1-3 0,1-2-45,26 16 0,0-12 66,1-15 24,-5-6 0,-2-10 0,-8-2 90,-3 1-90,-15-2 180,-4 5-90,-11 9 0,-9 7 0,-8 17-90,-6 5 0,-4 4-18,4-6 1,-3 2-613,-6 7 1,-5 5-1,2-4-852,0-1 0,0-1 552,3-6 1,-1 1-1,1-3 930,-2 0 0,2-2 0,0-2 0,1-1 0,-1-1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15:48.15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00B0F0"/>
    </inkml:brush>
  </inkml:definitions>
  <inkml:trace contextRef="#ctx0" brushRef="#br0">8966 6509 21835,'-5'-32'2608,"-2"0"-2338,-7 1-90,-2-3-90,-3-2 90,-3-5-90,0-4 89,-5-5-5659,-1-4 5750,-3-5-90,14 29 0,-2 1 588,0-2 1,-1 1-545,-2 2 1,-2 1-45,-1 2 0,-1 2-45,-1 3 0,-1 2-45,-33-7 90,0 12-45,14 20 0,0 10-45,10 2 0,2 5 229,-12 15 0,2 16-319,20-6 0,3 12 0,1 5 0,2 1 0,2-5-414,0-3 0,2-4 0,1 1 0,-1 7 414,3-11 0,-1 5 0,-1 3 0,0 1 0,2 0 0,0-3 0,2-3 0,1 2 0,2-2 0,2-3 0,-1 0 0,1 1 0,-1 2 0,0-1 0,1 1 0,0-1 0,0 1-190,0-2 0,1 0 0,-1 0 0,1 1 0,0 2 190,1 0 0,0 3 0,0 0 0,0 1 0,1-2 0,0-4-189,-1 10 0,1-4 0,0-1 0,0 3 189,1-5 0,-1 3 0,1 0 0,0-2 0,1-6 0,-1 4 0,2-6 0,-1 0 0,0 7 0,1 1 0,0-5 0,-1 1 0,0-3-360,1 5 0,0-5 134,-1-10-1483,0-21 1295,-9-14 414,-8-23 0,-14-19 0,-6-15 0</inkml:trace>
  <inkml:trace contextRef="#ctx0" brushRef="#br0" timeOffset="526">6952 7770 24623,'-23'-32'1259,"14"-9"-1259,21 13 90,29-4-90,-8 20 0,5 4-726,8-1 0,7 2 658,-7 2 1,6 2-1,1 0 1,-2 0-567,7 0 0,-2 0 0,3 0 521,0 1 1,4 0-1,0 0 1,-4-1-376,2 1 1,-4-1 0,0-1 337,0 1 0,-1-1 1,-2 0 59,-3 0 0,0-1 0,-2 0 0,16-2 0,-2-1 90,-9 1 0,-1 0 135,2-5 0,-3 0 44,-18 4 1,-3-2-203,7-5 1,-6-2 472,-9-1 337,-5-5-427,-13 9 1435,-4 4-1435,-1 4 1526,0 4-1706,-5 8 449,-18 32-359,-6 9 156,7-8 0,0 4-426,1-2 0,1 2 0,4-2 0,0 4 0,2 0-1549,1 21 1,4 0 1548,-1-2 0,6-3 0,10-11 0,7-7-547,21 0 547,11-16-117,12-13 117,2-16 0,2-15 0,-6-14 0,-8-14 0,-25-1 0,-7-3 0,-6 9 0,-5-2-235,-2-16 0,-7 0 235,-6 15 0,-4 2 0,-3 1 0,-3 1 989,-13-6 0,-3 3-1214,10 14 0,-2 4-21,-9-4 1,-1 7-1104,-13 10-630,1 17-809,2 8 2788,8 16 0,6 2 0,7 4 0</inkml:trace>
  <inkml:trace contextRef="#ctx0" brushRef="#br0" timeOffset="1030">9198 7567 15891,'28'-19'2699,"-1"2"192,-9 5-2261,0 5 1228,-7 9-1588,0 14-180,-1 19-90,2 22 116,-4-18 1,-1 4-117,0 6 0,0 2 0,0 5 0,0 1 0,-1 0 0,0 2 0,0-10 0,-1 1 0,0-3 0,-1 1 0,0 0 0,1 7 0,-1-5 2869,-4-7-2869,0-16 0,0-20 0,-5-55 0,3-15-578,-1 7 0,1-5 578,4 1 0,1-1 0,2-5 0,1 0 0,1 1 0,4-2 0,3 13 0,2-1 0,2 4 0,2-2 0,3 4 0,10-9 0,5 9 0,-7 28 0,1 8 0,3 7 0,1 5 0,2 7 0,-2 4 0,1 7 0,-3 5 0,-1 3 0,-3 3 0,-2 0 0,-5 3 324,-1 8 0,-5 1-324,-2 13 0,-14 8 0,-18-34 0,-7-9 201,-4-9-201,-3-9 0,0-7 0,3-7 1280,-2-14-1280,12 3 177,3-8-177,11 8 0,4 7-990,0 2-539,0 7-270,0 2-719,0 3 2518,0-3 0,4 0 0,0-2 0</inkml:trace>
  <inkml:trace contextRef="#ctx0" brushRef="#br0" timeOffset="2104">12345 5862 22734,'4'-39'3148,"0"5"-1799,-11 3-809,-6 16 90,-17 17-450,-16 37-1256,11 0 1,-1 6 1075,5-5 0,0 5 0,-1 2-446,5-5 1,-1 3 0,0 1 0,0 1 445,-1 6 0,-1 0 0,0 3 0,1 5 0,8-12 0,0 4 0,0 3 0,0 1 0,1 1 0,1-2 0,1-2-417,-2 8 0,2-3 1,1 0-1,1 2 1,0 2 416,3-8 0,0 3 0,0 1 0,1 1 0,1-1 0,3-2 0,2-4-350,2 16 0,4-5 0,4-1 0,2-1 350,2-1 0,2-1 0,4-1 0,2-1 0,2-5 0,1 0 0,5-2 0,5 0-114,7-1 0,6 0 0,4-1 0,1-2 0,-1-4 114,-1-1 0,-1-4 0,2-2 0,7 0 0,-1-4 0,7 1 0,3 0 0,1-2 0,-3-4 0,-5-4 0,-2-4 0,-4-5 0,-1-2 0,3 0-51,9 2 0,4 0 0,-2-3 0,-6-4 51,12-5 0,-7-6 269,-9-1 1,-3-4-675,-9-4 0,-5-3-404,15-23-181,-21-9 1283,-21-6-1688,-16 15 1,-5-1-1124,-15-18 2819,7 21 1,-3 3-1,-19-3 1,-2 4 0</inkml:trace>
  <inkml:trace contextRef="#ctx0" brushRef="#br0" timeOffset="4830">11715 12067 24173,'-5'-27'450,"0"0"-810,-1 2 0,-2 4 1,7 4-1620,-2 1 1979,5 2 0,-2 0 0,2 3 0</inkml:trace>
  <inkml:trace contextRef="#ctx0" brushRef="#br0" timeOffset="6119">24576 4546 26332,'13'0'1079,"8"0"-719,11 6-180,13 3 0,10 13-596,-24-8 0,1 2 416,2 3 0,1 3 45,0 1 0,-1 6-15,-2 2 0,0 7 0,-1 2 0,-2 8 0,-2 4 0,-1 1-1123,0 0 1,0 1-1,-4 2 1093,-3 3 0,-3 1 0,-5-2 0,-2 8 0,-6-1 60,-2-21 1,-2 1 0,-2-1-61,-1 1 0,-1 0 0,-3-1 0,-1 0 0,-3 0 0,-1-1-371,-9 20 0,-3-1 371,-3-3 0,-1-1 0,-2-2 0,-2-3 0,2-3 0,-1-2 0,2-4 0,-1-1 0,4-4 0,-1-3 0,3-2 0,2-2 0,-16 20 287,9-9-287,9-12 0,11-8 1611,4-8-3320,6-7 542,2-4-1711,2-12 3188,1-5 0,-1-5 0,-2-2 0</inkml:trace>
  <inkml:trace contextRef="#ctx0" brushRef="#br0" timeOffset="7352">12089 9950 21295,'-18'-9'2608,"-4"0"-2248,-7 2 0,-9 3 90,-9 2-91,-8 10-744,-8 6 474,30-1 1,-1 3-826,0 2 0,0 3 781,1 3 0,1 2-45,4 1 0,1 2 249,3 1 1,2 4-250,0 15 0,4 2 0,6-12 0,3 0-280,-1 13 1,4-1 279,7-16 0,4-3 0,5 30 293,7-8-293,-1-23 0,2-3 0,6 10 1391,15 11-1391,-24-29 238,-1 3 32,-18 9-180,-10 0 90,-15 24-142,10-27 0,-2 0 52,-4 5 0,-1 1 0,-3 2 0,-1 3-30,1-4 0,-2 2 0,2-1-15,-3 4 0,0 0-45,3-3 0,-2 3 0,6-5 90,-3 16-90,5 2 0,34-27-1561,24-14 1,7-4 1560,19 4 0,-5-7 0,1-2-343,-20-4 1,-3 0 342,32 0 668,-9 0-488,-13 0 90,-11 0-180,-11 0-90,-12 0 3023,-4 8-3023,-13 4 1114,-8 17-1114,-13 9 0,9-11 0,-1 3 0,-13 23 0,-1 6-1024,11-15 0,1 1 0,0 1 1024,0-1 0,1 0 0,2 2 0,1 6 0,2 1 0,5-3-251,8 3 0,5-3 251,0 0 0,6-3 0,5-8 0,6-6 0,23 2 0,-4-20 0,2-5-405,-7-3 1,0-2-544,12-1 1,-1-4-1572,17-7 2519,-6-8 0,-12-4 0,-5-5 0</inkml:trace>
  <inkml:trace contextRef="#ctx0" brushRef="#br0" timeOffset="8552">11894 17775 21205,'0'-14'3148,"0"-1"-2788,0 1-90,0 0 0,2 3-1,2 0-89,6-1-90,8-3 90,10-1-90,13 0 0,10 0 90,6 3-45,-18 5 0,-1 2 225,15-2-1,4 2 451,-34 31-540,-11 1-90,-19 27-513,-13-1 333,4-23 0,-4-1 0,-1 1 0,-1-1 0,0-1 0,-1 0 0,-20 21 0,20-21 0,2-1 0,0 8 0,7 3 0,29-19 0,14-2 0,16-9 0,-7-3 0,1-2 0,18 2 0,-19-4 0,-4 1 0,1 9 333,-9-4-333,-11 7 0,-8 0 0,-10 5 0,-8 3 0,-16 14 0,-4-6 0,0-3 0,10-8 0,18-9 0,13 1 0,15 5 0,14 1 0,6 4 0,-11 1 0,1 2 0,15 14-198,-20-11 1,-2 1 197,0 12 0,-9-1 0,-22 14 0,-14-13 0,-26 8 0,-12-20 0,6-11 0,-3-3 0,11-2 0,-1-2-720,-13-1 1,1-1-316,16-3 1,3-2-405,0-1 0,1-2 1439,-29 1 0,8 0 0,4 0 0</inkml:trace>
  <inkml:trace contextRef="#ctx0" brushRef="#br1" timeOffset="14085">12284 6671 20215,'-16'0'3149,"-1"4"-2700,1-3-89,2 3 0,0-4-90,3 0 0,5 0-180,-1 0 90,6 0 269,-3 0-179,20 0-180,3 0-90,19 0 90,4-2-90,11 0 0,8-3 0,-27 3 0,0 0 0,0 0 0,1-1 0,-1 1 0,1 0 0,9 0 0,2 1-1696,-3 0 0,-2 0 1696,-2 1 0,-1 0 0,16 0 0,-30 0 0,-6 0 90,-8 0 0,-4 0-90,-4 0-2339,-2 0 2223,-7 0 116,0 0 0,-9 0 0,1 0 0</inkml:trace>
  <inkml:trace contextRef="#ctx0" brushRef="#br1" timeOffset="14619">12962 6703 22194,'0'-9'1709,"0"4"-1259,0 1 0,0 4-270,-5 0-180,-2 0 90,-7 8 0,-1 6 0,-15 31 0,6-4-703,7-11 0,1-1 613,-3 15 0,5-2 0,8-5 90,2-3-90,4-7-90,6-3 90,4-5-90,10-7 0,11-6 0,4-6 90,5 0 0,-1-4 0,-4 3 0,-5-3 1226,-7 4-1136,-5 0 0,-6 0-90,-6 0 90,-2 0-90,-9 6 89,-4 5-89,-9 8 0,-6 5 0,-9-1 0,1-6 0,-2-1 0,-21 5-196,15-8 0,0-3 196,-19-3 0,-2-3 90,4-12-90,2-6 0,6-15 0,6-10 0,17 2 0,1-3 45,8 8 0,1 0-45,-5-13 0,3 0-90,-1-16 90,5 4-180,8 5 0,-1 9-89,6 7-181,-3 7-1079,4 4 179,0 13 1448,7 2 0,1 14 0,6 1 1</inkml:trace>
  <inkml:trace contextRef="#ctx0" brushRef="#br1" timeOffset="15025">12763 6730 21475,'10'8'1439,"2"2"-1349,0-9 0,6 9-90,5-9 0,9 11 90,7-6-90,9 1 0,-8-4 0,3-2 0,0-1 0,1 0 0,-1 0 0,0 0 269,-1 0 1,-5 0 270,-3 0 0,-2 0 0,-22 0 89,-4 4-269,-17 1-180,1 4-90,-13 4 90,4 7 0,-3 14-90,1 18-262,10-18 0,0 4 202,2 5 0,1 6 0,1 0-30,1 5 0,0 2 0,1 0-451,-2 0 1,1 0 0,1-1 450,2-4 0,1 0 0,1-5 0,-1-2 0,0-2-126,2 5 1,0-2-145,0 13-180,0 2-449,0-38-2159,2-10-6773,2-14 9186,2-16 0,4-16 1,1-10-1</inkml:trace>
  <inkml:trace contextRef="#ctx0" brushRef="#br1" timeOffset="16124">13551 7011 21342,'2'-23'3238,"0"2"-2968,-2 8 155,0 2-425,0 2 142,0 2-142,2 2 26,3 7 154,4 13-11,-2 15-169,-2 0 90,-5 8-90,0-20 0,0-3 0,0-11-90,4-4 180,4-4-90,10-11 0,7-9 0,-4 0 0,1 3 0,-10 11 0,2 6 0,-2 2 0,11 14 0,-8-5 0,6 6 0,-10-9 0,-2-4 0,0 0 0,-5 0-90,0 0 0,-4-20 90,0 1 0,0-23 0,0 4 0,-6-8 90,-1-1 0,-1 13 0,-1 2 0,1-12 90,-8-5-90,14 29 0,-7 6-90,8 3 0,-2 6 90,3 1 180,1 32-180,4-1 0,-1 31 0,4-6-90,-2 7 0,2 4 0,-5-30 0,0 2 0,2 18 0,0 4 0,-3 3 0,-1 1-481,2 0 0,-1 0 481,-1-5 0,-2-5-90,1 12 90,-4-25 0,-2 0 0,-11 25-90,-7-4-90,0-22-90,6-25-180,-4-20 360,7-10 1142,1-18-1052,8-4 0,6-10 90,4-5-45,3 16 0,3-1-291,9-20 291,-5 25 0,3 1 45,10-9 0,1 9 0,1 5 0,1 10 0,0 8 89,3 11-89,1 13-90,3 12 90,3 14-90,3 7-1392,0 3 1392,-2-1 90,-7-3-307,-3-6 217,-9-7 0,-4-8 0,-6-6 0,-2-8 90,-5-4 1268,-1-10-1448,-4-7 90,0-38-90,-6-4 52,3 11 0,-1-2 38,-1 4 0,-2 0 0,1 0 0,0-3 0,-4-16 0,1-1 0,2 17 0,0 0 45,-4-10 0,0 2-45,-1-9 0,-2 7-86,-2-4 86,5 20 0,-8-8 0,9 28-90,0 2 0,3 11-90,6 4-360,-6 0 659,6 0-3807,-2 0 1801,-3 0 1887,-1 0 0,-7 0 0,0 0 0</inkml:trace>
  <inkml:trace contextRef="#ctx0" brushRef="#br1" timeOffset="16391">13486 6690 22464,'-41'0'2699,"6"0"-2340,9 0 91,8 0-360,9 0 0,15-4 0,47-10-90,-22 7 0,3-1 0,17-3 0,6 0-62,-10 4 0,4-1 1,0 1 31,-2 0 0,-1 0 0,1 0-267,0 1 1,-1-1 0,-1 1 251,9-2 0,-6 1-45,3 0-810,-3 1-629,-18 1 90,-8 3 1439,-15 0 0,-9 2 0,0 0 0</inkml:trace>
  <inkml:trace contextRef="#ctx0" brushRef="#br1" timeOffset="17053">15654 6355 18057,'-4'-3'4587,"-4"1"-4047,8 2-90,-8 0-1,4 0 1,-4 6 0,3 4-180,-4 8-91,4 3 1,-1 11-180,2-7 0,4 8 90,0-12-90,4-3 0,8-9 90,7-7-180,0-21 90,-5-1 90,-9-14 0,-8 9 0,-4 3-90,-3 2 0,-8 2 0,5 7 0,-8 3-450,8 12-89,-3 3-1530,9 13-270,2-2 2339,5 8 0,0-4 0,0 4 0</inkml:trace>
  <inkml:trace contextRef="#ctx0" brushRef="#br1" timeOffset="17735">15626 7210 23723,'-8'0'2969,"3"0"-2609,2-4-1,-1-1-179,3-2 0,-3-2-90,4 6-90,0-1 0,0 2 0,0 1-90,-3-1 90,2 2 0,-6 0 0,2 0 0,1 0 0,0 0 450,4 0-90,0-2-360,-7 2 0,0-4 0,-13-3 0,5 0 0,-3-4 0,4 2 0,3 2 0,5-2 0,3 2 0,3 0 0,0 1 0,0 1 0,0 3 0,3 0 0,3 6 0,5 3 0,1 4 0,4 15 0,-5-4 0,3 14 0,-8-5 0,-2 28 0,-6-13 0,-2-13 0,-2 1 0,-10 14-360,-11 0-630,-3-1-854,4-14 1,-1-1 1783,-14 16 0,13-16 0,1-1 0,-9 10 0</inkml:trace>
  <inkml:trace contextRef="#ctx0" brushRef="#br1" timeOffset="19335">16657 6400 22554,'0'-9'3058,"0"0"-2428,0 0-180,0 2-180,0 0-91,0 3-89,4-1-90,2 1 90,8 1 0,21 1-90,-5 8 90,17 6-90,-12 8 90,10 24 0,-9 9 0,-8 6-45,-24-18 0,-10 2-45,-11-5 0,-6-1 0,1 2 0,-2-3-271,-8-1 0,-2-4 361,-19 5-180,4-9 90,6-7 0,7-6 0,4-7 0,10-5 0,7-9 0,20-14 0,21-14 90,5-1-90,11-1 90,-10 14 542,1 5-542,1 4-90,3 7 90,3 3-90,-5 10 0,2 2 0,22 4 0,-7 5 0,0 2-409,-12-4 1,-2-1 453,-2 2 0,-2-2-45,18 4 0,-31-12 180,-3-6-180,-8 0 0,-4 0 0,-2-4 0,-19-19 0,-10-35 0,9 26 0,0-2 180,-3-10 0,2-1-180,4 9 0,0 0 0,-2-11 0,0 1 0,4 13 0,0 1 0,-1-6 0,1 3 0,-2-1-1350,7 0-1258,2 16 629,4 3 1304,0 13 1,0 22-1,0 5 1</inkml:trace>
  <inkml:trace contextRef="#ctx0" brushRef="#br1" timeOffset="19693">17177 6766 22284,'0'14'1979,"0"-2"-1619,0 3-90,0 5 0,-7 11-90,-2 13-1,-9 12-134,8-24 0,-1 2-378,-1 2 1,0 1 332,-1 1 0,-1 0 45,0 0 0,0-1 0,1-2 0,-1-1 0,1-2 0,0-1 135,-9 19-136,1-8 136,5-10 0,4-9-90,6-12 0,2-5-90,6-6 0,5 0 752,11 0-752,13-4-45,3 0 0,4-1 90,6 1 0,1 0-206,0 0 0,0 0 161,-3 2 0,-3 2-90,6 0 90,-7 0-89,-7 4-811,2-3 1,-12 7-181,-4-7-719,-11 3-719,-6-10 2610,-6-8 1,-2-9-1,-7-7 1</inkml:trace>
  <inkml:trace contextRef="#ctx0" brushRef="#br1" timeOffset="20387">16726 6396 21205,'-7'-5'1799,"2"1"-1619,9-1 0,9-2-90,16 0 0,18-2 89,18-2-504,-27 6 1,3-1 369,5-2 0,1 0-984,3-1 0,0 0 984,2-1 0,0-1 45,-2 1 0,2 0 135,13-4 0,0 0-136,-20 4 1,-1 2 45,9-3 0,-2 2-637,0 3 772,-7 4 0,-9 6 0,-5 7 622,0 27-802,-12 23 0,-3 3-90,-14-29 0,-4-2 1492,-5 12-1492,-8-6 884,-5-7-884,1-10 0,-3-10 0,5-6 0,0-10 0,3-5 0,3-9 481,6-9-481,2-9 0,10-24 0,8 2 0,1 3 0,9 19 0,-4 20 0,5 9 0,1 3 90,4 12 0,14 24-90,-12 4 45,-12-8 0,-3 3-45,-1 21 0,-8 5-3392,-8 0 3392,-8-3 90,-8-4-90,-21 5 0,3-20 0,-1-14 0,-3-5 0,-10-11 0,14-5 0,-2-5 0,-1-9 0,3-5 0,-20-11-475,21 7 0,1 0 475,-6-9-90,5 0-449,-2-9-721,12 3 181,4 1 2382,13 8-3822,6 14 2519,0 3 0,0 5 0,0 3 0</inkml:trace>
  <inkml:trace contextRef="#ctx0" brushRef="#br1" timeOffset="20776">17867 6821 19901,'17'11'1979,"-1"-4"-663,-6 3-686,6 10-361,-7 3 254,3 12-253,-8-4-90,-2 6 86,-8 1-266,-4 1 90,-25 9-90,3-17 0,-17 3 0,12-24 548,0-4-458,7-10-90,3-5 0,7-6 0,4-11 0,7 8 0,9-5 0,9 9 0,11 3 0,6 1 90,34 6-180,-9 8-45,-6 1 0,-1 2-314,4 5-226,-15-4 0,-1-1-1124,-4-2 90,-4-1-539,-15-4 2248,-9 0 0,-5-4 0,-2-1 0</inkml:trace>
  <inkml:trace contextRef="#ctx0" brushRef="#br1" timeOffset="21310">18407 6007 18596,'0'-12'3418,"0"3"-3058,0 2-180,0 5 360,0 0-270,-5 2-180,4 0 0,-8 0 89,8 0 91,-3 0 0,0 0 0,4 0 180,-8 4 359,-2 13-449,-1 3-90,-5 13 0,6-3 0,4 6-91,2 4-44,6-3 0,1 2-90,2-6 0,1 2-380,4 7 1,3 4 0,0-2 334,5 2 0,0-1 0,8 16 0,0 0 0,-4-16 0,-1 1 0,-3-4 0,0 3 0,-1-2 0,2 8 0,-1-1 0,-4-7 0,0 2 0,-2-2 0,-2 1 0,-4 0 0,-2 19 0,-5 0-45,-1-16 0,-3 0-90,-3 13 0,-4-3-90,-1-19 0,-2-3-225,-2-3 1,-1-1-136,-1-3 0,-1-2-1214,-22 19-1088,-1-8 2887,-2-12 0,0-12 0,1-7 0</inkml:trace>
  <inkml:trace contextRef="#ctx0" brushRef="#br1" timeOffset="21878">17819 6278 20305,'-29'4'3239,"4"-3"-2700,3 3-269,6-4 0,7 0-90,4 0 0,5 0-180,34-14 0,2 2 0,0 0 0,3-2 45,-1 3 0,3 0-45,4-1 0,4 0 0,0 0-534,0 1 1,0-1 0,0 0 533,0 0 0,0 1 0,-1-1-45,20-4 0,-8 0-495,3-5-89,-10 2-361,-25 4-539,-22 6-809,-2-2 2338,-11 0 0,-2-1 0,-7 1 0</inkml:trace>
  <inkml:trace contextRef="#ctx0" brushRef="#br1" timeOffset="23321">20815 5695 19676,'-4'-8'3958,"-3"2"-3239,2 3-179,1 1-180,-4 2 89,8 0-359,-4 0 0,24 12-90,-6-2-90,28 7 90,-19-6 0,10-6-90,-18-1 90,-3-4 90,-9-4-180,-15-7 90,0-1 0,-16-4 0,3 5 90,-16 6-180,6 1 0,0 4-359,18 0-181,11 0-269,6 0-541,0 4-1078,6 3 2518,0 7 0,8 4 0,1 2 0</inkml:trace>
  <inkml:trace contextRef="#ctx0" brushRef="#br1" timeOffset="23705">21075 6527 22464,'0'11'2159,"0"-4"-1889,0-3 90,0 0-91,0-3 361,0 3-630,0 0 90,0-3 180,-3 3-90,2-4 0,-6 0 0,0-4-1,-3-3 91,-1-2 0,5-2-90,3 0-90,3 1 0,0-1 0,0 2 0,5 2 0,5 3 90,11 1-180,3 12 0,7 5 0,8 35 0,-13-3-405,-11-1 0,-5 2-854,-15 11-1215,-11-10 1,-5-2 2473,0-17 0,-3-3 0,-10 9 0,-2-1 0,6-7 0,-1-1 0</inkml:trace>
  <inkml:trace contextRef="#ctx0" brushRef="#br1" timeOffset="24454">21908 5631 19226,'18'-20'3778,"0"-3"-2609,8-1-629,-8 4 629,5 1-899,-16 12-90,1 11 0,-14 12-90,-7 14 0,-4 8-45,-9 12 0,-2 4-45,-1 3 0,-1 2-426,7-17 1,0 2 0,2-4 425,0 4 0,1-1 0,-1 9 0,2-1-106,8-15 1,2-2 105,1 4 0,5-2 90,15-1-90,11-8 0,11-4 0,-3-10 0,3-2 0,18 4 0,-8-5 0,-1-3 0,2-2-674,-9-1 1,-3-4 943,-10-12-109,3-5-71,-33-19-90,-7-9 0,-1-1 0,-1-3 0,2 9 0,1-1-255,-5-17 1,0 0 209,5 17 0,0 0-225,-3-12 1,0 1 44,6 14 0,0 1-45,-4-8 0,3 3-360,4-8 2151,-4-3-2510,6 21-360,-1-2-630,2 24 1979,4 4 0,0 6 0,0 0 0</inkml:trace>
  <inkml:trace contextRef="#ctx0" brushRef="#br1" timeOffset="25179">21498 5645 22374,'-15'-7'1529,"7"0"-1259,20-12-90,47-7-180,-1 6 0,8 0-306,-24 8 0,2 0 1,3 0 282,4 0 1,6-1-1,-1 0 1,-4 2-8,-7 1 0,-3 1 0,1 0-90,11-3 0,2 0 0,-6 1-60,-4 1 0,-5 0-90,-6 0 0,-3 0-485,17-9 125,-19 1-89,-16 3 359,-30 1 990,-8 6 179,-40 8-539,21 8 335,8 1 1,2 2-337,4 2 91,-4 0 90,19-5 282,7-7-282,4 9 0,10-3-1,8 11 91,22 29-450,-5 0-292,-11-9 0,-1 2 247,-6-4 0,-3 0-45,-3 3 0,-2 0 0,-1 0 0,-2 1 0,-4 0 0,-2-1 0,0-2 0,-1-1 0,-1-3 0,-2 0 0,-1 2 0,0-2 0,1 9 0,-2-1 0,9-30 0,3-5 90,7-6-90,27-4 0,-1-3 0,4 1 0,1-1 0,14-3 45,-19 5 0,0 1-45,15 2 584,-6 8-584,-3 2 90,-5 5 0,-6 1 90,-5-1 359,-2-5-179,-7-2-270,-5-10-90,-6-7 0,-6-14 0,-6-15 0,1-2 0,-2-9-916,-1 2 1,-1-7-1,0-2 1,0 5 855,0 3 0,2 4 0,-2-4-755,-1-7 1,0-7 0,-1 3-1,0 11-309,1 12 0,-1 5-1162,-10-25-323,4 33 2609,1 35 0,-1 12 0,-3 12 0</inkml:trace>
  <inkml:trace contextRef="#ctx0" brushRef="#br1" timeOffset="25385">22614 6459 21205,'-4'53'2968,"-5"-8"-2518,7-11-180,-7-12-90,9-10-90,-4-6-180,0-6-270,3 0-360,-2-6-89,-1-4-451,3-10-628,-2-7-7943,8-11 9602,4-12 0,10-13 1,-7 27-1,0 1 1</inkml:trace>
  <inkml:trace contextRef="#ctx0" brushRef="#br1" timeOffset="25736">23150 5410 21655,'7'-49'4137,"-3"12"-3507,-8-2 359,-8 10-809,4 12 0,-7-2-180,11 14 0,5 21 0,4 7 0,8 13 0,3 5 0,-4-10 0,1 1-331,5 15 1,0 0 330,-6-10 0,0-1 0,-2 1 0,-2-1 0,0-2 0,-2 0 0,1 29 90,-4-6-90,-6-6 0,-4-7 0,-5-4 0,-4-6 0,-4-2 0,-5-5-359,-12 3-451,2-5 841,0-7-2010,6-8 450,14-16-720,3-3 2249,7-11 0,5-4 0,0-3 0</inkml:trace>
  <inkml:trace contextRef="#ctx0" brushRef="#br1" timeOffset="26185">23219 5785 20755,'0'-12'3598,"0"3"-2519,0-1-539,0 2-360,0 1 90,2 3 90,4 4 179,24 6-359,2 4-90,24 10-90,-7 3-169,4 6 169,-2-3 0,-20-11 0,-1 0 0,11 5 0,1-4 180,-24-10 90,-6-6-91,-5 0 1,-4-6-90,-3-8 170,-7-15-260,-1-7 0,-2-3 0,0 3 0,0-1-387,-4-16 0,0 0 387,3 10 0,0 0 0,-3-15 0,-2 0 0,1 4 0,1 2 0,0 2 0,0 1 0,1 6 0,2 5 0,3 6-360,-5-7 180,12 27-809,-2-3 359,3 12-1924,0-1 2554,0 16 0,0-3 0,0 11 0</inkml:trace>
  <inkml:trace contextRef="#ctx0" brushRef="#br1" timeOffset="26519">22866 5310 20510,'-49'12'3418,"4"-5"-2879,9-3 377,7-4-556,9 0 192,13 0-462,17-4-90,26-3 0,26-7-389,-19 4 0,3 0 344,6-2 0,4-1 45,0-1 0,3-2 0,1 0 60,-5 2 0,1-1 0,-1 0 60,6-2 0,1-1 0,-5 2-75,1-1 0,-6 1 45,11-3-5,-41 8-265,-6 8-90,-6-1-359,-6 4-1530,-4 0 360,-8 8 1799,-22 12 0,-2 7 0,-16 9 0</inkml:trace>
  <inkml:trace contextRef="#ctx0" brushRef="#br1" timeOffset="31553">13287 12831 23004,'0'-18'2518,"0"2"-1978,0 3-90,0 4-180,0 2 179,0 5 1,0 8 90,-4 14-180,3 23-360,-4-12 0,-1 3-364,2 9 0,-1 3 364,-3 7 0,-2 2-1547,1 6 0,-2 1 1547,3-18 0,-1 1 0,0 0 0,0 1 0,-1 1 0,0 0-709,-1 0 0,0 0 1,1 0 708,-1-1 0,1 0 0,0 0 0,-5 19 0,1-1-61,2-6 0,0-1 61,-1 7 0,0-4-225,7-20 0,0-3-450,-1 4 1,2-5-716,5-8-1219,1-21 3150,7-23 0,6-25 0,7-17 0</inkml:trace>
  <inkml:trace contextRef="#ctx0" brushRef="#br1" timeOffset="31844">13640 12886 20789,'17'-64'3418,"-7"7"-2698,-4 10-270,-6 13 1126,0 11-1486,0 18 395,0 57-485,0-21 0,0 6 0,0 19 0,0 11 0,0-3-322,-1-16 1,1-1 0,1 2 321,-1 0 0,0 2 0,1 1 0,-1 0-270,1 1 1,-1 1-1,0-2 1,0-2 269,0 3 0,1-3 0,0 2 0,-1 12 0,0 2 0,0-5 0,0-3 0,0-5 0,0-5 0,0-1 0,0-8 0,0-1-626,0 1 1,0-1 175,0 7-359,0-1-361,0-32-1106,0-12 2276,-4-34 0,3-8 0,-1 8 0,0 1 0</inkml:trace>
  <inkml:trace contextRef="#ctx0" brushRef="#br1" timeOffset="33228">15451 12737 21924,'21'-21'4048,"-5"3"-3418,-8-2 89,-4 2-179,-4 0-180,-7 1-90,-2 2-180,-26 13-90,0 12 0,-23 22-456,11 8 0,-1 6 456,9-8 0,-2 2-1030,5-2 0,-3 1 0,2-1 1030,-2 5 0,3-2 0,0-3 0,1 1-207,-2 4 1,2-2 206,12-14 0,1 0 0,-4 6 0,12-4 0,35-7 0,7-4 0,35-14 0,-4-4 0,-13 5 0,0 4 99,-10-3 0,-1 1-99,10 6 0,-1 3 0,13 11 0,-6 3 0,-4 1 0,-8 1 2984,-5-2-2984,-8-5 639,2 1-639,-12-15 0,-3-5 0,-13-18 594,-13-34-594,-3 0 0,1-6 0,-1-5 0,2 2 0,0-1-391,1-1 0,1 1 391,3 2 0,2 3 0,2-14 0,5 8-276,0 7 276,3 8 0,4 7 0,7 6 0,6 9 0,7 8 0,7 12 0,5 14 0,4 11 0,-13 0 0,-1 2 0,12 16 0,-16-15 0,-4 1 0,-2 19 758,-9-7-758,-14-4 300,-10-18-570,-13-19-450,5-9-359,4-11-180,9-5-360,8-7-450,-2-4 2069,8-27 0,4 10 0,-2 17 0,0 0 0</inkml:trace>
  <inkml:trace contextRef="#ctx0" brushRef="#br1" timeOffset="33437">15837 12501 12384,'22'-31'4407,"-1"1"-1156,-5 3-2801,-4 6 2038,-2 6-1948,-2 22 679,2 16-859,1 32-315,-4-19 0,1 3 1200,1 6 0,-1 2-1245,2 5 0,0 1 0,0 2 0,-1 1 0,0 0 0,0-1 0,-2-1 0,0-1 0,0-3 0,0-1-180,-1-5 0,1 1-970,1 4 0,-1-1-289,1 14-646,-2-26 1,-1-4 2084,-5-12 0,-3-12 0,-4-18 0</inkml:trace>
  <inkml:trace contextRef="#ctx0" brushRef="#br1" timeOffset="34055">15106 12492 24713,'-36'-16'599,"0"1"1,4 1 0,1 0-510,-19-13 90,17 7-90,20 0-90,27 0 90,34 1-90,-4 9 0,9 2 0,0 0-853,-4 1 0,1 0 1,3 1 852,3 0 0,5 1 0,2-1 0,-2 1-541,-6 0 1,-1 1-1,0 0 1,1 0 540,3-1 0,2 1 0,0-1 0,0 0-23,2 0 1,0 0-1,-1 0 1,1 0-436,-3-1 1,0 1 0,-1-1 0,0 0 457,-3 0 0,-1 0 0,0 0 0,-2 0-208,11-2 0,-2-1 0,-1 0 208,-8 1 0,-1-1 0,-1-1 123,4-3 0,0-1 1,-4 0-34,2-1 0,-3-1 535,6-2 1,-4-1-536,-2-1 90,-15 7 2054,-8 4-1784,-11 14 1048,-14 12-1318,-10 19-180,-18 16 0,10-22 0,-2 1 502,-3 5 0,-1 1-502,-13 13 0,-1 1 0,11-15 0,1-1 0,-12 16 0,3-4 0,7-7 1100,4 3-1100,25-23 0,14-4 0,15-6 0,2-6 0,2-2 0,20-2 0,-16 2 0,-1 2 0,7 5 0,0 20 0,-23 12 0,-33 18 0,-17-24 0,-10-4-13,1-3 1,-5-4 12,-1-8 0,-5-3 0,4-3 0,3-2 0,0-6 0,-21-10 0,3-7 0,27 0 0,5-5 0,-10-25 0,5-7 0,16 16 0,4-2 0,-1-6 0,1-5 0,1 3-135,1 3 0,0 1-360,-2-12 0,-2 1-1169,0 4 0,-1 2 1664,1 1 0,2 2 0,0 1 0,3 2 0,2 6 0,1 1 0</inkml:trace>
  <inkml:trace contextRef="#ctx0" brushRef="#br1" timeOffset="34556">16978 11936 21768,'19'14'2969,"-1"-1"-2340,0 5-179,2 0-90,4 9-90,6 1-90,9 5-541,10 3 361,-21-15 0,3-1-275,3 2 0,1-1 275,1 1 0,1 0 0,1-2 0,0 0 0,-2-1 0,1-2 0,-4 0 0,-1-2 0,25 12 714,-2-2-354,-21-13 236,-2 3-326,-19-14 6,-7 3-276,-3 6 614,-8 2-614,-6 17 0,-3 5 0,0-5 0,-3 3-1119,-5 14 0,-3 9 1,2-4 1118,-1 2 0,0 0 0,3-5 0,0 2 0,2-3-1135,2 0 1,4-3 1134,2-4 0,5 2 0,6 14 0,9-2 0,9-19 0,5-1 0,-1 7 0,4-7 0,6-18 0,1-8 0,20-4 0,-17-9 0,1-4 0,1-4 0,-2-2 0,-1-2 0,-4-2 0,10-17 2269,-29 7-2269,-12 11 3392,-7-2-3842,-2 4-629,-7 0-181,-2 2-179,-1 1-2519,-17-5 3958,8 4 0,-13-4 0,12 5 0</inkml:trace>
  <inkml:trace contextRef="#ctx0" brushRef="#br1" timeOffset="34946">17372 11999 23903,'-19'-9'2789,"3"-2"-2519,8 0-91,6-5 1,12 0 90,42-10-225,-3 12 0,4 2-436,1-1 1,3 0 390,-1 3 0,4 0 0,-6 0 0,-7 2 0,-3 1 0,12-3 0,-5 0 0,-3-1 90,-4 2-450,-22 2-179,-3 3-271,-22 2-2338,-19 6 1320,-3 3 1828,-14 6 0,4 7 0,-4 3 0</inkml:trace>
  <inkml:trace contextRef="#ctx0" brushRef="#br2" timeOffset="44238">27447 4727 21924,'0'-11'3059,"0"-1"-2610,-4 0-89,3 3-90,-3 5-180,4 2 0,0 0 0,0 1-90,0-3 0,0 4 90,2-2 90,2 8 0,4 5 179,12 34-179,-2 2-135,-6-10 0,0 2-246,-2-3 0,0 0 201,-2 3 0,0 0 45,1 0 0,0 1-45,0-1 0,-1-1 0,-1-4 0,0 0-73,2 5 0,0-1 73,2 10 90,3 1 90,-8-29 540,2-10-720,-6-18 484,7-50-484,-3 10 0,1-8 0,0 2 0,1-11 0,1 0 0,-1 6 0,2-3 0,-1 4 0,1 0 0,0 6-811,-3 14 1,-1 1 495,2-5 0,0 4-764,0 2-1620,2 9 990,-2 15-719,2 8 2428,0 11 0,2 9 0,3 2 0</inkml:trace>
  <inkml:trace contextRef="#ctx0" brushRef="#br2" timeOffset="44671">28109 4849 20845,'2'-11'2699,"0"1"-2250,-2-3 1,0 6-180,0-2-90,-4 4-90,-1 3 0,-4 0-90,-4 12 0,-1 9 90,-6 19-90,-1 14 0,10-20 0,0 2-173,1 2 0,1 1 173,3 0 0,2 1 0,1-3 0,0 0 0,3 28-72,6-8-18,6-12-89,9-12-1,5-14 90,5-9 0,-2-18 90,1-9 90,-4-17 0,-3-16 134,-12 7 1,-2-2-90,-4 10 0,-1 0 112,0-10 1,-1 3-68,-3-8-17,0 1-163,0 21 0,0 2 90,2 22-90,4 10-90,4 7 29,6 12-388,5 7-271,3 2-1979,10 14 451,-9-18 2248,4 6 0,-15-24 0,0-4 0</inkml:trace>
  <inkml:trace contextRef="#ctx0" brushRef="#br2" timeOffset="45072">28482 4849 22640,'0'-25'2698,"0"4"-2426,0 3-92,0 9-89,0 2 89,2 19-180,2 8 0,2 18 1,4 7-1,-2-10 0,0 1 90,4 17-90,3 8 0,-9-32 0,-2-15 90,-2-8-180,-2-18 180,-3-14-90,0-6 0,1-7 0,0-4 0,0-2 0,0 0 0,2 0 0,5-5 0,5 4 0,10 3 0,16-4 0,4 29 0,7 9 0,4 9 45,-16 6 0,-1 5 225,21 17-90,-4 5-90,-28-2-90,-23-9-180,-9-6-180,-7-2-450,-1-3-179,1-6-360,4-1-990,6-4 2339,-2-4 0,7-5 0,-2-5 0</inkml:trace>
  <inkml:trace contextRef="#ctx0" brushRef="#br2" timeOffset="45271">29042 4546 14639,'24'-21'5217,"-8"25"-2659,5 12-2468,-7 29-90,1 8 0,-1 4-2051,0-1 1421,-3-3-269,-5-6 694,-2-11 205,-4-6 0,-6-20 0,-1-7 0</inkml:trace>
  <inkml:trace contextRef="#ctx0" brushRef="#br2" timeOffset="45412">28872 3994 16964,'-31'-55'810,"5"7"1395,5 10-2565,11 9 823,5 11-2172,6 6 1848,5 8 0,5 10 0,3 2 0</inkml:trace>
  <inkml:trace contextRef="#ctx0" brushRef="#br2" timeOffset="46306">29518 3894 22914,'-6'-15'2878,"1"-1"-2518,-1 0-90,2-2-270,4 10 90,0 4 90,11 35-90,1 7-45,-1-6 0,0 3 0,-1-2 0,0 2 0,3 16 0,-2 3-45,-2-14 0,0 1-524,0 9 1,-1 0 523,1 8 0,-4-8 0,-1-9-90,0-8 180,1-5-90,-3-6 0,0 0 0,-2-3 1136,0 1-1225,0-4 89,0 0 0,0-5 0,0 0 0,0-2 0,0 2 0,0-1 0,0-3 0,1-3 0,0 0 89,1-3-89,-2 3 0,1-4 0,0 0-89,1-14-1,-28-30 0,13 12 90,-7-2 0,0 4-90,10 16 90,-3-8 0,13 22-90,0 0 0,0 8 0,2-6 90,0 6-90,1-8 90,0 0 0,-2 0-2039,0 0 0,-1 0 0</inkml:trace>
  <inkml:trace contextRef="#ctx0" brushRef="#br2" timeOffset="47710">29554 4568 11041,'0'-5'3688,"0"1"-1260,0-2-989,0 1 91,2-6-91,2-6-1080,1 2-89,-1-10-90,-3 5 90,1-5 0,0 0 0,1-2 90,-1 0-91,-2 0-3481,0 0 3392,-4 1 0,-1 2-90,-3 1 270,-2-5-180,2 5 0,-2-3-90,5 8 3481,-2 2-3211,-3-12-180,1 14-90,-5-9 90,6 18-90,0-1-90,3 5 90,-4-1-90,3 8 90,-7 6 0,-2 8 0,-2 10 0,-5 2-90,-1 6 45,6-7 0,1 1-45,-7 18-104,9-14 0,3 0 194,3 15-90,4 0 0,8-3 0,11 13 0,3-20 0,10 6 0,-2-24 0,1-5 0,-1-4-90,0-7 90,1-3 0,-3-8 118,3-5-118,-3-10 0,-1-6 0,-3-8 0,0-28 0,-14 25 0,-1-3-1696,1-12 0,-3 0 1696,-3 9 0,-1 2 0,-1 0 0,-1 3 0,-7-15 90,2 7-90,-2 4 90,5 7 0,-2 7-90,6 7 0,-6 4 3392,6 7-3392,-3 4 89,4 3-89,0 14 0,0 12 0,2 19 0,2 14 0,4 8-253,-1-30 0,0 1 253,1-1 0,1 2-45,6 12 0,1-1-45,-5-14 0,1 0-135,4 7 1,-1-2-496,4 0-1349,4-2-1799,-5-21 3868,-2-8 0,-6-24 0,-6-10 0</inkml:trace>
  <inkml:trace contextRef="#ctx0" brushRef="#br2" timeOffset="48254">29761 3799 22014,'-10'-45'1889,"4"2"-1439,2 9 0,4 7-180,-4 7-90,3 6-90,-2 5 269,3 4-89,0 22-90,0 5 0,2 27 0,0 6-135,0-22 0,0 2-1006,0 3 0,0 2 1006,-1 1 0,2 7-10,2 1 1,2 11 0,1 4 0,0-2 0,-1-11-36,-1 7 0,1-1 0,2 5 0,1 11 0,0-6 0,-2-22 0,-1-25 0,0-11 0,7-27 90,3-8-180,9-27 90,3 3 0,-7 15 0,3 1 0,1 6 0,2 2 0,-1 3 0,1 3 0,27 6 0,-18 26 2103,-2 10-2103,-16 10 0,-6 6 0,-14-4 0,-4 1 0,4 7 0,-6-2 0,-12-8 0,-5-6 0,-15 4-135,8-16 0,-2-3-315,-30-7 45,27-11 0,3-5-134,-10-20-271,16-16-179,20 0-810,2-4 1799,5-7 0,0-2 0,0-2 0</inkml:trace>
  <inkml:trace contextRef="#ctx0" brushRef="#br2" timeOffset="48538">30110 3732 21655,'0'-39'2788,"2"3"-2158,1 2-271,1 4-89,-2 8-90,0 4-90,-1 8 90,4 12 0,10 42-90,1 11-477,-4-10 1,0 4 386,-2-3 0,0 1 0,0 3 0,0 2 0,0 0 0,0 0 0,1 0 0,-1 0-135,0-3 0,0-2-180,-1-4 0,1 0-180,-1-7 1,0-2-855,7 22-720,-2-13 2069,-2-15 0,-2-15 0,-1-9 0</inkml:trace>
  <inkml:trace contextRef="#ctx0" brushRef="#br2" timeOffset="48911">30480 4184 20215,'6'-32'2519,"0"5"-2159,0 9 0,2 8-1,4 6-179,6 10 0,19 4-90,-3-2-90,14 0 90,-12-8-90,1-4 0,-3-7 90,-1-10 90,-5-12 0,-5-12 0,-7-10 179,-11 9 1,-5-4-180,-5 5 0,-2 0-135,0 0 0,-2 4 225,-21-8 0,0 51 90,-7 30-271,15-4 1,1 5-45,1 8 0,1 3-755,1 5 0,4 2 755,3 1 0,5 0-1,2-1 1,8 0-410,15 12 1,7-3 364,-2-17 0,3-3 0,13 9 0,5-7-45,-9-20 0,0-6-135,0-2 0,1-3-315,-2-4 1,-1-3-675,27-8-360,-6-10-900,-14-13 2429,-9-7 0,-15 1 0,-6 0 0</inkml:trace>
  <inkml:trace contextRef="#ctx0" brushRef="#br2" timeOffset="52482">27776 5989 20747,'59'-22'316,"1"1"1,0 0 0,0 0 0,0 0-1,0-1 1,0 1 0,0 0 0,0 0 0,0 0-1,0 0 1,-1-1 0,1 1 0,0 0 0,1 0-1,-4 1 1,-3 1 0,0 0 0,-1 1-1,0-1 1,2 0 0,2-1 0,3-1 0,5-1-593,-13 4 0,4-1 1,3-2-1,3 0 0,1-1 1,3 0-1,0-1 1,2 0-1,0 0 0,0-1 1,0 1-1,-1 0 1,-1 1-1,-2 0 0,-2 1 1,-2 1-1,-3 0 1,-4 2-1,-3 1 276,20-6 0,-6 1 0,-2 2 0,-4 0 0,-3 2 0,-1 0 0,0 1 0,-2 0-204,19-6 1,0 1 0,-4 1 0,-7 3-1,-11 4 204,-8 4 0,-5 2-171,16-4 1,-13-7 170,-43-32 0,-5 9 0,-2-7 0,-1-9 0,-1-9 0,1 3-9,3 11 1,1 2 0,1-2 8,2 3 0,1-2 0,0 0 0,0 4 507,1 1 1,1 3-1,-4-3-507,-4-4 0,-4-4 0,-1-2 0,-1 2 0,-2 1 0,-1 0 0,-1 1 0,-1 0 569,2 3 0,-1 1 0,0 1 0,-1 2-569,-3-5 0,0 2 0,-3-2 0,0 5 0,-3-2 0,0 2 0,3 6 0,0 2 0,0 1 1049,-4-13 1,-3-5 0,-5 12-1050,-16 18 0,-3 11 0,10 5 0,-3 1-453,1-2 1,-4-1-1,2 2 453,-12 4 0,2 4 0,7 4 0,0 0 0,-7 1 0,-3 0 0,18 0 0,0 1 0,-5 2 0,3-1 0,-5 1 0,-2 1 0,0 1 0,3-1-673,-3 0 1,3 1-1,-1 0 1,-3 0 672,0 2 0,-2-1 0,-3 2 0,0 1 0,-2 1 0,3 1 0,-3 2 0,-1 1 0,0 0 0,3 0 0,5-2 0,-2 1 0,4-1 0,2-1 0,-5 3 0,5-2 0,-3 1 0,-2 1 0,0 0 0,3 0 0,6-1 0,-16 6 0,6-1 0,4-2-525,-8 4 1,2-2 524,13-4 0,0 1 0,4-2 0,5-3 0,3-1 0,-25 10 0,11-5 0,-5 3 0,20-12 898,-5 7-898,14-15 2622,7 4-2622,-5-5 1798,6 0-1798,1 0 0,-1 4 0,0-3 0,2 7 0,-8-7 0,8 3 0,-1 0 0,5 3 0,3 4 0,3 1 0,-1 1 0,6 2 0,-3 10 0,4 11 0,0 12 0,0 11-107,1-26 1,0 2 106,1 3 0,0 0-688,3 5 1,0 0 687,1 2 0,1 3 0,2 0 0,1 3 0,0-2-1433,1 10 0,1 0 1433,-1-7 0,0 3 0,0-2 0,1 6 0,-1-1-337,1 3 0,0 0 337,-2 2 0,0 3 0,1-4 0,1 4 0,-2-2 0,-2-13 0,0-2 0,-1 2 0,3 12 0,1 3 0,-1-1 0,-1-4 0,0 0 0,-1-4 0,1 7 0,0 3 0,-1-9 0,0 7 0,1 0 0,-2-9 0,2 4 0,-1-3 0,-1-5 0,-1 3 0,1-10 0,2 9 0,-5-27 109,-1-4-109,-2-3 829,-1 6-829,0-8 2997,0 6-2997,0-11 1193,0-1-1193,4-5 0,-1-3 0,43-26 0,18-14 0,-30 18 0,2-1-848,13-5 0,10-5 0,3-1 0,-7 5 818,-9 5 0,-4 3 0,2-1-150,1 0 0,3-1 0,1 1 0,-4 1-280,2 0 1,-2 1 0,2-1-411,13-6 1,2-2 0,-3 1 149,-16 6 0,-2 1 1,2-1-2558,7-4 0,1-2 0,-5 3 2838,-7-1 0,-4 3 0,21-13 0,-12 3 0</inkml:trace>
  <inkml:trace contextRef="#ctx0" brushRef="#br0" timeOffset="56981">9405 2488 24983,'0'-5'1889,"0"1"-1620,0 4 91,0 6 90,-8 32-360,6 5 0,-1 7-90,-3 1 0,0 4-547,4 9 1,1 6-1,0-4 592,-1-2 0,0-1-75,2-8 0,0 3 0,0-5-60,0-3 1,0-3-421,0 6 1,0-2-120,0 11-1800,0 2 180,-5-49 2249,-2-18 0,-7-26 0,0-13 0</inkml:trace>
  <inkml:trace contextRef="#ctx0" brushRef="#br0" timeOffset="57157">9185 2076 22644,'-12'-64'854,"7"29"1,0 2-855,-5-7 90,5 4-180,2 27-1709,19 23-540,-3 2 2339,13 18 0,-8-5 0,-2 0 0</inkml:trace>
  <inkml:trace contextRef="#ctx0" brushRef="#br0" timeOffset="57858">9730 2633 22644,'10'0'2699,"0"0"-2520,-4 6 181,0 1 0,0 15 0,2 9-180,4 19-1343,-5-17 0,1 2 1163,0 5 0,2 4 30,-1 0 0,0 4 0,0-2-769,2 6 1,-1 0 738,3 14 0,-1-2-323,-5-15 0,-2-5 413,2 14-90,-4-1-90,-3-41 1670,0-16-1670,0-20 90,4-18-90,4-23 90,8 2 0,4-4-395,-2 13 1,1 0 364,-1 5 0,1-2 0,1 4 30,4 1 0,1 2-796,6-5 1,0 4 885,13-7-90,-18 23 0,1 8 90,7 17-90,19 36 0,-15 6 0,1 5 0,0-3 0,0 0-135,-10-9 0,1 1 0,-2-5-45,24 10 1768,9-43-1678,-31-25 0,-2-10 90,3 0 0,-2-5 1029,3-15 0,-3-3-1029,-7 9 0,-1-4 30,-3 0 0,0-5 0,-1 3-390,-5 12 1,-1 1-1,0-1 420,3-13 0,0-2 0,-3 3 75,-4-1 0,-2 3-36,0 4 1,-2 2 170,-1 5 0,-2 2-90,-3 7 0,0 2 89,2-18-179,-10 16 911,6 17-821,-5 43-180,2 17 0,5-1 0,2 5-754,-2 2 1,2 2 753,2 7 0,2 3 0,0 4 0,2 1-60,-1-21 0,1 0 0,2 3 60,5 14 0,2 4 0,2-1 0,1-6 0,2 0 0,0-2 0,1 1 0,-1-2 0,2-3 0,7 11 0,1-10-90,7 0-856,8-7 137,-13-26-181,4-6-269,-15-25-270,-5-11 1984,-7-14-455,-4-12 0,-4-9 0,0-4 0</inkml:trace>
  <inkml:trace contextRef="#ctx0" brushRef="#br0" timeOffset="58124">10680 2447 23634,'-33'-6'1978,"4"3"-1798,9-5-90,13 3-90,19-7 0,23 1 0,28-3-1586,-23 7 0,3 1 1586,8-1 0,0 0-90,4 1 1,1 1-341,-2-2 1,0 1 159,-4 1 1,0 0-136,-8-1 0,-1 1-584,24-2-630,-19 2-8212,-15 1 9387,-17 4 1,-14-2 0,-9 2 0</inkml:trace>
  <inkml:trace contextRef="#ctx0" brushRef="#br0" timeOffset="58938">13502 2176 20575,'-8'-5'2339,"3"-1"-1979,-4-1-90,3 0 89,-7-2 91,-8-2-180,5 1-90,-9-3 90,4 8 89,-3 1-89,-4 4 0,-5 4 0,-5 5-90,5 4 0,-2 4-45,-5 8 0,1 6-45,-9 14 0,3 5-474,11-3 1,5 2 383,8 5 0,6 0-758,10-11 0,5 0 758,3-2 0,3 0 0,1-2 0,3-1-48,2-4 1,5-1 47,9 7 0,8-5-45,3-10 1,3-4-46,1 1 0,1-7-135,1-13 0,-1-7 180,-11-6 0,-2-5-45,1-4 0,-2-4 45,-1-3 0,-1-2 45,-3-4 0,-2-2 0,-2-1 0,-3-3 45,-2-20 0,-4-2 0,-2 16 0,-4-1 300,-2-13 0,-5 0-210,-6 10 0,-2 4-45,-10-18 817,5 24 1,-1 3-818,0 7 118,-6 13-29,15 38 295,-1 11-474,11 20 90,4-5-90,3-13 0,5 2 0,7 0 0,4-1-230,-1 0 0,3-2 230,5-1 0,2-5 0,20 4-90,2-3-90,-1-7-135,-17-12 0,-1-1-224,15 0-181,10-3-269,-29-6-2429,-5-14 3418,-15 0 0,-2-14 0,-11 3 0</inkml:trace>
  <inkml:trace contextRef="#ctx0" brushRef="#br0" timeOffset="59240">14509 1950 24353,'-5'-14'2339,"-2"3"-2159,-5 3-90,5 4-90,-2 4 0,8 9 90,-3 1-180,4 8 90,4 0 90,1-2-90,3-1 0,-2-7 89,-2-2-89,-2-6 0,-11-2-89,-1-3-181,-1 0-270,1 1-359,9 2-271,-3 2-629,4 4 1799,-5 5 0,-2 9 0,-5 5 0</inkml:trace>
  <inkml:trace contextRef="#ctx0" brushRef="#br0" timeOffset="59473">14611 2637 24533,'8'-15'4048,"7"-16"-4048,15 4 0,3 1 0,12 16 0,-4 23 0,2 16-641,0 19 641,-23-17 0,-3 4 0,-2 4 0,-4 3 0,-3 3 0,-5 3-1595,-9 1 0,-6 4 1,-2-2 289,-7 10 1,-5 1 1304,0-8 0,-5 1 0,-2-3 0,1-10 0,-2-3 0,-1 0 0,-4 0 0,1 0 0,0 1 0</inkml:trace>
  <inkml:trace contextRef="#ctx0" brushRef="#br0" timeOffset="64157">13063 4903 19676,'-3'-11'3058,"-2"1"-2608,-5-3 0,0 4-181,-2-2 1,0 4 90,-10 2-90,4 3-90,-9 2-90,3 0 90,-3 0-90,-2 6-1,-3 4 1,-1 8 0,-5 4-90,-2 8-319,-3 4 409,0 7-90,4 6 0,7 5 0,9 9 0,11 3 0,8-30 0,2 1 0,4 0 0,2-1 0,-1-1 0,2 2 45,8 8 0,1-1-135,11 18 135,-7-24 0,2-4-45,12 1 0,5-10 0,3-11 0,23-18 0,-13-10 0,-18 2 0,-2-5 0,9-17 0,-5-12 0,-7-4-1552,-14 10 1,-4-3 1551,-3 10 0,-1 0 45,0-11 0,-3 0-1503,-7-17 1458,-4 4-75,-5 6 165,-2 8-90,1 7 90,1 6-90,7 5 180,-3-1 2364,5 10-2364,-2-1 2445,4 12-2445,3 2 56,0 3-147,0 2 91,0 8 90,0 9-180,0 14 0,0 12 0,0 14 0,0 6-207,0-28 1,1 1 116,7 13 0,1 0 0,-1-12 0,3-1 0,13 18 0,5-3 0,11-1 0,-13-21 0,1-4-271,10 0 271,-5-7 0,-3-4-90,-7-7-450,0-3-89,-9-4-1303,-3-16 402,-7-1 1530,-4-32 0,-5 14 0,-2-16 0</inkml:trace>
  <inkml:trace contextRef="#ctx0" brushRef="#br0" timeOffset="64572">13522 4926 21295,'-10'-3'2339,"4"1"-1890,-2 2 91,4 0-450,-1 0 90,2 0-90,3 0-90,5 0 90,6 0-90,7-2 90,24-4 0,9-2-90,6-3 0,-3 4 0,-18 0 0,-3 5 0,-3 0-90,-4 2-90,-1 0-90,-7 0-90,-2 0-180,-7 0-89,-3 0-271,-5 0-2968,-1 0 3868,-3 0 0,-4 6 0,-3 1 0</inkml:trace>
  <inkml:trace contextRef="#ctx0" brushRef="#br0" timeOffset="65057">13453 5297 20126,'-8'0'3328,"0"0"-2879,0 0-269,3 0 90,2 0 90,3 0-90,11 4 0,22-3-180,9 3-1,0-8 1,3-2-90,-2-2 0,1-1 0,-2 0 0,0-2-264,-2 0 0,-4 1 264,7-2-269,3 1-91,-17 6-90,-2 1-360,-19 4-359,-5 0-990,-3-2 2313,-5 0 1,-4-1 0,-5 1-1</inkml:trace>
  <inkml:trace contextRef="#ctx0" brushRef="#br0" timeOffset="67119">14318 4618 20575,'7'5'2969,"-2"3"-2430,-5-7 91,0 3-360,0 0 90,0-3-181,0 3-89,4-4 0,2 0 0,5-4-90,4-1 0,15-12 0,-3 2 0,9-5 0,-12 4 0,5-1 90,-10 4 0,4-2-90,-13 6 270,0 2-90,-4 3-90,-2 2 180,-2 2 89,-2 0-269,0 4 0,0 3 0,0 8 0,2 8-90,0 8 90,4 10 0,0 7-90,1 6 90,-1 5-428,-2-15 1,-1 1 382,0-10 0,-1-1-45,2 9 0,0 1 0,-3-8 0,0-2 0,1 14 90,-2 16-90,0-37 0,0 5 0,0-16 0,0 4 0,0-5 675,0 2-675,0-3 0,0 3 0,0-2 0,0 3 0,2-5 0,0-1 0,2 3 0,-2-5 0,0-1 0,-2-5-270,0-4-90,4-6-359,-1 2-271,1-6-359,-3 1-450,-1-1 1799,-3-7 0,2 9 0,-3-5 0</inkml:trace>
  <inkml:trace contextRef="#ctx0" brushRef="#br0" timeOffset="67607">14347 5640 19406,'-13'5'3778,"7"3"-2879,-3-7-629,8 3 0,-3-4 90,4 0-180,9 0-90,4 0 179,17-4-134,2-2 0,2-1 45,25-6-180,0 0 0,0-1 45,-23 6 0,-1 0-1741,10-2 0,-1 0 1696,7-1 0,-8 4 0,-11 3 90,-2 2-90,-11 2 0,-5-2 0,-8 1 0,-6-1 3392,0 0-3662,0-2-90,0 1-89,0-1-271,0 4-269,0-2-271,0-1-808,-4-3 2068,0 1 0,-4-2 0,0 3 0</inkml:trace>
  <inkml:trace contextRef="#ctx0" brushRef="#br0" timeOffset="68225">15504 4437 19766,'-7'-4'3328,"-4"-1"-2878,6 3-181,-1 0-179,-1 2 0,6 4 90,-3 7-90,4 7-90,2 9 90,2 3-90,3 2 90,2-3-90,9 13 90,-4-20-90,2 3 90,-9-21-90,-4-6 0,-1-5 0,-2-4 180,0-19 90,-6-4-180,1-1 0,-5 7 0,2 14-180,-5 5-180,7 4-720,-3 3 181,9 2-630,0 6-900,0 2 2339,0 8 0,0 0 0,0 2 0</inkml:trace>
  <inkml:trace contextRef="#ctx0" brushRef="#br0" timeOffset="68639">15545 5066 18190,'0'16'3868,"0"0"-3306,0-5-202,0-4 38,0 1 51,0-7 3708,0 3-3887,-4-8 57,3-1-327,-3-4 0,4 0 0,0 0 0,0 2 0,0 0 0,0 3 0,13 19 0,5 22 0,3 10 0,-9-9 0,-4 3-270,-6-3 0,-3-1-720,-2 0 1,-3-1-495,-3 0 0,-5-2 1484,-18 15 0,-10 1 0,18-24 0,0 0 0</inkml:trace>
  <inkml:trace contextRef="#ctx0" brushRef="#br0" timeOffset="70872">16982 4093 23723,'2'-4'1440,"-3"-1"-1260,-4 1-1,-5-1-89,0 1-90,-2-3 180,-8-2-90,3 2-90,-9-4 90,1 8 0,-5-1 0,-6 4 0,-7 0 0,-4 0 0,-2 0-90,2 4 90,4 1-90,3 0 0,7 5 0,3-4 0,4 7 90,3 0-90,3 4 0,-3 15 0,12-5 90,-1 35-180,13-21 90,3 18 90,5-18-180,3 2 90,2-2 0,2-1 90,2-1-180,1-5 90,7 8 0,-7-15 0,5 5 90,-8-16-90,2-6 0,13 0 0,9-5 0,1 0-90,2-1 0,-2-8 90,-8-1-90,16-10 90,-17-6 0,-3 0 0,-8-3-90,-11 4 180,0-3-90,-4-4 0,0-3 0,-2-4 0,-1-2-90,-2-23 90,-1 14 0,0-16 90,0 4-90,0 16 0,0-10 0,-3 21 0,2 3 0,-6-4 90,2 15-90,1 0 0,0 14 270,4 2-270,-4 0 90,4 6-90,-9 5 0,7 12 90,-3 8-90,5 8 0,0 6 90,0 3-90,5 4 0,4-2 0,7 0 0,-1-19 0,3-1 0,11 13 0,13 5 0,-10-24 89,1-6-89,-1-8-179,10 0 89,-13-9-270,11 3 180,-22-8-180,0-3-90,-12-7-989,-4-12 0,-2 4-990,-6-9 2429,-2 10 0,-9 3 0,-1 3 0</inkml:trace>
  <inkml:trace contextRef="#ctx0" brushRef="#br0" timeOffset="71873">17892 3931 14819,'14'-14'6206,"-2"1"-5396,2 1-181,-3 5-179,-1 1-90,-6 3-90,2 1 89,-6 0 901,2 2-91,-15 6-989,-3 3 0,-16 10-90,-4 5 0,-9 6 0,-4 4 0,-6 4-90,28-18 0,-1 1 0,1-1 0,-1 1 45,-11 9-1,0-1-89,11-9 1,-1 1 44,-16 9 0,2-1 0,0-1 0,13-10 0,2-2 0,6-5 0,2 3 0,15-13 89,5 3-89,0-4 0,2 0 0,2 0 90,2 0-90,4-2-90,0-1 90,1-1 0,-1-1 0,-4 3 90,0 0-90,-4 2 90,0 0-90,7 0 90,2 0 0,13 4-90,5-3 0,36 7 0,-6-7 0,-14 3 0,1 0 0,-8-3 0,-1-1-134,1 2 0,0 0 134,-2 0 0,1 0 0,6 0 0,-1 1 0,14 2 0,-20-3 0,-3 0 0,-4-2 0,-4 0-90,-13 0-180,-8 0-180,0 0-2788,-4 0 3238,-6 0 0,1 0 0,-4 0 0</inkml:trace>
  <inkml:trace contextRef="#ctx0" brushRef="#br0" timeOffset="72559">18468 3962 19766,'-16'6'4137,"-6"-4"-3507,12 4-180,-8-6 89,17 0-179,-5 0-90,6 0 90,0 0-270,6 0 90,6 0 0,12 0-90,16 0-1,14-2-1001,-21 0 1,3-1 911,1 0 0,1-1 0,1 0 0,2-1-240,11 0 1,0-1 239,-16 1 0,-1 1-38,7-1 1,-3 1 127,-1-3-90,-4 5-90,-12 0 1786,-6 2-1786,-11 0 404,-5 0-2383,0-2 1088,-5 1-639,0-1 1620,-12 2 0,1 6 0,-6 2 0</inkml:trace>
  <inkml:trace contextRef="#ctx0" brushRef="#br0" timeOffset="73079">18533 4292 16168,'-3'5'5846,"2"0"-3957,-3-5-360,4 0-1439,11 0-90,28 0 0,6 0-45,-9 0 0,1 0 45,-4-2 0,1-1 45,19-1 0,0-3-322,-13 1 0,-2 0 277,11-2 0,-1 0 0,16-5 0,-24 6 0,-2-2 0,-24 7 0,-4 0-90,-5 0-270,-2-1-1259,-3-1 734,0 1 885,-7-3 0,0 5 0,-7-3 0</inkml:trace>
  <inkml:trace contextRef="#ctx0" brushRef="#br0" timeOffset="73658">19488 3496 21475,'-13'-7'2608,"1"1"-2158,5-1-180,-2 4-180,8-3 0,-2 4-90,6-1 0,9-1 0,9 2 0,13-5 90,9 0-180,6-2 90,4 0 90,0 0-1225,-2 0 1135,-4 0 0,-7 0-90,-7 0-90,-9 0-179,-4 0-271,-7 0-2158,-3-4 449,-6 3 2339,-10-1 0,-8 6 0,-9 3 0</inkml:trace>
  <inkml:trace contextRef="#ctx0" brushRef="#br0" timeOffset="74199">19532 3451 20845,'-4'0'2519,"-4"0"-2160,8 0-179,-4 0 180,4 14-90,-7 18-90,1 7-90,-2 16 0,1-9-90,6 1 0,-3 1 90,4 5 0,0-16 0,0 0-90,0-22 90,0-4 0,2-6-90,1-1 0,2-4 0,7-4 89,10-5-89,2-1 0,22-3 0,-14 8 90,15 1 0,2 8 0,-12 3 90,17 21-90,-30-2 0,0 17-90,-16-6 90,-12 6 0,-5-2-90,-18 14 0,4-16 0,-12 5 0,10-19 0,-1-7 0,0-9-90,7-3-90,-1-6 0,10-2 0,3-2-269,4-5-91,3-3-180,0-1-449,0-3-810,0-4 1979,0-3 0,-4-4 0,0 0 0</inkml:trace>
  <inkml:trace contextRef="#ctx0" brushRef="#br0" timeOffset="74672">20300 3487 21205,'0'-29'2249,"0"4"-1890,0 5 1,0 6 180,0 5-360,-4 4 0,-2 3 359,-12 22-359,2 2-45,1 11 0,2 6-1741,3 1 0,3 0 1651,-2 4 0,2 0-45,5-1 0,3-1 0,5 13 0,4-20 0,3-1 45,4-4 0,1-2-45,21 25 0,4-21 0,-8-23 0,1-5 0,3-10 0,0-7 90,6-27-90,-15 1 90,-1-21 0,-21 10 0,-10-6 0,-7 1 3302,-9-1-3302,-4 5-90,-3 14 0,-4 1-225,6 11 0,0 1 45,-5-4 0,1 3-540,-7 2-269,13 18-2519,-10 7 3508,5 6 0,-10 5 0,7 1 0</inkml:trace>
  <inkml:trace contextRef="#ctx0" brushRef="#br0" timeOffset="75169">21278 3379 23004,'-3'-9'2698,"-2"0"-2338,-3 0-180,4 4 0,-4 1-90,7 4-90,-2 0 0,3 6 0,2 1 0,0 1 90,2-2-90,-2-6-6566,0 0 6566,-7 6 0,-4 3 0,-5 7 0</inkml:trace>
  <inkml:trace contextRef="#ctx0" brushRef="#br0" timeOffset="75407">21230 3849 27141,'15'11'1440,"6"1"-1440,29 28 0,-17-10 0,-8-5 0,-2 2 0,-5 11 0,-8 19-720,-16-25 0,-4 1-135,0 1 1,-3-2-360,-11 0 0,-4-3 1214,0-6 0,-1-3 0,-5 2 0,-1-1 0,-3 0 0,0 1 0</inkml:trace>
  <inkml:trace contextRef="#ctx0" brushRef="#br0" timeOffset="77573">22594 3175 17607,'-4'-5'4677,"4"-1"-4047,-8 4-180,7-3-180,-8-1 89,3-1 1,-7-4-90,-1-1 90,-2 1-180,-4-1 0,-6 3 179,-28 0-269,8 4 90,0 8 0,0 4-180,-10 9 45,9 7 0,2 5-45,1 17 45,9-1 0,13 12-45,33-5 0,17 10 0,10 3 0,0-2 0,-11-9-45,-5 8 0,3-3-490,5-8 0,10 11 0,3-2 0,-3-12 1,-7-24 444,14-43 0,-2-12 90,-20 0 0,-2-3-373,6-23 373,-13 16 0,-4-2-1089,-5-21 1089,-5 31 0,-1 0 0,-3 0 0,-1 0 656,-1-12 1,-1 0-657,0 13 0,-2 0 133,-2-16 0,-2 2 227,-8-6 108,0 5-379,4 20 1356,5 19-1445,5 5 1179,-2 2-1089,6 24-85,-2 24-5,3 10 0,4-9 0,4 0-1298,10 10 1298,-3-21 0,4-3 0,22 5 0,4-10 90,3-6-180,1-8 90,-4-7 90,-4-3-180,-7-4 90,-7 0 90,-7 0-450,0 0-719,-13-8 1478,2 0-1569,-9-8-629,-3 2-719,2 1 2518,-6-1 0,6 3 0,-3 0 0</inkml:trace>
  <inkml:trace contextRef="#ctx0" brushRef="#br0" timeOffset="77998">23110 3171 22284,'-5'0'2519,"2"0"-1710,3 0-629,9-4-90,25-7-90,5-2 0,23-4 90,-10 3-90,-14 5 0,-1 0 0,20-3 0,7-3 0,-30 8-90,-2-2-180,-12 4-179,-3-1-1260,-11-3 269,-4 2-718,-9-6 2158,0-1 0,-9 0 0,1-2 0</inkml:trace>
  <inkml:trace contextRef="#ctx0" brushRef="#br0" timeOffset="78296">23345 2827 20395,'-18'-9'2789,"2"-2"-2339,3 1-91,7 1 1,2 5-180,4 2 180,0 2 0,4 4 269,6 21-269,7 25-270,0 11-45,-6-6 0,-1 3-303,-4-19 1,-1 1 257,2 14 0,0 1 0,-2-15 0,0-3 0,-1-2 0,0 0-114,3 8 1,0-2-247,2 12 0,1 7-179,-6-35-181,-2-5-89,-2-6-271,0-7-719,0-3 1799,0-4 0,0 0 0</inkml:trace>
  <inkml:trace contextRef="#ctx0" brushRef="#br0" timeOffset="78596">23682 3112 21025,'0'-7'2339,"0"0"-2069,0 3-91,4-1 1,2-1-90,8-1 0,7-2 0,7 0-90,8 0 90,6 0-90,4 0 0,1 0-90,0 0 0,14-5-360,-8 0 91,-3 0-361,-15 1-719,-19 4 1439,-7-10 0,-8 6 0,-5-9 0</inkml:trace>
  <inkml:trace contextRef="#ctx0" brushRef="#br0" timeOffset="79079">23954 2786 21001,'-4'-16'3149,"0"1"-2823,1 3-56,2 1 19,-3 2-199,4 4 99,0 1-99,0 2 1198,0 1-1108,-3-1 89,2 15-89,-3 18-90,8 10-45,0 0 0,2 4 0,1 2 0,2 1-399,1 2 0,-1 0 354,0 0 0,0-2 45,-2-13 0,0-2-45,5 30 0,-1-6 0,-5-23 0,0-2 0,2 11 0,0 2 0,-2-25 0,-4-6 0,0-7 438,-2-3-797,2-6-361,-2-5-269,2-6-1980,-2-22-6862,0 2 9320,-5-15 1,3 11-1,-3-1 1</inkml:trace>
  <inkml:trace contextRef="#ctx0" brushRef="#br0" timeOffset="85813">14188 10918 17067,'-7'-7'4768,"-3"1"-4229,8 1-179,-9 1-90,10 1-90,-4 1 0,5 2 899,0 0-269,0 8-361,-4 8 91,0 38-450,-6 1-1550,5-15 0,1 2 1460,-1-7 0,0 0 45,3 1 0,0 1-469,-2-2 1,0 0 423,4-1 0,0 0-269,-4 25 269,4-7-180,0-12-270,0-6-989,0-11 2814,0-9-5333,-4-20 3433,-4-13 0,-4-19 1,-5-6-1</inkml:trace>
  <inkml:trace contextRef="#ctx0" brushRef="#br0" timeOffset="86092">13945 11108 21115,'-15'-45'2788,"1"2"-2518,7 7 0,2 2 0,7 2 90,7-1-90,15-1-181,19 1-2125,4 15 1,5 3 2035,-11 6 0,1 3 45,16 2 0,-2 6-125,-19 5 0,-3 5 80,-2 3 0,-3 4 86,20 22-86,-16 2 0,-15 4 90,-20 1-90,-14-15 0,-6 0 0,-20 14 1488,0-12 0,-8-3-1803,-3-13 0,1-4 90,13-1 0,1-1 671,-4-5 1,6-4-1166,22-4-174,6 0-3065,1-2 3958,6-2 0,2-4 0,6-1 0</inkml:trace>
  <inkml:trace contextRef="#ctx0" brushRef="#br0" timeOffset="86492">14736 10914 22554,'17'-18'3058,"-6"2"-2698,-6 2-180,-5 3-90,0 6 0,0 1-90,2 10 90,2 26-90,4 19 0,-1 7 0,-4-22 0,0-3 0,-2 0 90,-1 1-90,0-25-180,0-3 90,0-42 90,0 3 0,0-12 0,0-6 0,6 8 0,1 2 0,-1-1 0,2 2 45,4 6 0,4 6 45,11 2 90,15 19 90,14 36-270,-11 0 0,-20-4 0,-4 0-270,-5 2-90,-4-4-1259,-2-5 540,-5-9-361,-2-3-718,-3-6-7673,0-8 9567,0-4 1,0-14 0,0-5 0</inkml:trace>
  <inkml:trace contextRef="#ctx0" brushRef="#br0" timeOffset="86643">15175 10624 21025,'16'-20'3328,"-1"6"-2698,-3 5-181,0 15 1,-2 10-180,4 14-90,0 7-135,-2-6 0,0 0-135,4 16-347,5 15-102,-12-25-271,-3-3-449,-4-7-810,-2-4 2069,0-3 0,-6-4 0,-1-1 0</inkml:trace>
  <inkml:trace contextRef="#ctx0" brushRef="#br0" timeOffset="86815">15110 9982 22284,'-4'-57'1260,"0"7"-1170,4 14-180,0 11-180,4 14-450,5 9 720,24 23 0,-1 2 0,16 15 0</inkml:trace>
  <inkml:trace contextRef="#ctx0" brushRef="#br0" timeOffset="87373">15492 10222 22374,'0'33'1619,"0"6"-1259,2 12 0,2 13-270,-2-28 0,0 1-374,2 2 0,0 3 329,1 15 0,0 0-294,-1-15 0,1 0 249,0 8 0,0-3 386,-1 3-116,-2-12 0,-2-13-180,0-11 313,0-10-313,0-35-90,3-7 45,-1 5 0,1-3-369,1 2 0,2 0 324,-1-2 0,0 1 0,9-29-49,0 10 229,4 16 0,3 15 0,21 36-180,-5 14 45,-11-2 0,1 3-736,-5-1 0,-2 1 691,1-1 0,-1 0 0,2 0 0,-1-1-90,18 19-179,8-5 89,-14-20 886,17-26-796,-23-23 0,-4-19 0,-3-9-334,-8 10 0,-2-3 424,-1 1 0,0-4 0,-2 0 40,-2 6 1,-1 1-1,0-1 20,-2-3 0,0 0 0,0-1 60,0 2 0,-1-1 0,-1 0 149,-2-9 1,-1-1 0,-1 4-180,2-3 0,-1 3-24,-4-10 1,0 10 113,3 28 90,0 30-180,4 50-45,0-12 0,0 4 211,1 8 1,2 3-257,0 4 0,2 5-80,2-5 0,2 5 0,0-4 80,-2-14 0,1-2 0,0 1 0,3 11 0,1 2 0,0-5-45,0-5 0,1-3-245,3 4 1,1-1-476,-2-11 0,-2-3-494,10 25-360,-10-31-899,-11-28 2630,-2-16 1,-7-13 0,-2-11 0</inkml:trace>
  <inkml:trace contextRef="#ctx0" brushRef="#br0" timeOffset="87542">15963 10321 23544,'-45'-4'2248,"6"-1"-1978,9-1-180,9-1-90,13-2 0,14-2-450,51-11-449,3 2-331,-18 7 1,7 0 0,-3 0 1115,-1 1 0,-1-1 1,14-3-1,-1-1 1,-21 6-1,1 0 1</inkml:trace>
  <inkml:trace contextRef="#ctx0" brushRef="#br0" timeOffset="87958">17169 9661 21917,'-7'-54'1079,"-1"18"0,-2-1-629,-5 2 0,-2 2-270,2 1 0,-2 3 89,-16-16-179,9 29 90,-2 7 182,1 11 88,-11 38-180,15 13-854,9-6 0,3 4 673,5 4 1,4 1-390,2-12 1,1 1 0,0 0 299,1 4 0,0 1 0,1 1-827,1 2 0,1 1 1,0 0 826,0-1 0,1 1 0,0 0 0,0-2 0,0 0 0,2 2-264,-1-5 1,2 2-1,0-1 1,-1-2 143,0-2 0,0-2 0,2 2-291,5 15 0,2 3 0,-1-8-938,-1-7 0,0-6 314,0-2 1,-1-5 1034,5 0 0,-14-28 0,-4-8 0</inkml:trace>
  <inkml:trace contextRef="#ctx0" brushRef="#br0" timeOffset="88123">16860 10737 23094,'-25'-27'2249,"5"2"-2160,10-1 1,8 0-90,12-1 0,32-12-765,-8 18 1,6 0-1305,11-4 1,2 2 1948,-6 3 1,-1 3 0,-4 2-1,-2 2 1,10-5 0</inkml:trace>
  <inkml:trace contextRef="#ctx0" brushRef="#br0" timeOffset="88526">18095 9435 20935,'-8'-21'3598,"-4"3"-2968,-1 3 449,-14 3-269,-8 27-541,-3 19-467,20 2 1,3 11 0,4 2 197,4 11 0,4 3 0,2 1-207,-1 0 0,1 1 1,6 3 138,5-5 1,5 3-1,3-2 1,4-4-1032,9-1 0,4-5 0,1-1 709,-1 0 1,2-2-1,1-4-150,1-9 0,1-4 1,-1-7-972,2-6 0,-1-6 1511,-2-4 0,0-4 0,-4-5 0,-1-4 0,29-8 0</inkml:trace>
  <inkml:trace contextRef="#ctx0" brushRef="#br0" timeOffset="88890">18667 9444 23553,'-10'-44'2428,"-2"6"-2338,7 11 40,-4 7-40,8 6-76,-2 7-14,3 3 7,0 12-7,0 6 20,1 11-20,2 5 0,3 2 0,0-3-90,2-2 0,-2-6 0,0-3 0,0-11 0,6-7 90,6-27 0,2-4 90,-6-1 0,1-1 180,8-14-90,0 2 270,4 28-271,-4 32-179,2 10 0,1 17-269,-6-1-361,0 4-269,-1 1-361,-1-1-809,-2-4 2069,-1-5 0,-3-3 0,-2-1 0</inkml:trace>
  <inkml:trace contextRef="#ctx0" brushRef="#br0" timeOffset="90931">19987 9218 20172,'-12'-39'2969,"0"3"-1725,-1 4-795,3 5 1,4 4 191,2 5-281,1 5-37,2 4-53,-3 4 533,4 17-578,0 17 0,2 10-195,1 3 0,1 6 0,0 1-606,-1 2 1,1 2 0,-1 1 545,2 9 0,1 2 0,-1-2 60,-2-13 0,1-2 0,-1 1-124,1 13 1,-1 2-1,2-1 94,-1-2 0,0-1 0,0-1 0,-1-7 0,0 0 0,0-6-45,1 6 1,-1-16 44,-3-29-90,4-41 90,2-20 0,1 19 0,0-3-852,3-4 0,1 0 852,1-3 0,2 1 45,2 3 0,1 0 38,-1 4 0,2 2-128,1 5 0,1 3 276,19-13-141,3 19-90,-10 22 0,2 8 0,5 12 0,0 5 599,1 0 0,-2 3-599,2 7 0,-3 0 0,-11-11 0,-1-1 1506,25 18-1595,-3-10-91,0-9 90,-5-12-180,-1-11-360,15-30 360,-18-7 180,-13 6 0,-4-4-887,-8 1 1,-5-2 931,-2-6 0,-2 0 90,0-4 0,-2-1-26,-9-17 0,-3 0 71,5 19 0,-3 1-69,-11-18 1,-4 5 68,-4 11 90,-13 2 90,-4 67-180,30 9 0,4 9-90,-4 2 0,4 5 439,12 4 1,7 4 0,3-1-440,2-10 0,4-2 0,0 0-185,-1 2 1,1-1 0,1-2 139,13 10 0,1-7-45,-10-18 0,2-5-55,9-3 0,1-5-35,19-4 0,11-18-90,-23-28 180,-15-8 0,-2-7 45,-6 8 0,-2-5-303,-1-10 1,0-10 0,-4 1 377,-5 6 0,-4 0 0,1 0-349,1-1 1,0 1-1,-3 0 379,-2 3 0,-2 1 0,-1 5 30,-1-1 0,-1 4 45,-1 3 0,-2 1 0,0 6 0,0 1 224,-8-25 958,3 11-1047,1 14 166,4 6-256,0 26 887,3 14-1067,2 58 0,7-22 0,2 5 0,0-1 0,-1 11 0,1 2 268,3-8 0,1 2 0,0-5-268,0-8 0,1-2 0,8 16 0,1-1 0,-5-15 0,1-2 0,6 12 0,0-2-158,10 7 158,1-6 0,-3-10 0,-1-8 0,-3-8 0,-2-12 0,-1-5 0,1-6 0,7-26-90,-8-13 0,-3-9 90,1-6 0,-3-6-221,-3 3 0,-1-4 0,-3 3 176,-2-7 0,-3 0 75,-2 10 0,-1-3 0,-1 3 60,-2-8 0,0 2-90,0 2 0,0 2 0,-3 11 0,0 6 147,-2 0-147,-1-2 0,-3 19 0,2 14 0,-1 38 0,2 17 0,2-13 0,1 3-102,1 15 1,3 9 0,4 0 101,6 3 0,6 2 0,-1-3-62,-4-10 0,0-1 1,3 1 61,5 8 0,2 0 0,0-8 0,-1-13 0,1-5 0,-2-4 0,2-2 0,23 20 0,-13-26 0,2-6 0,3-10 0,0-5 0,0 1 0,0-7-89,-1-10 1,-4-5 88,13-21 0,-4-9 0,-5-2 0,-11 0 0,-3-1 0,-9 21 0,-1-1 0,4-18 0,-4 0 290,-8 1-290,-4-13 0,-6 17-1483,-6-13 1483,-2 31 0,-3 2 0,3 11 150,-11 16-150,-5 14 0,-2 12 0,5 18 0,16-2 0,4 7 0,10 2 0,7 2 0,7 0 0,9-3 0,7-6 0,4-7 3392,5-10-3392,3-12 0,2-8 0,1-12 0,-1-7 0,-18-9 0,-2-5 0,7-21-401,-15 10 0,-4-3 401,-7-26 0,-5 30 0,-2 1 0,-10-32 0,-4 8 0,-13 6 0,-7 9 0,7 18 0,-3 3 0,-19-3-315,16 12 0,0 3-944,-16 6-495,14 10 0,1 4-944,-15 6 2698,-7 17 0,27-1 0,6 2 0</inkml:trace>
  <inkml:trace contextRef="#ctx0" brushRef="#br0" timeOffset="91425">23252 8548 21346,'-18'-22'3148,"-6"-9"-1726,4 11-792,0-6 190,12 12-641,4 5 55,4 2 125,0 9-359,24 31 0,0 4 0,3 5-97,4 0 0,3 5 97,-6-9 0,2 4 0,1 1 0,0-1-1061,7 7 1,1-1 0,0-1 1060,0 2 0,0-1 0,-1-1 0,-2-5 0,-1-2 0,-2-3-24,-1-4 1,-1-3 23,1 2 0,-1-2 0,10 7-2069,0-3 360,-29-29-207,-3-12 1916,-9-15 0,-6-13 0,0-6 0</inkml:trace>
  <inkml:trace contextRef="#ctx0" brushRef="#br0" timeOffset="91864">23958 8811 23274,'0'-23'2788,"-3"1"-2158,2 1-360,-3 11-91,8 0 1,4 20 0,25 29-90,-3 4-45,-1 0 0,0 4-1741,-8-8 0,-1-1 1696,-1-2 0,-3 0 90,3 20-90,-15-31 0,-15-5-90,1-10 0,-10-10 0,6-14-180,2-31 270,5-5 1446,7 14 0,2-1-1446,8-27 0,11 1 0,5 8 0,7 8-3166,3 11 3256,7 11-18,4 11 18,4 12 89,1 13 1,1 12-90,-2 11 0,-20-3 0,-2 5-287,-4 3 0,-3 0 107,-1-1 0,-3 0 84,-6-5 0,-3-1-1164,-5 10 3360,-2-17-4798,-2-10 565,0-22 2043,0-45 0,0 2 0,0 11 0,0 0 0</inkml:trace>
  <inkml:trace contextRef="#ctx0" brushRef="#br0" timeOffset="92290">24681 7947 22464,'0'-14'3058,"0"3"-2428,0 2-180,0 4 0,0 3-361,2 18 1,2 6-90,4 23 0,3 5 0,1 9 0,-2-19 0,1 2 0,-1-6 0,2 0-45,-2-1 0,4-6-404,30-13 449,-15-34-45,-5-7 0,-1-4-113,-7-1 1,-2-2 202,1-2 0,-1-2 135,1-11 0,-1 1 0,6-17-135,-9 26 0,-2 3-128,-1 2 83,-4 10 0,-2 10 0,0 16 0,2 17 0,0 20 0,2 15-90,-3-22 0,0 1-656,-1 2 1,0 1 205,2-1 1,0 3 539,2 21 0,0 1 0,-2-26 0,1 0 0,2 16 0,0-1 0</inkml:trace>
  <inkml:trace contextRef="#ctx0" brushRef="#br0" timeOffset="92943">25640 7793 23903,'-7'-34'2519,"1"0"-2249,12 5 0,8 3 89,16 12 1,17 20-135,-14 9 0,1 6-2216,7 12 0,-1 6 2051,-9-4 0,0 3 0,-1 3-60,3 5 0,-2 4 0,-1 1-470,1 6 1,-3 3-1,-1 0 470,-8-13 0,-2 1 0,0 1 0,-2 0-188,-1 0 0,-1-1 0,-2 2 0,-3 3 188,-3-1 0,-2 5 0,-2 0 0,-1-1 0,-1-3 0,-1-2 0,-1-2 0,-1-1 0,-3 4 0,-4 4 0,-2 5 0,-3 1 0,0-4 0,-1-6 0,-1-4 0,-2-5 0,-2-1 0,-4 9 0,-2 0 0,2-7 0,3-11 0,-1-5-1799,-23 17 2076,20-34-2436,4-24 2159,25-36 0,4 13 0,2-1 0,3-7 0,1 1 0</inkml:trace>
  <inkml:trace contextRef="#ctx0" brushRef="#br0" timeOffset="93198">26764 7988 24353,'0'-24'1529,"0"4"-1349,0 7-180,8 6 0,-1 3 0,7 4 0,2 0 0,-9-6 0,2-4 0,-16-8 0,-2-3-360,-16-5-269,6 8-451,-6 3-809,9 19 1889,-2 8 0,-1 15 0,-1 3 0</inkml:trace>
  <inkml:trace contextRef="#ctx0" brushRef="#br0" timeOffset="93427">27065 8689 26512,'25'0'2069,"-3"0"-2069,-4 0 0,-4 0 0,-1 4 0,-2 3 0,-2 4 0,1 7 0,-6 4 0,0 12 0,-11 7-900,-10 13-394,2-25 0,-4-1-280,-5 5 0,-3 0 1426,-5 1 0,-3 0 0,-5 2 1,-1 0-1,-3 1 0,0 1 1</inkml:trace>
  <inkml:trace contextRef="#ctx0" brushRef="#br3" timeOffset="103280">3582 6690 25882,'-40'0'1259,"6"0"-1169,8-4 90,7 1-90,9-6-90,5 2 90,12-6-90,7-5 0,18-7 0,15-9-514,-14 14 1,3-1 468,5-2 0,4-1 90,7-3 0,3-1-45,-15 9 0,0-1 0,2 0 0,3 1 0,1-1 0,1 0-721,2-1 0,1 0 1,0 0 720,1 1 0,0-1 0,1 1 0,1 0 0,-1 0 0,4-1-206,-3 0 0,4 0 0,1-1 0,-1 1 206,1 0 0,-1 0 0,2 0 0,2-1 0,-4 1 0,3 0 0,1 0 0,-1 0 0,-3 1-302,2 0 1,-3 0-1,-1 1 1,0 1 301,-2 0 0,0 1 0,-2 0 0,-2 2 0,1-1 0,-3 1 0,0 0 0,-1 1 0,0 0 0,0-1 30,0 1 0,0 0 0,0-1-30,-2 2 0,0-1 0,0 1 0,0 0 0,-1 0 0,0 0-22,20-5 1,0 0 21,-3 1 0,0 0 45,-2 2 0,-1 1-45,-1 0 0,-2 0 0,-2 2 0,0 0 0,-2 1 0,-1 1 0,-1 1 0,-1 0 0,0 1 0,0 1-302,-1 0 0,1 2 302,0 0 0,1 1 0,2 0 0,0 1 63,0 1 0,2 0-63,1 1 0,1-1-325,1 0 1,0 0 279,0 2 0,0 0 90,-1-1 0,1 0 50,-1 0 1,1 2-96,-6 1 0,3 2 0,0 0 0,2 0 0,-1 1 0,3 0 0,-7 1 0,3 0 0,-1 0 0,-2 0 439,3 0 0,-3 0 1,-1 0-440,19 3 0,-5-1 0,-22-3 0,-3 0 0,-2 0 0,-1 1 0,29 3 527,-8 0-527,-23-2 0,1 1 2827,28 3-2827,-23 0 0,0 1 0,21 1 0,2 6 651,-12-7-607,-12-2 1,0-1-45,24 2 0,-23-2 0,2 1-45,5-1 1,0 0 412,-10-2 0,2 1-368,6 0 0,5 0 0,-3-1-292,-1 1 0,-2-1 292,16 1 0,0 0-729,-17-3 0,-3 1 729,0-1 0,-1 1 0,-1-2 0,-1 1 0,11 3 0,-1-1 0,20-1 0,-25 2 0,-2-2-560,9-4 560,-9 8 301,-3-9-301,-5 3 476,11-4-476,5 0 0,11 0 0,-13 0 0,-5 0 1497,-14 0-1497,21 0 737,-6 4-737,14-3 0,-15 7 0,-16-7 0,-8 3 0,-11-4 0,-2 0-1979,-2 0-1619,-5-16 3598,-9-8 0,0-7 0,-6-2 0</inkml:trace>
  <inkml:trace contextRef="#ctx0" brushRef="#br3" timeOffset="103881">11374 5301 21385,'-12'-21'4227,"-2"1"-3417,0 2-180,-3 2-91,3 1-179,0 3-90,7 3-270,2 4 0,10 3 90,7 8-90,11 4 0,8 6 0,7 2 0,3 0 0,2 0 0,-1 0 0,-3-1 0,-2-2 0,0 1-90,-12-8 90,-4 6 0,-15-9 90,-4 18-90,-8 22 0,-4 4 0,2-13 0,-3 0 0,0-4 0,-2 0-214,0 3 1,-1 0 213,1 3 0,0-1 0,0-1 0,0 1 0,1-1 0,1 0 0,0-2 0,0 0 0,-8 27 0,1-6 90,4-10-90,5-11 0,0-7 180,9-15-180,-8-4 0,7-8 0,-2-4 0,-3-7 0,5-10 427,-10-13-427,6-3 0,0-3 0,-2 5 0,1-1-368,-2-16 1,0-1 367,3 11 0,0 2 0,-1 0 0,2 0 0,1 3 0,1 2 0,-5-26-180,6 9-720,-3 11-269,4 7-450,0 9 1619,0 3 0,-7 18 0,-2 4 0</inkml:trace>
  <inkml:trace contextRef="#ctx0" brushRef="#br3" timeOffset="104744">1458 9571 21835,'-35'-35'3238,"-1"4"-2429,-6-2-359,7 8-270,3 3 90,18 13 89,9 15 91,8 15-225,5 15 0,2 9-90,5 15 0,3 5-581,-6-21 0,0 2 0,1-1 446,0 3 0,1 1 0,0-2 0,6 15 0,-1-5-317,-6-16 0,0-2-133,2 5 0,0-4-809,0-4-810,-3-17-7762,-6-13 9005,-6-25 1,-6-20 0,-5-16 0</inkml:trace>
  <inkml:trace contextRef="#ctx0" brushRef="#br3" timeOffset="104908">1271 8983 23634,'-35'-35'2248,"1"4"-2068,3 6-180,5 5-360,5 4-359,11 4-2609,8 5 3328,10 13 0,7 11 0,3 11 0</inkml:trace>
  <inkml:trace contextRef="#ctx0" brushRef="#br3" timeOffset="105293">1689 9435 24893,'0'7'1169,"0"5"-1169,0 0 90,4 15-90,6 13 45,4 3 0,5 5-45,2 3 0,1-1 0,0 1 0,0-1 45,0-2 0,-1-10-135,-7-25 45,-10-44 0,-5-19 45,1 12 0,-2-3-902,-1-8 0,0-5 0,0 5 902,2 4 0,2 4 0,1 3 0,1 1-122,8-24 212,9 18-90,9 16 0,25 26 0,-8 18-88,-14 0 1,-2 5-93,13 23-270,-2 5-450,-6-4-539,-5-3 1487,-8-9-48,-4-9 0,-9-12 0,-4-7 0</inkml:trace>
  <inkml:trace contextRef="#ctx0" brushRef="#br3" timeOffset="105475">2339 9222 23993,'0'-23'2159,"0"5"-2069,0 9 90,5 13-180,6 10 0,9 13-90,7 9-270,3 8-359,1 3-451,-3 1-899,-3-5 2069,-8-4 0,-8-12 0,-5-3 0</inkml:trace>
  <inkml:trace contextRef="#ctx0" brushRef="#br3" timeOffset="105642">2071 8612 23993,'-49'-44'990,"4"6"-1440,10 9-270,9 8-539,14 5-1259,10 9 2518,14 3 0,11 4 0,5 0 0</inkml:trace>
  <inkml:trace contextRef="#ctx0" brushRef="#br3" timeOffset="105893">2510 8349 24983,'0'-16'2428,"-4"7"-2248,3 13-180,6 18 90,14 26-90,-3-14 0,3 2-692,3 7 0,3 3 602,1 5 0,1 2-135,2 1 1,1 1-226,-2-1 0,1 1-510,-4-10 1,1 3 0,0-3 959,5 13 0,-1-2 0,-1-4 0,-1-4 0,-11-16 0,0 0 0</inkml:trace>
  <inkml:trace contextRef="#ctx0" brushRef="#br3" timeOffset="106208">2623 9050 23454,'-29'-18'1439,"7"-2"-1439,11-2-90,17-6-270,17-3 45,7 5 0,4 2 225,21-13-114,-15 13 1,-1 1 383,10 0 269,-6 3 1,-11 6 90,-8 3-180,-6 6-180,-7 1-1,2 10 1,-2 6 318,10 12-408,4 13-90,-1-3 0,1 4-90,-6-8 0,1 0-435,6 11 0,-1-1-554,5 11-630,-5-9-8122,-7-12 8870,-10-14 1,-2-12 0,-6-9 0</inkml:trace>
  <inkml:trace contextRef="#ctx0" brushRef="#br3" timeOffset="106366">2985 8254 23364,'-27'-34'2338,"3"5"-2248,5 9-539,3 6-541,10 3-899,0 6 1889,6 1 0,0 14 0,0 2 0</inkml:trace>
  <inkml:trace contextRef="#ctx0" brushRef="#br3" timeOffset="107310">3504 8512 23993,'-28'-25'2249,"0"4"-1979,-1 6-90,4 8 180,-6 13-271,15 15-44,5 11 0,4 8-45,10 6 0,5 3-90,4 13 1,5 0-1,5-6 0,6-8-90,-1-16 0,3-11 90,24-30 180,-21-32 0,-21 4 0,-5-2-293,-7 4 1,-4 0 382,-1-3 0,-2 1 45,-4 1 0,-1 1-241,0 3 0,-1 1 196,-9-17-180,4 14 0,6 18 89,13 34-134,10 11 1,5 5 44,0 1 0,4 3-120,4 0 0,5 3 0,1-4-330,10 2 0,2-5 347,0-1 1,1-6-78,-5-12 0,-2-10 223,11-27-133,-10-23 90,-22 11 0,-4-3-508,-2-9 1,-4-3 597,-5-8 0,-5-3-462,0 15 1,-1-1 0,-2 0 521,-2-2 0,-1 0 0,-3-3 142,-1 0 0,-3-2 1,0-1-1,1 4-112,-1-2 0,1 4 0,-1-2-90,-5-9 0,-2-2 0,2 6-90,1 7 0,2 6 0,2 5 0,1 4 0,-11-17 249,7 24-249,11 26 0,10 36 0,6-5 0,2 4-429,4 12 0,3 2 429,3 6 0,4 3 0,4-1 0,3 3 0,0-4 0,-7-13 0,1-2 0,1 0 0,7 12 0,3 0 0,-1-5 0,0-6 0,-1-5 0,-1-3 0,1-3 394,-4-6 0,1-2-799,4 0 0,1-6 23,25-12-337,-5-16 269,-15-38 360,-27 16 0,-4-5-1194,2-25 1,-2-2 1597,-3 15 1,-1 2 90,1-17 0,-2 4 364,-3 25 0,0 4-49,-4-22-181,-1 13-539,1 10 0,-3 10 0,6 6 3378,-3 12-3378,8 14 0,18 51 0,-10-32 0,2 1-1326,6 18 0,2 1 1326,-4-9 0,0-2 0,0 0 0,-1-1-300,0 0 1,0-1-511,-2-5 1,-1-1-1620,12 26 2429,-7-14 0,-7-11 0,-4-8 0</inkml:trace>
  <inkml:trace contextRef="#ctx0" brushRef="#br3" timeOffset="107479">4357 7418 25073,'-37'-51'-90,"5"6"-810,7 9-719,13 7 1619,28 2 0,10 14 0,22 1 0</inkml:trace>
  <inkml:trace contextRef="#ctx0" brushRef="#br3" timeOffset="107792">4609 7440 22249,'-8'-4'2518,"3"-7"-1671,11-13-757,34-15-90,2 9 45,-9 15 0,1 4 225,15 11 233,-4 20-143,-12 18 0,-13 26-545,-15-25 1,-4 6 274,-5 2 0,-3 4 0,-1-1-356,0 7 0,-2-1 266,1-7 0,-1 1 0,0-4 0,1-4 0,2-4-33,-2 27 123,4-17-270,23-13-269,5-20 342,23-18-1152,5-20 494,-23 5 1,3-6 764,6-16 0,3-9 0,-4 2 0,1 2 0,-1-2 0,0-5 0,0-1 0,0 0 0</inkml:trace>
  <inkml:trace contextRef="#ctx0" brushRef="#br3" timeOffset="108331">5421 7278 22554,'-22'-46'2699,"-2"5"-2250,-5 9 91,-10 10-360,7 18-90,-3 18 0,15 23-90,5 17 0,7 12-256,7-31 0,2 1 211,2 0 0,2 0-135,10 28 10,3-8-100,3-12 180,-1-13-180,8-19 180,-10-17 0,1-48 225,-16 14 0,-5-4 0,0-1 0,-1-1 45,-3 0 0,0 3 0,-5-8 417,1 6-597,6 27 85,6 10-85,6 30 0,9 9 0,5 9-180,2-2-270,17 3 270,-7-21 0,7-13 180,-12-29-90,-3-22 90,-5-14-476,-11 0 1,-4-4 610,-4 12 0,-1-1 44,-2 4 1,0-3 0,-2 3 180,-5-5 0,-2 2 44,-1 1 1,-1 1-135,0 5 0,-1 2-270,0 5 0,0 3 0,-9-18 0,1 14 0,5 14 0,7 26 0,11 46 0,11 16-466,-2-17 0,2 1 466,2-7 0,1-2-315,2 1 0,0 0-315,2-2 1,1-1-136,-1-2 1,1-1 159,-1-5 1,1-1-9227,14 18 8960,-9-15 1,-6-12 0,-6-8-1</inkml:trace>
  <inkml:trace contextRef="#ctx0" brushRef="#br3" timeOffset="108643">5401 6970 23723,'-29'-16'1350,"6"0"-1260,11 1-90,27-15-360,38-8 315,-9 11 0,4 0-117,-4 4 0,1 3 341,0-1 1,-3 3 540,5-5 90,-10 3 179,-11 2-89,-10-4-900,-8 9 0,-4 6 0,8 31 0,5 16 0,1 2 0,2 2 0,5 12 0,1 1-517,-2-5 1,-1-3-204,-8-17 1,-2-1-990,10 21-719,-5-7 2428,-8-15 0,-4-12 0,-4-10 0</inkml:trace>
  <inkml:trace contextRef="#ctx0" brushRef="#br3" timeOffset="108792">5827 6364 23184,'-24'-40'599,"-1"0"1,3 4 0,-1 2-510,2 4 0,0 3-180,-14-15-630,9 10-269,8 9-1440,9 12 2429,13 5 0,10 14 0,9 2 0</inkml:trace>
  <inkml:trace contextRef="#ctx0" brushRef="#br3" timeOffset="109075">6095 6414 23723,'-3'20'1979,"-4"0"-1709,-3 2 0,-2 6-90,5 10-90,2 10-90,12 6 0,9 7 0,8-20 0,6-2-326,-6-12 1,3-1 325,8 6 0,3-6 0,15-10 428,8-36-68,-24-13-135,-17 2 0,-6-5-226,-11 2 1,-6 0 90,-2-4 0,-4 1 0,-4-1 0,-3 1-90,-2 2 0,-2 2-90,-1 2 0,-2 3-765,-8 1 1,-2 5-675,-15-3-810,-9 17 2339,23 22 0,8 16 0,2 2 0</inkml:trace>
  <inkml:trace contextRef="#ctx0" brushRef="#br3" timeOffset="109477">6481 6382 24983,'2'-39'2338,"2"5"-2158,-4 5-90,6 6 0,14 15-90,9 15 0,6 15 0,3 8 0,2 6 0,-1 4 45,7 8 0,-2 0-90,-11-9 0,-3-3 225,6 16-90,-22-36 0,-7-18-90,-4-17 0,-6-21 180,2-13-90,-3-11-364,4-2 274,2 9 0,2 8 0,11 19 0,5 24 262,14 23-262,3 25 0,-15-17 0,0 2-715,2 2 0,-1 1 715,1-1 0,-1 1 0,-1-1 0,-1-1 0,16 19 0,-7-8-1169,-8-10-540,-5-9-929,-7-8 2638,-6-8 0,-12-9 0,-3-2 0</inkml:trace>
  <inkml:trace contextRef="#ctx0" brushRef="#br3" timeOffset="112149">5165 13017 24263,'-18'0'1889,"2"0"-1619,3 0 0,7 0 0,2 0 539,4 0-449,6-2-180,4-5 0,12-8-90,11-10-90,11-12-491,-15 15 0,1-3 491,7-3 0,1-3 0,7-3 0,2-2-1023,-12 9 1,1 0 0,0 0 1022,4-2 0,0-1 0,0 0 0,3-1 0,0-1 0,3-2-231,2 0 1,4-3 0,1-2 0,1 1 230,-7 5 0,1-1 0,0-1 0,0 1 0,0 0-298,0 0 0,0 1 1,0-1-1,0 1 1,0 1 297,-1 0 0,1 0 0,-1 0 0,-2 2 0,-1 2 0,8-6 0,-3 3 0,3-1-129,-3 2 1,4-1 0,-1 0 0,-3 2 128,1 0 0,-4 1 0,2 0 300,-5 2 0,3 0 0,-2 1 1,-3 2-301,10-5 0,-2 2 0,-7 2 0,2 0 0,1-2 0,0 0 0,2-1 0,-1-1 23,1-1 1,1 0 0,-1 0-24,2-1 0,-1-1 0,-1 2 48,-8 4 0,-1 2 0,1-1-48,2-2 0,1-1 0,1 1 0,-1-1 0,1 1 0,2-3 0,1 0 0,3-3 0,1 1 0,-3 1 0,1-1 0,-2 2 0,3-2-170,5-3 1,5-4 0,-1 2 0,-6 3 169,-11 6 0,-4 3 0,2 0 0,7-6 0,1 1 0,-4 1 125,-2 1 0,-1 0-125,11-8 0,3-2 0,-15 10 0,1-1 0,0 0 32,-1 0 0,1 0 0,0 1-32,0-1 0,1-1 0,-3 3 0,5-4 0,2 1 0,-2 2 0,3-2 0,-1 2 0,8-4 0,0-1 0,-7 6 0,3-2 0,-3 2 0,5-1 0,0 2 0,-5 2 0,3 0 0,1-1 0,1-1 0,0 0 0,1 0 0,-2 1 0,1 1 0,1-2 0,-7 2 0,2 0 0,0 0 0,-2 0-141,7-4 1,-1 0 0,-1 1 140,2 0 0,0 0 0,0 0 0,-1 1 0,-1 0 0,-2 1 722,6-1 0,2 1-722,-4 0 0,4 0 0,-2 0 0,-12 5 0,-2 2 0,4-2 0,7-4 0,6-1 0,-1-1 0,-5 3-216,-6 2 0,-4 3 0,1-2 216,14-5 0,2-1 0,-3 0 0,-13 6 0,-2 1 0,-1-1 0,3 0 0,-1-1 0,1 0 0,-1-1 0,0 1 0,2-2 57,14-7 0,3-1 1,0-1-58,-15 7 0,0 0 0,0 0 0,0 0 0,13-7 0,0 1 0,0-3 254,-10 5 1,2-2 0,-2 0-1,-4 3-254,8-6 0,-3 0 0,-7 5 0,1-1 0,-1-1 0,-3 2 0,0-1 0,-2 1 0,7-3 0,0-1 0,-8 4 0,2-1 0,-3 2 0,3-1 0,-1 1-104,14-12 1,0-1 103,-12 11 0,-1 1 194,12-9 1,-1 2-195,-14 9 0,-2 3 0,2-1 0,0 0 0,1-1 0,0 0 0,1 0 0,1 0 0,-1 1 0,1 1 0,0-1 0,1 0 0,16-8 0,2-1 0,-14 8 0,1 0 0,13-7 0,0 0 0,-17 10 0,-1 2 0,-1 0 0,0 1 0,-2 0 0,0 0 0,-2 2 0,-1 0 0,1-1 0,-1 0 0,-1 2 0,-1 0 0,1-1 0,1 0 63,12-7 0,0 0-63,-10 6 0,2-1 0,3-3 0,3-2 0,-3 1 0,-3 1 0,0 0 0,5-3 0,4-2 0,-4 1 0,-2 2 0,-2 1 0,11-7 0,-1 1 0,-15 10 0,-3 2 0,27-17 0,-4 2 0,-3 3 0,-3 1 1483,-2 4-1483,-14 6 0,0-1 0,15-9 0,-16 8 0,0 1 0,11-8 1030,-1 2-1030,1 0 0,10-4 0,-14 9 838,3-1-838,-19 9 0,-5 3 662,-4 2-662,-2-1 0,-2 3 0,0-4 0,7-2 0,-3-3 0,9-4 0,-4 0 0,12-6 0,-8 6 0,4-1 0,-12 8 0,-5 4 0,-1-2 0,-2 4 0,1-4 0,-2 4 0,0-5 0,0-4 0,0 0 0,-2-4 0,0 5 0,-2-3 0,0 6 0,0-3 0,0 6 0,-9-4 0,1 2 0,-11-2 0,-1 2 0,-11 0 0,-9 2 0,0 3 0,-4 1 0,10 2 0,-2 0 0,-27-1 0,0 2 0,28-1 0,2 2 0,-9-1 0,4 0 0,2 0 0,4-4 0,18-2 0,7-1 0,21-1 0,14-1 0,5-1 0,4 0 0,25-5 0,-19 4 0,2 0 0,-1 2 0,-1 0 0,22-1 0,-15 0 0,0 1 0,4 1 0,-20 2 0,-2-1 0,9-2 0,8-2 0,-12 2 0,-2 2 0,-15 3 0,-11 16 0,-1 5 0,0 16 0,-4 10 0,4 7-1141,-2 9 1141,4 0 0,1 2 0,1-6 0,2 9 0,-3-22 0,4 9 0,-8-29 0,3-4 1141,-6-12-1141,-15-14 0,-3-4 0,-18-13 0,-6-6 0,3-1 0,-2-1 0,6 5 0,0 0-339,-11-11 0,0-1 339,12 11 0,1-1 0,-9-5 0,1-1 0,13 11 0,0 1-315,-13-9 0,4 4-1484,10 10-809,-3-1 2608,17 24 0,0 11 0,-5 6 0</inkml:trace>
  <inkml:trace contextRef="#ctx0" brushRef="#br3" timeOffset="113558">2554 14993 25972,'-4'0'1709,"-5"0"-1439,7 0-180,-7 0 0,8 0 0,-2 0 0,-1 0-180,-2-4 90,-8-5 90,-34-13 0,-1 10-199,9 5 0,-2 4 154,3 9 0,1 6-453,-3 3 1,0 6 407,-1 7 0,1 5 0,1 5 0,4 4 0,2 3 0,5 7 0,12-3 0,5 4 0,3-2 0,5 7 0,6 0 0,3-9 0,5 2 0,5-7 0,12 0 0,11-6-138,2-10 0,7-4 1,2-3 137,1-6 0,3-4 0,0-1-30,0 0 0,0-1 0,-1-4-240,17-7 0,-6-8-765,-15-5 1,-7-4-585,10-14 404,-24 10 1,-5-2 1261,-12-14 1,-14 0-1,-5 1 1</inkml:trace>
  <inkml:trace contextRef="#ctx0" brushRef="#br3" timeOffset="113867">2891 15102 24443,'-20'-10'1709,"-2"4"-1529,-5 12 0,1 10-180,3 14 90,10 10-90,12 8 90,13 2-90,12-2 0,13-7 0,6-10 0,6-14 0,-2-7 0,-4-16 90,-9-6-90,-9-10 90,-13-8 0,-14-4-90,-11-2 0,-13 2-180,-7 4-270,-4 7-450,-1 12-359,1 5-720,4 6 1979,3 0 0,8 0 0,2 0 0</inkml:trace>
  <inkml:trace contextRef="#ctx0" brushRef="#br3" timeOffset="114226">3074 14975 23349,'2'-14'2338,"0"1"-2016,0 8-232,4 7-43,4 12 43,8 13-90,7 12 0,2 6 12,-8-12 0,-1 2 78,9 25-18,-5-4-72,-22-36 0,-10-33 90,-6-25 0,4-13 0,6-5-90,5 18 0,5 1 180,21-22-180,7 7 0,15 29 0,-4 27-270,0 8-1889,10 19-270,-17-8 2429,3 3 0,-23-17 0,-4-5 0</inkml:trace>
  <inkml:trace contextRef="#ctx0" brushRef="#br3" timeOffset="114794">3533 14062 24983,'-12'-58'1889,"1"9"-1620,5 19 1,4 20 90,12 24-180,12 29-90,-5-11 0,3 6-60,3 6 0,4 5 0,-1-2-633,6 10 1,0 0 602,-5-8 0,3 2 0,-3-4 0,1-2 0,-1-4 0,-3-6 0,1-1-137,0 1 0,-1-3 137,6 7 0,-2-6-90,-22-31 1,-11-36 89,-30-16 0,7 17 0,-6 4 0,-8 8 0,-3 7 45,8 7-1,2 6-44,-25 23 1157,35 10-1157,11 7 0,28 22 0,9-17 0,-1-16 0,4-5-180,25-6-350,-5-15 0,2-6 170,-12-4 0,-1-3 45,14-6 0,-2-4 45,-16-3 1,-5-4 134,-1-3 0,-1-2 135,-4-3 0,-2-1 90,-1 0 0,-3-1 179,-3 2 1,-2 0 450,5-28 0,-6 8-1,-4 13-269,-2 9-90,-2 11-360,0 12 0,4 15 0,2 14 0,8 19 0,3 8 0,5 10 277,0-1-277,3 1 0,-3-6-1259,-2-7-2969,-2-3 4228,-9-23 0,-9-10 0,-9-21 0</inkml:trace>
  <inkml:trace contextRef="#ctx0" brushRef="#br3" timeOffset="114925">4170 13822 21429,'-36'-50'1889,"3"7"-280,3 9-1879,7 9 128,10 7-1117,6 5-776,7 4 2035,6 2 0,4 4 0,7 1 0</inkml:trace>
  <inkml:trace contextRef="#ctx0" brushRef="#br3" timeOffset="115149">4341 13469 24263,'0'-11'2878,"0"2"-2698,0 4 180,2 3 90,7 12-225,11 11 0,6 7-225,13 16 0,4 8 0,-5-4 0,1 4 0,-1-1-630,-3-4 1,-1-2 0,-2 3-1,4 9 0,-1 1 1,-6-5-181,-6-7 1,-2-2-523,4 7 1,-3-4 1331,-5 0 0,-7-13 0,-6-8 0</inkml:trace>
  <inkml:trace contextRef="#ctx0" brushRef="#br3" timeOffset="115444">4637 14130 23723,'-28'-23'1709,"3"0"-1619,13-1-90,13-3-359,18-7-91,16-3 225,-1 8 0,4-1 540,-1 2 0,2 1-83,-2 0 1,-1 1 666,20-11-89,-36 20-361,-4 5-179,-6 5 0,5 11-180,3 12 0,10 16-90,2 11 0,5 9-92,-17-23 0,0 1 2,1 0 0,-1-1-450,17 28-360,-5-5-359,-3-9-3238,-9-1 4497,-7-21 0,-13-11 0,-7-20 0</inkml:trace>
  <inkml:trace contextRef="#ctx0" brushRef="#br3" timeOffset="115568">4930 13442 22554,'-21'-34'869,"1"-1"1,0 4 0,1 1-690,-13-15-360,5 12-360,7 10-719,10 11-1170,4 6 2429,12 16 0,2 5 0,7 10 0</inkml:trace>
  <inkml:trace contextRef="#ctx0" brushRef="#br3" timeOffset="115850">5267 13478 24083,'0'5'2429,"2"7"-2069,3 16-270,6 7 0,7 18-180,8-5-180,9 0 90,8-5 90,4-9 90,-2-11 90,-6-12 90,-11-17 269,-14-11 1,-12-16 0,-16-13-270,-7 7 0,-4-2-488,4 8 0,-2 2 173,-7-10 1,-3 3-895,0 11 0,1 6-680,-11-3 1709,-17 12 0,41 22 0,1 9 0</inkml:trace>
  <inkml:trace contextRef="#ctx0" brushRef="#br3" timeOffset="116226">5649 13410 25792,'13'8'720,"6"9"-540,3 10-180,7 11 90,1 4-90,1 1 0,-3-3 90,-3-5 0,-7-8 0,-4-7-1,-8-11 91,-9-19 0,-10-40-90,3-14-269,4 18 1,1-1 403,5 6 0,2 2-91,1 1 1,0 1-135,8-26 0,7 15 0,8 16 0,8 17-127,13 21 127,8 17 0,-23-4 0,-1 3-368,2 4 1,0 0 367,-1 1 0,-1 1 0,-2 0 0,-1 0 0,-3-3 0,-2-1 0,16 18-1709,-9-8-900,-9-11 2609,-11-9 0,-12-8 0,-7-6 0</inkml:trace>
  <inkml:trace contextRef="#ctx0" brushRef="#br3" timeOffset="118631">5628 17087 21924,'-16'15'3329,"3"-6"-3150,5-5 91,5-10 90,12-8 0,11-15 0,21-16-744,-12 15 1,2-2 518,9-6 0,2-3-570,-9 11 0,1-1 0,2-1 525,5-4 0,1-1 0,1 0-30,4-3 0,1 1 0,5-5-6,-7 7 0,3-3 0,3-2 0,0 0 0,1-1-372,-5 5 0,-1-1 0,2-1 0,1 0 0,1-1 0,2-1 318,-9 7 0,1 0 0,2-2 0,1 0 0,0-1 0,0 0 0,0 1 0,-1 1 0,-2 1-258,6-5 0,-1 1 0,-1 1 0,0 0 0,-1 1 0,1 0 1,0-1 257,1 0 0,2 0 0,-1-1 0,0 1 0,0 1 0,-2 1 0,-2 1-163,7-5 1,-3 2-1,0 2 1,-2-1-1,2 0 163,-1 0 0,0 1 0,0-1 0,2-1 0,2-2-79,-4 3 1,1-1 0,3-2 0,0 0 0,0 0 0,-1 1 0,-3 2 78,-3 3 0,-4 3 0,-1 0 0,2 0 0,4-2 0,6-4 0,-12 9 0,5-3 0,4-2 0,2-2 0,3-1 0,2 0 0,1-1 0,-1 0 0,0 0 0,-1 1 0,-2 2 0,-3 1 0,-4 3 0,-4 3-25,14-10 1,-7 5-1,-3 2 1,-1 1-1,3-2 1,6-3 24,-9 5 0,5-2 0,4-2 0,2-2 0,2 0 0,-1 0 0,-1 1 0,-3 1 0,-3 3 0,-5 2 0,-7 3 169,11-6 0,-9 4 0,-4 2 0,2 0-169,14-9 0,0 0 0,2-3 0,-12 8 0,3-2 0,1-1 0,-1 0 0,-2 2 74,1 0 1,-2 2 0,-1 0 0,3-2-75,0 0 0,1-1 0,2-1 0,-2 1 0,-2 3 0,13-8 0,-3 3 0,0 0 0,2-2 0,-1 0 0,2 1 0,-2 1 0,0 1 0,4-3 138,-13 8 1,2-2 0,2-1-1,0 0 1,0 0-139,0 0 0,0-1 0,1 0 0,-1 0 0,0 0 0,0 0 0,1 0 0,-1 1 0,-1-1 0,0 1-96,7-6 0,0-1 0,-2 2 1,-4 2 95,-1 1 0,-4 2 0,2-1 0,1-1 0,3-2 0,0 0 0,-3 1 0,2-2 0,-2 2 0,2-2 0,-3 3 0,2-2 0,0 0 0,-4 1 0,-1 1 0,-4 1 0,0-1 0,-1 3 0,0-1 0,4-6-77,-2 1 0,6-7 0,4-4 0,-1 0 0,-1 2 1,-5 4 76,0 0 0,-5 4 0,1-1 0,3-3 102,-4 4 1,3-4 0,3-2-1,0 0 1,-1 0 0,-3 3 0,-5 3-103,15-13 0,-7 5 0,0 0 0,2-2 0,-1 1 0,4-2 0,-11 9 0,2-1 0,1-1 0,0 1 0,-3 2 0,0 0 0,-2 3 0,0-1 0,2 0-168,8-8 1,3-2-1,0 1 1,-4 4 167,-3 4 0,-2 3 0,-1 1 0,-1 2 0,0 0 0,1-1 179,9-6 1,2-1 0,0 0-180,0 1 0,0 1 0,0 0 314,0 0 1,-1-1-1,0 2-314,-2 2 0,-2 2 0,-1 1 0,6-4 0,1 0 0,1 0 0,4-1 0,-3 0 0,-10 7 0,-1 1 0,2-1-220,-2 1 1,2-3 0,0 1 0,-2 1 219,1 0 0,-3 0 0,0 1 0,0-1 0,1 0 0,-1 0 354,-1 1 1,0 0 0,2-1-355,12-6 0,4-1 0,-4 1 0,-12 8 0,-2 1 0,2-1 0,11-5 0,2-1 0,-3 2 0,3-3 0,-2 3 0,2-2 0,1 0 0,-1 1 0,2-1 0,-4 2 0,4-1 0,-3 0 0,-12 8 0,-2 1 0,3-3 0,7-3 0,4-4 0,0 1 0,-5 2 0,-8 6 0,-5 1 0,3-1 0,9-6 0,2-1 0,0 0 0,-6 3 0,0-1 0,-2 2 0,6-4 0,0-2-442,1-2 0,4-3 0,-6 3 442,-5 5 0,-2 0 0,11-11 0,-1 2-87,-15 12 0,-1 2 87,-1-1 0,1 0 773,0 1 0,3-1-773,17-12 0,3 0 71,-12 8 1,0 0-72,-5 4 0,1-2 0,2 0 0,2 1 0,1-1 0,-2 2 0,6-6 0,2-1 0,3 0 0,5-2 0,-6 2 0,-7 3 0,-2 0 0,3-1 0,2-4 0,-4 2 0,-5 3 0,-2 1 0,12-10 0,-2-1 0,-13 11 0,-3 0 0,1 1 0,-1-1 0,1 0 0,-1 0 988,-1 1 1,-1 0-989,1 0 0,-1 1 0,-2 1 0,-1 1 0,0 0 0,-1 0 0,22-21 0,-19 14 0,1-1 0,13-16 0,-16 17 0,-1 1 0,9-8 0,1-1 0,1 5 0,-11 12 0,0 1 0,15-12 775,-8 8 1,1-1-776,-6 3 0,1 0 0,7-6 0,3-1 0,2-2 0,-1 2 0,-8 6 0,0 2 26,-1 1 0,-2 2-26,11-5 0,-6 3 1026,-5 3-1026,-7 4 603,-5 5-603,-6 3 161,-4 1-161,-11 3 0,-10-6 0,-10 2 0,-9-7 0,-31-4 0,7 2 0,3 3 0,-1 2 0,-10 2 0,24 3 0,2 2 0,-5 3 0,11 0 0,7-2 0,9-1 0,8-1 0,13-3 0,43-8 0,6 0-169,-11 4 1,4 0 168,9 0 0,0 0 0,-16 2 0,0 1 0,18-2 0,-4 0 0,-7 1 0,-1 2 0,-28 5 0,-6 2 0,-4 0 0,-4 4 0,0 7 0,-2 12 0,4 11 337,0 11-337,4 7 0,4 3 0,-1-15 0,2 1 0,9 17-1019,-7-21 1,0-2 1018,7 8 0,-3-11 0,1 0 0,-11-14 0,-9-5 0,-15-15 0,-35-28 0,4 1 1018,12 7 1,-1-2-1019,-14-12 0,1 2 0,3 4 0,3 3 0,1 7-2159,-10-2-90,11 9 2249,-7 0 0,11 11 0,1 0 0</inkml:trace>
  <inkml:trace contextRef="#ctx0" brushRef="#br3" timeOffset="119630">5429 18168 24353,'-3'-9'3778,"2"2"-3418,-7 1-270,8 3-90,-4 1 0,8 12 0,7 9 0,10 17 0,12 12 0,-14-21 0,0 1 0,3 2 0,-1 0 0,2 0 0,-1 0 0,-1-3 0,-1 0-757,15 21-593,-7-12-539,-10-9-809,-6-13 2698,-9-12 0,-12-17 0,-5-9 0</inkml:trace>
  <inkml:trace contextRef="#ctx0" brushRef="#br3" timeOffset="119768">5303 17883 23708,'-49'-43'1530,"3"5"-1620,9 6 129,8 7-938,9 7-642,12 5 1541,15 6 0,9 3 0,12 4 0</inkml:trace>
  <inkml:trace contextRef="#ctx0" brushRef="#br3" timeOffset="120025">5628 17626 24533,'-16'-18'4048,"-2"1"-4048,1 4 0,1 4 0,7 14 0,15 14 0,18 26 0,-4-14 0,3 4-438,6 6 1,2 4 437,0 3 0,3 4 0,-1-2-382,-8-10 0,-1-2 0,2 1 382,6 11 0,1 3 0,-2-5-180,-3-1 1,-1-4-406,-4-4 0,-2-1-225,-3-7 1,-1-1-9022,5 22 8196,-21-28 0,-14-12 0,-18-19 1</inkml:trace>
  <inkml:trace contextRef="#ctx0" brushRef="#br3" timeOffset="120143">5762 18281 23004,'-37'-29'1799,"7"0"-1619,16-19-270,21 8-180,5 11 0,6-1-1484,21-9 0,4 2 1384,-8 6 1,1-1 0,14-10 0,-1 1-1,-15 10 1,0 1 0</inkml:trace>
  <inkml:trace contextRef="#ctx0" brushRef="#br3" timeOffset="120343">6189 17485 22914,'-15'-11'3778,"1"0"-2879,7 14-539,18 35-360,10 8-484,-3-6 1,4 2 483,-1-6 0,1 1-45,1 2 0,0 1-180,2 0 0,-1-1-225,-1 0 1,-1-1-181,0-2 1,-1-1-242,-3-3 1,-2-1-1829,11 21 2699,-9-9 0,-10-13 0,-4-6 0</inkml:trace>
  <inkml:trace contextRef="#ctx0" brushRef="#br3" timeOffset="120745">6237 17992 22554,'-23'-25'1709,"9"-2"-1619,10 0-90,20-7-90,14-4 45,-6 15 0,3 1-455,5-3 0,2 2 500,1-1 0,1 2 45,0 1 0,0 1 180,7-2 0,-1 3 225,14-4 179,4-3 221,-36 19-491,-8 1-89,-6 3-180,-5 1 0,-2 2-90,-3 0 690,4 0-869,9 0-181,1-4-270,19-11 450,-9-18 270,-3-2 180,-8-9 90,-20 14 629,-22 1-539,-3 14-90,-18 7-180,11 17-90,5 9-90,7 9 0,13 8 0,10 5 0,14 4-360,10-1-540,11-5-629,6-4-719,4-9 2248,-3-11 0,-3-6 0,-3-8 0</inkml:trace>
  <inkml:trace contextRef="#ctx0" brushRef="#br3" timeOffset="121127">6968 17314 23634,'-10'-33'3957,"4"4"-3597,-2 7-180,7 6 90,-2 7-90,8 15-180,7 12 0,13 20 0,6 13 0,-13-23 0,0 3 0,7 12 0,0 1 0,-8-13 0,0 0 0,3 6 0,-1-3 0,-1 0 0,-10-20 0,-13-38 0,2-19 0,-2 4 0,-1-2 0,5 1 0,2-2-356,1-20 0,2 1 356,0 17 0,0 1 0,3-11 0,3 5 0,8 1 0,4 14 0,1 16 0,12 16 0,-10 9 0,6 9 0,-14 2-90,-3 0-1079,-4-2-271,-2 0-448,0-8 2065,7-11 1,1-13 0,8-9 0</inkml:trace>
  <inkml:trace contextRef="#ctx0" brushRef="#br3" timeOffset="121650">7687 16721 23094,'6'-38'2563,"-1"0"1,-3-22-2204,-13 51-360,-9 19 0,1 16 0,1 21 0,9 15 0,10-11 0,2 2-301,2-14 1,1 0 300,5 12 0,2-3-450,12 4-90,3-11 147,1-20-416,12-27 629,-13-19 90,7-26 180,-23-8-141,-7 23 1,-2 0 275,-4-3 0,-2 0 89,-1 1 1,-2-1 135,-6-7 0,-2 1-360,1 9 0,0 2-90,-12-18 0,12 36 432,9 38-432,8 19 0,6 16-496,8 7 496,-5-30 0,1 0 0,1-3 0,2 0-180,20 23-269,2-13 367,-1-20-458,1-15 180,-3-26 270,1-19 45,-20 11 0,-1-7-228,-3-7 0,-1-7 0,-3-2 482,-3-11 1,-4-3 0,0-1-790,0 15 1,0 0-1,-1 0 1,-1-1 736,-3-2 1,-2-1-1,0 2 1,-1 3-39,-1 0 1,-2 3 0,1 1-322,-6-19 1,-1 3 201,1 7 0,-1 3 0,2 10 0,0 3 0,-9-20 0,5 23 0,9 27 0,2 27 0,14 31 0,-2-12 0,2 4 0,5 8 0,2 4-377,4 6 0,1 2 377,-5-19 0,1 1 0,0 0 0,1 0 0,0 1 0,0 0 0,1-3 0,-1 0 0,1-1-180,7 18 0,1-3-675,-2-5 1,1-2 70,-4-7 0,1-1 784,0 0 0,-1-4 0,4 6 0,-1-2 0</inkml:trace>
  <inkml:trace contextRef="#ctx0" brushRef="#br3" timeOffset="121965">8174 16282 14182,'-25'-28'869,"-1"-1"1,3 3 0,1 0 575,0-1 1,2 2-1356,0-10 1319,11-4-1589,27 17-90,17-1 90,16-2 225,-9 8 0,2-1 180,-11 4 0,-1 1 90,8-4 0,-1 1 2523,7-10-2208,-19 8 2762,-5-1-3392,-18 5 0,2 19 0,0 10 0,10 27 0,5 22-567,-7-25 0,2 2 567,0 4 0,1 2 0,1 1 0,0 0 0,1-1 0,-1-1-74,-1-5 1,1 0-197,1 6 0,0-2-1754,-5-12 0,0-2-854,6 20 2878,-16-39 0,-13-34 0,-5-13 0</inkml:trace>
  <inkml:trace contextRef="#ctx0" brushRef="#br3" timeOffset="122093">8402 15527 22379,'-30'-48'749,"1"0"1,1 4-1,1 2-704,3 6 0,1 2 36,-2 1 1,2 4-2780,-4 4 2743,6 17 0,21 40 0,9 12 0</inkml:trace>
  <inkml:trace contextRef="#ctx0" brushRef="#br3" timeOffset="122426">8751 15667 24083,'0'-9'4048,"0"2"-3688,0 1-270,0 3-90,0 1 0,0 10 0,13 32 0,1 4 0,-1-8 0,3 1 0,-1-7 0,1-1 0,10 11 0,3-1 0,0-5 0,1-2 0,0-5 0,-1-3 0,20 0 0,-25-37 0,-6-12 0,-9-20 0,-4-10 0,-10-11 0,-5 0 0,-5 28 0,-7 3 0,-8 10 0,-5 4-135,2 3 0,-2 4-315,-6 11 0,1 8-809,-15 15-855,23-2 0,3 1 2114,-8 10 0,5 7 0,25-16 0</inkml:trace>
  <inkml:trace contextRef="#ctx0" brushRef="#br3" timeOffset="122878">9222 15495 24303,'0'-25'3149,"-4"3"-2601,3 4-548,-2 2 190,3 4-190,5 11 96,7 11-96,11 19 0,9 16 0,-5-1 0,0 2-172,-7-10 0,-1 2 172,5 10 0,-2 0 0,1 8 0,-7-8 0,-4-14 0,-6-14 0,-13-41 0,4-15 0,-2 0 0,0-4-983,4 0 1,2-2 982,-2-3 0,2-1 0,0 0 0,1 1 253,0 3 1,2 0-254,3-4 0,4 4 0,23-9 0,26 27 0,5 39 0,-24 7 0,-1 5-743,-5-1 0,-2 0 743,1 2 0,-1 1 0,-1-1 0,-1 1 784,-4-2 0,1 0-784,2 5 0,-1 0 0,-6-6 0,-2-1-540,17 20-1259,-19-19-450,-11-15 2249,-4-6 0,-9-1 0,-4-4 0</inkml:trace>
  <inkml:trace contextRef="#ctx0" brushRef="#br3" timeOffset="125294">10408 15328 20485,'-12'-2'3508,"1"0"-2878,1 0 90,2-1-91,4 1 181,-4-3-181,4 5-89,-1-2-90,-2 2-270,6 0-180,-2 0 0,15 0 0,15 0 0,33-2-874,-16 0 0,9-1 874,3 0 0,11-1 0,3-1 0,-2 0-704,-4 1 1,-1 0 0,2-1 0,5 1 703,-15 0 0,3 0 0,2 1 0,2-1 0,0 0 0,-1 0 0,-1 0-314,6 0 1,-1 0-1,0 1 1,-1-1-1,2 0 1,1 1 313,-5-1 0,0 1 0,1 0 0,1-1 0,0 1 0,1 0 0,0 0-158,-5 0 1,0 0 0,1 1 0,0-1-1,1 1 1,0-1 0,-1 1 0,1-1 157,2 1 0,-1 0 0,-1 0 0,1-1 0,1 1 0,2 1 0,1-1 0,3 0-41,-10 1 0,3 0 0,1 0 0,3 0 0,0 0 0,1 1 0,0-1 0,0 0 0,-1 1 0,-1-1 0,-2 1 0,-1-1 41,0 1 0,-2-1 0,-1 0 0,-1 1 0,-1-1 0,0 1 0,1 0 0,1-1 0,1 1 0,2 0 0,-2 0 0,3 0 0,1 1 0,1-1 0,0 1 0,1-1 0,0 1 0,-1-1 0,-2 1 0,-1 0 0,-2 0 0,-2-1 0,7 1 0,-1 0 0,-3 0 0,-2 0 0,0-1 0,-1 1 0,-1 1 0,2-1 0,4 0 0,0 1 0,0-1 0,-1 1 0,0 0 0,-2 0 0,1-1 0,3 1 0,0 0 0,-1 0 0,-1 0 0,-1 0 0,-1-1 15,5 1 1,-1-1 0,-1 0 0,-2-1 0,-1 1-16,6 1 0,-3-1 0,-1 0 0,-3-1 187,8 1 0,-3-1 0,-4-1-187,-10 1 0,-3 0 0,-3 0 584,9 0 1,-5 0-585,-13 1 0,-1-2 1911,24-5-1911,-28 1 2534,-3-10-2534,-21 7 1524,-4-3-1524,-3 7-1745,-16-3 1745,-30 4 0,-13 9 0,18 0 0,0 1 0</inkml:trace>
  <inkml:trace contextRef="#ctx0" brushRef="#br3" timeOffset="126111">10339 15342 21924,'-26'-17'5038,"-7"1"-4409,3-2-89,-3 5-180,14 6-270,3 3-90,2 2 0,15 12 0,9 6 0,26 16 0,-1-11 0,8 0 0,1 0-849,-1-3 0,0-1 1,5 1 848,2 1 0,4 0 0,5 0 0,8 1 0,-18-8 0,5 0 0,5 0 0,2 0 0,3 1 0,2-1 0,0 0 0,1 0 0,-1 0 0,-1 0-232,-3-1 0,0 0 0,0 0 1,0 0-1,1 0 0,1 0 1,-1 0-1,2 0 0,0 1 1,1-1-1,1 1 232,-7-2 0,1 1 0,0 0 0,2 0 0,0 0 0,1 0 0,0 0 0,0 0 0,0 1 0,0-1 0,-1 0 0,0 0 0,0-1 0,-2 1-142,6 0 0,0 1 0,1-1 0,-1 0 0,-1 0 0,1 0 0,-2 0 0,0 0 0,-1 0 0,-1-1 0,-1 1 0,-1 0 142,6 1 0,-2 0 0,-1-1 0,-2 1 0,0 0 0,0-1 0,-1 1 0,0 0 0,2 0-127,-1 0 0,0 0 1,-1 0-1,1 0 0,0 0 1,0 0-1,-1 0 1,0 0-1,1 1 127,-3-1 0,0 0 0,-1 0 0,0 0 0,1 1 0,0-1 0,0 1 0,2 0 0,1 1-23,-2-1 0,2 1 0,1 1 0,1-1 0,0 1 0,1 0 0,-1 0 0,0 0 0,-2 0 0,-2-1 0,-2 0 23,7 1 0,-4 0 0,-1-1 0,-1 0 0,-1 1 0,0-1 0,2 1 0,1 0 0,1 0 0,2 1 0,1 1 0,1-1 0,-1 1 0,-1-1 0,-2 0 0,-3 0 0,-4-2 0,11 3 0,-5 0 0,-4-2 0,-1 0 0,0 0 97,6 2 1,-2-1-1,-2 0 1,-2-1-98,6 2 0,-2-1 0,-2 0 0,-12-4 0,-1-1 0,-3 0 0,6 2 0,-3-1 507,-9-6 1,-4-1-508,13 1 1711,-15-6-1711,-12-10 2558,-10-2-2648,-8-15-2519,-8-7 2609,-8-9 0,-8-7 0,-5-4 0</inkml:trace>
  <inkml:trace contextRef="#ctx0" brushRef="#br3" timeOffset="126766">18716 14568 24533,'0'-25'3148,"0"3"-2788,0 3 0,0 6-180,0 6-180,0 17 0,5 54 0,-1-30 0,-1 3-637,4 20 0,0 3 637,0-9 0,1-2 0,0 2 0,0 0 0,0-3 0,0 2 0,1-6 0,0 3 0,0-4-1395,0 0 1,-1-3 90,2 8 0,0-10 1304,-5-26 0,-5-25 0</inkml:trace>
  <inkml:trace contextRef="#ctx0" brushRef="#br3" timeOffset="126910">18692 14021 23903,'-14'-40'360,"1"0"0,1 4 0,1 2-450,-7-25-1080,10 8-2607,8 22 3777,10 5 0,11 32 0,3 8 0</inkml:trace>
  <inkml:trace contextRef="#ctx0" brushRef="#br3" timeOffset="127277">19094 14464 21485,'2'16'2338,"0"-2"-760,0 1-1038,2 5-180,4 12-91,2 13-89,4 14-180,-7-24 0,1 2-49,-1 2 0,0 0 49,0 1 0,0-1 0,-2-3 0,0-1 213,1 2 1,-2-1-304,1 6 724,-2-5-724,-8-44 90,0-16 0,-1-24 0,8 0 0,3-2 0,1 10 0,1-1 0,4-13 0,5 1 45,4 10 0,2 6 45,15-5 405,14 8-315,5 64-90,-12 8-188,-17-7 1,-2 5 52,-2 5 0,-4 1-270,-6-10 0,-1-1-270,3 8 1,-1-1-3464,0 18 4048,-8-22 0,0 1 0,-6-20 0</inkml:trace>
  <inkml:trace contextRef="#ctx0" brushRef="#br3" timeOffset="128050">20109 14577 24533,'0'-7'2608,"0"-1"-2248,0 5-180,0 1 0,0 0-90,0 0-90,2-1 0,2-3 0,4-1 0,2-2 90,1-5-90,-1-12 0,-11-1 90,-6-8 0,-12 5 180,-19 5-180,4 11-90,-15 18 0,8 19 0,2 23-588,20-18 0,3 2 588,2 4 0,4 1 0,1 1 0,5 3-213,9 15 1,7 1 212,-3-16 0,7-1 0,8-1 0,7 2 0,0-6-315,2-8 1,3-5-316,14 5 0,1-5-135,-14-13 1,-1-3-226,-2-2 1,-1-4-1619,28-12 2608,-10-13 0,-12-7 0,-8-7 0</inkml:trace>
  <inkml:trace contextRef="#ctx0" brushRef="#br3" timeOffset="128463">20434 14473 21205,'0'-46'4677,"0"13"-4047,0-3-90,0 18-181,0 4 1,2 7 90,5 11-270,10 28 0,2 10-180,-5-11 0,0 1-295,10 24 1,-1 5 294,-6-3 0,-3-2 0,-1-6 0,-2-1 0,1 0 0,-2-4 0,2 15 0,-8-37 0,-2-22 0,0-30 0,0-21 0,5-4 0,4-7-542,1 3 0,1-4 0,1 2 542,0 14 0,0 2 0,2 3 0,10-14 0,3 8-656,14 4 656,2 23 450,-3 14-450,10 33 0,-18 0 0,1 19 0,-23-10 1584,-6 14-1584,-10-14-180,-1 5-1862,-5-21-116,2-10 2158,3-22 0,4-9 0,3-17 0</inkml:trace>
  <inkml:trace contextRef="#ctx0" brushRef="#br3" timeOffset="128792">21197 14283 21745,'5'0'2878,"-2"0"-2248,-1 14-361,2-2-179,4 12 0,17 0-180,0-12 0,15 2 90,-6-20-90,5-6 90,-2-10 0,-1-12 90,-7-7 90,-7-7 90,-11-2 180,-6 0 180,-21-7 89,-12 21-89,-23 43-450,6 28-180,18 22 0,5 7 0,12-21 0,2 1-520,-1 15 0,3-1 520,9-19 0,2-3 0,2-2 0,2-2-270,16 22-810,0-28 1,4-5-630,19 2 539,-15-15 1,1-4 1169,17-16 0,-2-12 0,-3-7 0</inkml:trace>
  <inkml:trace contextRef="#ctx0" brushRef="#br3" timeOffset="129560">21782 14143 18544,'-12'-39'3418,"5"3"-1380,2 5-1678,5 5 832,0 6-1012,0 7 505,1 6-235,7 11 978,6 14-1428,9 20 0,5 19-241,-12-21 1,-1 3 240,1 3 0,-1 2 0,-1 2 0,0-1 0,-1-1 0,-1-1 0,-2-3 0,0-2 0,4 26 0,-7-26 0,-2-4 0,0-11 0,-2-5 0,-1-54 0,4-18 0,3 0 0,3-7-639,-2 16 1,2-1 0,-1 0 638,1 0 0,-1-1 0,1 2 0,7-16 0,-1 5 0,5-2 612,6 19-612,-5 31 0,6 21 0,-6 30 0,-8 1 0,-2 3 0,-3-13 0,0 2 0,4 26 0,-3-2 0,-2-11 0,-1 7 2070,-9-73-2070,0-8 0,3-34 0,5-1-719,7-4 719,5 1 0,1 8 0,1 10 0,-2 13 0,1 16 0,-1 14 0,20 52 0,-13-12-488,-6-2 0,-1 0 488,2 4-202,-2-3 202,2-8 628,21-6-628,-5-22 0,14-27 0,0-13 0,-23 13 0,-1-5-197,7-12 0,2-8 0,-7 5 197,-10 7 0,-3 2 0,3-13 0,-4 2 0,-6-11 0,-4 9 0,-13 9 914,-4 10-914,-9 12 225,-3 9-225,-12 38 0,4 29 0,17-21 0,3 1-165,1 8 1,5 0 164,6-11 0,4 1 0,5 12 0,5 0 0,-3-15 0,3-1 0,7 9 0,2-4-612,14-2-2896,21-17 3508,1-34 0,-2-12 0,-32 4 0,-1-1 0</inkml:trace>
  <inkml:trace contextRef="#ctx0" brushRef="#br3" timeOffset="130180">23398 13845 21205,'0'-35'2833,"0"0"1,0-25-2025,0 33-179,0 7-360,0 2-270,0 7 0,0 2 0,0 2 0,9 31 0,1 4 0,6 33 0,-2 2 0,-6-14 0,0 2 0,-1 1 0,0-1 0,0 0 0,-1-2 0,0-8 0,-1-4 0,-2 1 0,1-8 0,-3-16 0,2-6 0,1-14 0,2-12 0,2-16 0,6-22-264,-5 21 0,0-1 264,2-3 0,1-2 0,3-10 0,0 0 0,-5 17 0,0 1 0,1-5 0,-1 5 0,0 6 0,0 13 0,0 16 0,13 28 0,-4 3 0,-1 0 0,0 1 0,5 5 528,6 8-528,-8-32 0,1-5 0,4-18 0,3-10 0,5-17 0,1-14-297,-17 18 0,0-2 297,0-4 0,-1-3 0,-1-5 0,-1-2 0,-2-6 0,-2-3-770,-1-5 0,-2-2 770,-4 18 0,0-1 0,-1 1 0,-1-2 0,0 1 0,-1 0 0,1-20 0,-2 2 0,1 7 0,-2 3-63,-1 9 1,1 2 62,0-22 0,-8 22 0,2 20 0,-5 31 0,2 23 0,2 15 0,1 13 0,1 11 0,0-2-508,1-12 1,1-1 0,0 3 507,1-2 0,0 3 0,1 0 0,2-4 0,4 3 0,1-3 0,2-4 186,2 7 1,2-2-187,-3-10 0,2 1 0,0-6-270,3-5 0,0-4-1259,10 20-450,-3-14-810,-2-19 3279,-2-15 0,1-18 1,-1-7-1</inkml:trace>
  <inkml:trace contextRef="#ctx0" brushRef="#br3" timeOffset="130387">24019 13302 25522,'-49'-23'2879,"4"1"-2699,15 6-180,8 2 0,11 3 0,33 4 0,15 2 0,18 3 0,8 2-150,-18 2 0,2 0 0,-1 0-1265,1 0 1,1 0 0,-2 0 649,19 3 1,-5 1-1395,5-1 2159,-10 9 0,-31-3 0,-7 9 0</inkml:trace>
  <inkml:trace contextRef="#ctx0" brushRef="#br3" timeOffset="131600">18980 16210 24263,'-16'-32'3868,"1"3"-3418,1 2-450,2 4 0,2 5 0,9 36 0,8 12 0,1 1 0,4 7 0,8 18 0,1 3-426,-4-12 0,0 0 426,-1-5 0,0 2 0,-1-3 0,0 1 0,-1-2 0,-1-4 0,-2 0 0,7 23 0,-2 0 0,-9-24 0,1 5 0,-16-35 0,-2-7 0,-25-36 0,11 14 0,-4 0 0,-11-4 0,-3 2 0,6 7 0,-1 4 181,-3 7 1,2 6-182,-17 16 0,4 9 0,8 10 0,12 22 0,22-12 0,20 10 0,24-26 0,17-13-317,12-6 317,-29-7 0,1-2 0,14-6 0,0-2 0,-14 3 0,-1-2 0,15-9 0,-4-3 0,2-5 0,-12 1 0,-19 9 0,-15 6-1415,-13 2-2183,-3 2 899,-4 3 2699,2 0 0,9 0 0,4-3 0</inkml:trace>
  <inkml:trace contextRef="#ctx0" brushRef="#br3" timeOffset="131960">19419 16744 23184,'4'-3'2518,"1"1"-2158,0 0-270,3-2-90,6-3 90,4-2-90,23-11 0,9-5 45,-18 5 0,-1-3-45,15-17 180,-18-6 0,-20 5 90,-13 0 89,-8 0 91,-11 7-90,-5 7 0,-5 9-270,-14 21-90,7 34 0,7 11-148,22-13 0,6 2 148,12 25 0,4-19 0,3-1 0,-2-10 0,3-1 0,14 14 0,7-4-495,-1-18 0,1-4-270,0-1 1,1-3-271,2-6 1,-2-6 1034,13-11 0,0-4 0,-3-9 0</inkml:trace>
  <inkml:trace contextRef="#ctx0" brushRef="#br3" timeOffset="132479">20259 16310 22644,'-8'-10'3148,"3"1"-2428,-2-2-630,3 6 0,-1-1-90,2 4 0,4-1 90,7 1-180,-1 0 180,5 2 90,-7-4-90,-11-3 89,-11-5 91,-11 3-90,-11 2 0,-2 5 90,-4 10-45,14 8 0,2 4-225,-13 21 0,16-8 0,4 2 0,7 27 0,16-14 0,7 2 0,2-14 0,4 0-1142,9 11 0,4-4 1142,1-15 0,2-6-405,3-1 0,3-3-904,0-2 1,1-3 453,2-3 1,-1-2-417,0-2 0,0-3 1271,-2-2 0,-1-2 0,28-10 0,-5-5 0</inkml:trace>
  <inkml:trace contextRef="#ctx0" brushRef="#br3" timeOffset="132877">20690 16441 23094,'0'-37'3598,"-4"5"-3149,-1 8-179,1 8 0,-3 7 0,6 5 270,-1 32-450,6 1-90,4 33 0,4-5 0,-2-15 0,0-1 0,4 18 0,-5-25 0,-1-1 0,-1-2 0,-3-6 0,-2-9 0,-2-11 0,0-30 0,0-10 0,2-11 0,5-5 0,3 1 0,3 0-178,0 0 0,2 1 178,2 4 0,5 6 0,19-6 0,-9 22 0,16 21 0,-23 18 0,4 14 0,-13-6 0,-4-3 0,-4-3-90,-4-5-94,-2-6-2065,-2-2 720,0-8-720,0-5 2249,0-6 0,0-9 0,0-2 0</inkml:trace>
  <inkml:trace contextRef="#ctx0" brushRef="#br3" timeOffset="133212">21201 16205 21115,'2'12'3148,"0"1"-2608,0 1-90,2 2-91,2 4-89,12 4-270,-1-6 90,13-3-180,19-13 90,-6-10 0,14-6 0,-17-11 0,-5-3 90,-6-7 90,-9-2 90,-10-2 90,-10 1-1,-10 6 1,-12 5 180,-22 7-270,8 18-90,-11 12-90,15 46-1786,24-17 0,3 3 1696,0 0 0,2 1 0,8 1 0,4-3 0,8 8-360,3-8-270,-1-9-359,-1-8-4948,12-3 5937,-8-11 0,11-6 0,-13-9 0</inkml:trace>
  <inkml:trace contextRef="#ctx0" brushRef="#br3" timeOffset="134362">21843 16156 23993,'0'-30'3328,"2"1"-2788,-2 6-270,2 3 0,0 8-90,7 20-180,2 15 0,9 27 0,-7 0 0,-2 4-203,-2-11 1,0 1 202,0 4 0,1 5 0,-2-6 0,-2-7 0,0-3 0,1 8 0,-1-4 0,-2-5 0,-2-12 0,-6-40 0,0-11 0,1-5 0,1-3 0,1 0 0,1-3 0,6-21 0,2-2 0,-1 16 0,1 0 0,4-12 0,2 2 0,8-4 0,0 14 0,3 17 0,1 19 0,2 23 0,3 20 0,0 20-696,-17-22 1,0 3 695,-1 2 0,-2 0 0,-1-1 0,-1 1 0,-1 7 0,-2-2 0,0 13 0,-2 9 0,-4-52 347,2-9-347,9-60 0,4-2-322,-2 14 0,2-3 322,10-8 0,3 1 0,-9 14 0,3 2 0,17-16 0,1 7 1137,3 15-1137,12 11 0,-21 36 0,-3 13 0,-11 3 0,-1 3 0,10 18 0,-10-14 0,-1-2 0,9 10 0,1-6 0,0-9 0,4-14-270,3-8-89,6-18-1,2-7 90,1-16 0,-3-9 180,-15 4 0,-2-4 90,-9 11 0,-2-1 0,2-12 0,-4 0-789,-9-15 879,-12 9 546,-7 7-457,-7 16-89,-4 11 90,-3 18 19,0 16-109,5 14-46,13 3 1,4 2-134,-2 22-136,10-8 0,7 1-585,9-17 1,4-2 89,-1 0 1,2-3-1170,35 7-630,-14-26 2758,0-15 0,-4-8 0,-3-9 1</inkml:trace>
  <inkml:trace contextRef="#ctx0" brushRef="#br3" timeOffset="134978">23406 15934 21385,'2'-36'3598,"2"4"-3059,-2 3-89,2 6 90,0 7 89,2 7-179,2 13-90,5 12 0,8 38-315,-10-18 0,-2 3-45,1 0 0,-1 1 45,-4-1 0,-1-2-45,-2 8 0,-2-1 0,0-16 0,0-7-180,0-19 90,0-31-90,9-32 180,-3 27 0,1-1-105,4-8 1,2 0 104,12-16 0,-6 26 0,1 4 90,7-2 0,10 9-90,-10 37 0,1 17 90,3 11-180,1 12-767,1 0 857,-1-3 0,-1-7 0,-1-11 0,11-15 0,9-47 0,-15-10 0,-1-8-464,-4-5 1,-2-5 463,-8 9 0,-1-3 0,-2 1-771,-3 6 0,-3 1 1,-1-2 800,1-3 0,-1 0 0,-1-1 30,0-1 0,-2-1 0,0 1-63,-1 1 0,0 0 0,-2-1 3,0-8 0,-2-2 0,0 5 0,1-3 0,-2 3 0,-2-6 0,-3 9-101,-5 16 101,-9 31 785,-1 33-785,-3 32 0,12-17 0,1 5 622,2 5 0,1 6 0,3 1-622,4 3 0,3 2 0,1 0 0,-2-1 0,0 0 0,6 0 0,3-13 0,3 1 0,3-3 0,1-4 0,13 15 0,2-6 0,-1-1 0,2-6 0,-6-15 0,0-8 450,1-9-1890,-3-16-108,-7-14-520,-6-11-541,-4-11 2609,-6-9 0,-2-4 0,-2-2 0</inkml:trace>
  <inkml:trace contextRef="#ctx0" brushRef="#br3" timeOffset="135246">23934 15568 24893,'-37'-2'3238,"1"1"-2788,34-5-450,57 1 0,-13 2 0,7 0 0,1 0-880,-2 1 1,1 1-1,2-1 880,6 1 0,2-1 0,-4 1 0,1 1 0,-5 0 0,-5-1 0,-2 0 0,-9 0 0,-1 0 588,18-2-1308,-8 1-89,-20 2-181,-5 0-2068,-22 0 540,-8 4 3030,-13 1 1,-7 8 0,-6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7T16:18:17.31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10655 3411 23274,'0'-10'2428,"0"1"-1978,0 5 0,0 1 179,0 1-539,0 12 135,0 23 0,0 7-225,2 22-306,-1-6 1,-1 3 350,0-2 0,1-2-45,0-13 0,0-1 0,1 11 0,0-2-90,3 7-90,1-8-359,0-10-901,4-3-1258,0-19 2698,6-31 0,-5-19 0,1-28 0</inkml:trace>
  <inkml:trace contextRef="#ctx0" brushRef="#br0" timeOffset="244">10773 2560 22464,'-4'-27'2609,"-5"2"-2429,7 7-1,-7 4-89,8 1-90,-2 6-179,3 0-811,2 9 91,2 5-720,2 7-8212,2 2 9455,0 4 0,2 7 1,0 3-1</inkml:trace>
  <inkml:trace contextRef="#ctx0" brushRef="#br0" timeOffset="977">11147 3420 19488,'-4'-14'2249,"3"2"-361,-6 1-1888,6 4 756,-2 3-666,3 2 713,3 38-713,1 0 0,0 7-60,0 2 0,0 5 0,-1 0-24,0-4 1,0-1-1,0 1 24,-1 1 0,0 1 0,-1-1-30,-1 13 0,0-4-161,0-17 1,0-2 160,0 6 0,0-5 0,0-10 0,5-25 0,4-24 0,7-31-456,-6 16 1,1-3 455,0-8 0,2-3 0,2-4 0,0-2 45,1-2 0,1 1 0,0 2 0,1 3-45,-3 4 0,2 1 532,7-13 1,2 7-443,17 3-45,-7 33 0,2 14-45,-11 20 0,-2 10-227,8 15 0,-1 3 227,-7-5 0,1 2 0,-1-5 0,1 2 0,1-1 0,14 12 0,1-3-45,-2 2 0,2-7 45,-5-14 0,0-10-90,10-14-276,-12-26 0,-2-9 321,-7 3 0,-2-4 45,10-22 0,-3-5-643,-10 2 1,-4-2 642,-4 15 0,-2-1 0,0-2 0,-2-2 0,-1 0 0,-1-5 22,-1 1 1,-1-4-1,-2-1 1,0 3 37,-2-1 0,-1 3 0,-1-3 7,0 6 1,-1-3-1,0 2 1,-2 4 67,-4-11 0,-2 5-282,0 5 1,-1 3 191,2 8 0,0 4 707,-7-3-392,7 43-90,4 48-270,5-7 0,3 6-254,-1-11 1,1 2 0,0 1 253,1 5 0,1 1 0,1 4 0,2 3 0,2 4 0,1 2 0,0-5 52,0 3 1,1-3 0,1 2-53,0-3 0,1 2 0,1-1 0,1-5 0,0-7 0,1-5 0,0 0 0,9 17 0,2-3 0,-1-9 0,4-1 111,1-10 0,3-1 0,1-4-201,2-3 0,3-6-945,12 2 1,-4-17 727,-20-39 0,-9-12 0,-7 9 0,-6-2 1,-5-19-1,-1-1 0</inkml:trace>
  <inkml:trace contextRef="#ctx0" brushRef="#br0" timeOffset="1385">11979 3067 14990,'-34'-7'2519,"1"2"651,2-1-2630,5-1-270,8 2 1306,7-3-1486,6 3 847,14-4-847,13 0-90,26-5 45,-12 6 0,5-2 415,11 0 0,7-2 1,-2 2-461,-10 1 0,-2 1 0,5-1 0,6-1 0,6 0 0,1 0 0,-6 1-69,-4 1 1,-4 2 0,0-1 68,3 0 0,0 0 0,-5 1 0,-2 1 0,-7 1-359,4 0-271,-26 4-2158,-9 0 89,-4 4 3171,-8 5 1,-2 11 0,-5 5 0</inkml:trace>
  <inkml:trace contextRef="#ctx0" brushRef="#br0" timeOffset="2352">15484 2954 17427,'8'-12'5037,"-4"1"-4407,0 2-90,-4 4-271,0-1 1,0 3 0,0-3-90,-6-1 0,0 0 0,-6-2 90,-1 4 269,-11-3-269,-1 5 0,-13-1-90,0 4 0,-5 10 0,-6 8-90,-2 17 0,16 1-1,-1 7-89,2 11 0,2 3-1189,1 1 1,4 2 1233,6 3 0,7-2-45,7-17 0,5-2 0,3-1 0,3 0 0,0-5 0,4 0 0,6 9 0,11-8 30,17-22 0,12-10 0,-5-1-310,-9 6 1,0-5 279,10-12 0,3-9 0,-10-7 0,-18-19 0,-9-7-122,1-4 1,-4-4 121,-3 10 0,-2-1 0,-1 1 45,0-9 0,-3 2-1,-2 5 1,-2 3 45,0-11 0,-2 21 0,0 0 0,-2-14 2225,-1-9-2135,-4 30 0,4 2-90,-1 13 704,-1 11-794,2 19 0,-3 24 0,3 18-414,3-2 0,1 5 414,4-14 0,1 0 0,1 17 0,3-1 0,2-20 0,4-3 0,2-2 0,2-3 0,3-2 0,3-3-48,1-2 1,1-4 47,3-3 0,1-3 0,29 9 0,0-13 0,-4-12 0,10-14 0,-24-4 0,5-11-180,-29-2-1260,-7-10-448,-6-2 1888,-26-20 0,4 18 0,-19-11 0</inkml:trace>
  <inkml:trace contextRef="#ctx0" brushRef="#br0" timeOffset="3135">16734 2818 20755,'-10'-10'3418,"-2"2"-1709,0 3-899,1 1 359,0-5-809,2 6-180,5-5 0,0 5-180,4-1 0,13-3 0,10 4 0,14-1 0,8-2 0,11 0 0,2-1 0,2-1 0,1 1 0,-13 0 0,2-1 0,-6 1-692,-7 1 0,-4 0 692,6 1 0,-2 1 0,-3-2 0,-8 5 0,-8-1 0,-4 2-180,-4 0-809,-5 0 393,-1 0-663,-4 0-2609,0 10 3868,0-3 0,-6 8 0,-1-6 0</inkml:trace>
  <inkml:trace contextRef="#ctx0" brushRef="#br0" timeOffset="3550">16718 3153 21385,'-18'0'3508,"1"0"-2789,5 0-269,6 0 90,2 0-90,15 0-181,13 0-89,17-5 0,7 0-135,-7 1 0,3-1-522,19-3 1,2-1 476,-15 3 0,-2 0 0,-2 0 0,-2 1 44,-4 0 1,-1 1-45,26-5-180,-14 4 270,-11 1-90,-11 4 0,-9 0 0,-6 0 0,-4 0-180,-4 0-179,-2 0 752,0 0-1472,-4 0-70,2 0 1149,-2-8 0,0-2 0,0-8 0</inkml:trace>
  <inkml:trace contextRef="#ctx0" brushRef="#br0" timeOffset="4058">18302 2452 23184,'-20'-11'3238,"-1"-1"-2788,1 1-91,3-1-269,1 5 0,10 1-90,0 3 90,6 1-90,0 0 0,6-2 0,2-3 270,23-12 0,-4 3-90,13-10-90,-10 3 180,11-10-270,-13 8 0,7-1 0,-19 13 0,-2 6 0,-5 0 0,-1 25 0,-4 25 0,-1 13 0,1-8 0,-1 4 0,1 1-1131,0 7 0,0 1 1,0 0 1130,0 1 0,0 0 0,0-4 0,2 6 0,0-3-298,-1-2 0,1 1 298,-1-14 0,0 1 0,0-3 0,1 2 0,0-2 0,-1 6 0,1-3-195,6 10 195,-7-32 0,5 1-1079,-5-37 2551,0-11-3182,3-17-628,-2-11 2338,2-7 0,-3 4 0,-2 2 0</inkml:trace>
  <inkml:trace contextRef="#ctx0" brushRef="#br0" timeOffset="4401">18302 3510 22554,'-31'14'3508,"5"-7"-2968,5 3-180,7-9-181,8 3-89,8-4 0,13 0-90,17-4 0,5-2-346,-2 2 1,3 0 435,20-6 0,3 0 0,-8 3 0,2 0-1,-6 0 1,4 0 0,-1-1 30,-7 2 0,0 0 0,-1-1-30,22-2 0,-5 0-90,-19 2 0,-7 1 0,-3 1 0,-9 3-450,-13 2-359,-2 0-361,-12 0 423,-4 0-1322,-8 0 2069,-7-2 0,-7 0 0,-3-3 0</inkml:trace>
  <inkml:trace contextRef="#ctx0" brushRef="#br0" timeOffset="4852">19739 2293 22554,'-12'-13'2789,"0"1"-2340,0 1-179,0 6 0,5 1-180,1 4 0,6 0 0,0 8-90,0 2 90,2 10-90,4 1 0,3 0 0,3-1 0,-2-6 180,0-5 0,-4-5-1,-1-8-179,-4-5 0,-4-5 0,-4-4 0,-3-1-179,0 3-901,0 1-179,5 7-450,-2 2-900,1 16 2609,-5 7 0,-5 17 0,0 5 0</inkml:trace>
  <inkml:trace contextRef="#ctx0" brushRef="#br0" timeOffset="5066">19837 3053 26062,'28'-13'2519,"2"-1"-2519,3 7 0,2 1 0,1 18 0,1 9 0,-1 19 0,-14 2 0,-4 5-433,-5-9 1,-4 2 432,-1 16 0,-6 0-810,-9-11 1,-6-2-451,-4 1 1,-5-1 1259,-5 0 0,-4 0 0,-5-2 0,-4-1 0,-3-1 0,0 1 0</inkml:trace>
  <inkml:trace contextRef="#ctx0" brushRef="#br0" timeOffset="6217">10095 6717 23274,'-10'-37'3688,"0"3"-3149,2 9-269,-2 7-90,1 7 0,-3 7-90,2 14 0,0 11 0,3 21-90,4 5 0,3 3 0,2-7 0,1 1-345,1 18 1,2 1 344,4-14 0,3-3 0,-1-1 0,4-1 0,13 9 0,2-3-45,-7-16 0,3-4 0,8 2 0,2-8-44,20-16 44,-16-23 0,1-8 45,-10 3 0,-1-3 0,9-14 0,-4-4 0,-13 5 0,-3-3 45,-1-1 0,-2-2 44,-3 0 1,-1-1-192,-2 1 0,0 2 102,-3 2 0,-2 1 0,-1-9 0,-2 4 0,1 9 0,-4 6-1504,4 54 1,1 17 1503,0-9 0,1 1 0,4 17 0,2 0 154,1-10 0,0-2-154,3-2 0,1-1 0,2-2 0,1-2 0,0-3 0,3-3 0,21 15 212,1-13-212,-2-19 0,-3-15 0,-1-19 0,-12-18 0,-3-9 0,-7 3 0,-1-1 1313,3-11 1,-4 0-1314,-8 14 0,-4 2 64,-2 7 0,0 3-64,-1-14-1799,-4-11 360,3 34-547,-2 0-802,-1 13 2788,-1 2 0,1 0 0,0 0 0</inkml:trace>
  <inkml:trace contextRef="#ctx0" brushRef="#br0" timeOffset="6699">11423 6188 23094,'-6'-44'3418,"0"2"-2699,-5 5-179,5 3-90,-3 9-270,4 5-90,-1 6 0,2 7-90,4 17 0,0 20 0,0 27 0,3 3 0,1 10-691,-2-16 0,0 4 0,0 0 691,1 1 0,0 0 0,1-1 0,-2 1 0,1 0 0,-1-4 0,1 1 0,-1-2 0,2 10 0,0-2 0,-3-20 0,0-1 0,1 4 0,0-4 0,-2-6 0,0-14 0,0-20 0,0-14 0,0-18 0,2-12 0,4-7 0,6-9 1606,8-4-1606,-7 31 0,1 2 0,16-29 0,-6 29 0,3 4 0,28 6 0,-21 23 0,0 8 0,17 28 0,-22 5 0,-6 2 0,4 11 0,-11-21 0,-2 0-390,2 6 390,-4-8-179,-2-4-2430,2-2 1438,-4-14-808,2 0-540,0-14 2519,6-10 0,7-9 0,5-11 0</inkml:trace>
  <inkml:trace contextRef="#ctx0" brushRef="#br0" timeOffset="6888">12203 6834 20215,'26'-47'4588,"-3"1"-3689,-5 8-269,-4 4-180,-6 9 269,0 7-269,3 33-360,-1 5 0,6 31-90,-4-4 90,0 8-90,-2 1-360,0-1-360,-2-5-449,-1-7-450,-1-11 1619,-4-8 0,-4-14 0,-3-6 0</inkml:trace>
  <inkml:trace contextRef="#ctx0" brushRef="#br0" timeOffset="7050">12235 6047 24173,'-32'-45'2249,"3"4"-2159,4 9-90,7 8-180,10 5-360,2 8-449,12 4-630,4 5-990,9 8 2609,5 4 0,6 6 0,3 2 0</inkml:trace>
  <inkml:trace contextRef="#ctx0" brushRef="#br0" timeOffset="7302">12588 5916 24353,'-8'-11'2788,"0"2"-2608,4 4 90,-4 7 180,7 13-90,-2 15-180,6 20-180,0-17 0,1 3-252,1 5 1,2 3 251,0 3 0,0 4 0,1-1-340,1 5 0,0 2 340,0 3 0,0 4 0,0-6 0,-1-10 0,-1-3 0,2 11 0,0-4 0,1 5-630,0-12-2788,5-3 630,-1-24 2788,8-8 0,0-26 0,2-9 0</inkml:trace>
  <inkml:trace contextRef="#ctx0" brushRef="#br0" timeOffset="7753">13124 6373 24263,'8'6'1080,"4"10"-1080,1 3 89,3 6-89,4-5 90,1-6-90,3-5 0,2-5 90,13-16 0,-9-3 90,7-14 180,-15-27-180,-9 8-152,-7 13 0,-2-1 242,-2-16 90,-2 4-90,-6 6-1,-6-1-179,-1 18 180,-7 4 0,4 33-225,-5 16 0,0 7-45,4-4 0,1 2-1101,-10 18 1,1 1 1100,8-14 0,3 0-8,0 11 1,5 2 7,10-7 0,4-1 0,-1-2 0,8-4 0,16-4 0,7-9 0,17-8 0,-17-8 0,3-4 0,5-9 0,-2-5 0,21-3-102,-22 2 1,-2 0 101,7-5 2139,-11 5-2679,-7 4-492,-9 3-767,-10 4-899,-2 0 2698,-10 0 0,-6 8 0,-5 2 0</inkml:trace>
  <inkml:trace contextRef="#ctx0" brushRef="#br0" timeOffset="8590">14956 5536 22104,'4'-27'3778,"-2"0"-2878,0-2 89,-2 1-179,0-1-810,-6 4 0,-13 8 0,-7 27 0,-18 27-530,20-1 1,1 9 529,-2 11 0,-2 8 0,2 0-835,5-10 1,2-2 0,-1 5 834,2-1 0,-1 3 0,1 1 0,3-3 0,1 1 0,4-2 0,1 0 0,1-1 0,2 0 0,2 0 0,1-4 0,2 0 0,4 1-422,7 12 0,4 3 1,3-5-59,-4-16 0,2-3 0,2 1-330,7 9 1,4 1 0,2-7 809,9-4 0,3-7 0,5-3 0,4-5 0,3-4 0,0 1 0</inkml:trace>
  <inkml:trace contextRef="#ctx0" brushRef="#br0" timeOffset="9501">20958 4939 18057,'0'-7'4587,"0"1"-3867,0 3-1,-4-1-89,3 2-90,-3-3-1,4 1 1,0 1-180,0 1-90,0 0 89,15-5-89,7 4 90,24-3-90,13 6-250,-23 4 1,1 4-21,4 2 0,2 7 0,-2 11 0,3 9 0,-4 1-642,-8-6 0,-2 2 0,0 3 642,-1 1 0,2 4 0,-2 1 0,-4 0 0,-1 3 0,-5 1 0,0 3 0,-3 1 0,1 5 0,-2 0 0,-2-3 0,0 1 0,-2-2 0,-1 2 0,1 12 0,-1 2 0,-3-5 0,-2-3 0,-4-5 0,-4-5 0,-2-2 0,2-7 0,-3-1 0,-1-7 0,0-1 0,-5 28 0,6-23-810,2-5-2248,4-23 1156,0-7 1902,-6-10 0,5-4 0,-4-7 0</inkml:trace>
  <inkml:trace contextRef="#ctx0" brushRef="#br0" timeOffset="12043">12117 8191 22374,'-10'-32'3238,"-2"1"-2608,-2 3-180,-4 2 89,-3 3-179,-3 2-90,-3 3 0,-3 5-180,-2 6 0,-5 9 0,-3 9 0,-5 10-90,2 8 0,0 5 90,8 3-90,7 1 0,9-4 0,15 14 0,11-15 0,13 10-90,8-16 90,5-1-90,0-4 0,-2-2 0,-11-2 90,-8 0 0,-12 3 0,-15 1 0,-9-1 0,-5 1 0,-21 16-274,12-12 0,1 1 274,9-6 0,3-1 0,-22 16 0,8-2 0,13 7 0,11-11 0,17 9-90,13-11 0,30 5 90,4-7 0,-2-1 548,-9-8-548,-34 3 0,-6-3 0,-12 9 0,-2-7 0,-2 5 0,8 9 0,1-5 0,22 17-1260,9-18 1,4-1-719,7 14 1299,-4-15 1,-2-2-1,-10 1 1,-1 0 0</inkml:trace>
  <inkml:trace contextRef="#ctx0" brushRef="#br0" timeOffset="13151">11955 16432 20036,'0'9'4407,"0"-4"-3687,-4-1-181,3-4 451,-2 0-810,23-2-90,3-1-90,24 1 0,3 0 0,3 6 0,0 3 90,-8 6 179,-7 5 91,-9 7 360,-11 25-540,-15-5-180,-12 19 0,-6-29 0,-2-2 0,-10 15 0,7-13 0,1-2 0,5-3 0,-1 13 0,19-25 0,8 11 0,5-10 0,7 8 0,-5-8 0,1 11 0,-13-10 0,0 11 0,-7-6 0,-9 18 0,0-10 0,-10 11 0,3-17 0,0-4 0,2-5-90,5-13 90,5-4 0,10-10 0,5 2 0,3 3 0,17 2 0,8 14 90,4-3-90,11 12 0,-21-9 0,-6 3 0,-14-3 0,-24 2 0,-10 1 0,-20 3 0,-10 3 0,8-5 0,-4 1-360,3-6 0,0-1-450,-1 1 1,2-1-226,7-5 1,5-4-1664,-4-9 2698,5-2 0,7-10 0,3-1 0</inkml:trace>
  <inkml:trace contextRef="#ctx0" brushRef="#br0" timeOffset="16259">12560 14840 21835,'4'-16'3328,"0"-2"-2879,-8-3-89,0-3 0,-4 1 0,-6-14 0,3 7-91,1 1 1,-1 12-90,0 12 360,-27 11-270,0 10-270,-4 14 0,-9 13 0,7 2 0,15-8 0,4 1 0,-1 4-517,-4 6 0,-3 6 1,2 0-1,7-4 517,7-4 0,5-3 0,6 1 0,6 5 0,6 2 0,3-7 0,1-8 0,5-4 0,8 5 0,4-6-1270,24-10 910,4-19-218,6-22 488,-29 2 0,-1-5 45,2-5 0,-3-5 0,0-4 0,-2-5 105,-7-2 0,-2-5 0,-2-2 119,-3-1 1,-4-2 0,0-1-333,-1 2 0,-1-1 0,-2 1 183,-4 5 0,-3 0 0,-1 5-30,-4 4 0,0 4 0,-7-26 1506,-1 18-1506,7 17 1149,2 30-1149,5 26 0,3 31 0,3 0 0,2 5-67,-1-15 1,2 2 66,1 3 0,3 4 0,2-4-765,6 0 1,4-3-855,7 4 0,5-6 314,-8-22 1,2-6 1304,1-9 0,0-8 0,15-17 0,2-6 0</inkml:trace>
  <inkml:trace contextRef="#ctx0" brushRef="#br0" timeOffset="16451">13226 14835 24263,'-4'-15'3418,"3"-2"-3058,-2-9-270,12 6-90,11-4 0,21 8-360,16 3 0,-23 6 1,3 0-721,19 0 1,0 1-703,-13 1 1,0 0 657,10 1 0,-2 0 1124,8-3 0,-15-2 0,-6-2 0</inkml:trace>
  <inkml:trace contextRef="#ctx0" brushRef="#br0" timeOffset="16686">13551 14378 23903,'-21'-20'3059,"5"2"-2700,0 0-89,9 10-90,5 24-135,11 13 0,3 6-45,-2 2 0,1 1-490,6 15 0,0 0 310,-4-11 1,-1 2-676,1 17 1,-1 0 179,-3-15 0,0-1-315,0 11 1,-1-1 938,-1-16 0,0-5 0,4 13 0,3 0 0</inkml:trace>
  <inkml:trace contextRef="#ctx0" brushRef="#br0" timeOffset="16919">14054 14794 24083,'8'-22'2429,"1"-1"-2249,2 3-90,7-3-90,11 5 0,5 3 0,7 2-360,9-1 0,2 2-772,2-2 0,0 2 817,2 2 0,-4 2-405,11 0 65,-29 4 0,-1 1-515,8-2-629,-1-3-360,-30-1 2159,-4-3 0,-12-1 0,-1-1 0</inkml:trace>
  <inkml:trace contextRef="#ctx0" brushRef="#br0" timeOffset="17154">14456 14247 23184,'-12'-20'3508,"0"-1"-3148,5 7 179,-2 3 271,8 11-630,-2 13-180,3 19 0,0 22 0,0-19 0,1 3-1106,0 5 0,1 2 1106,1 3 0,0 2 0,-2 0 0,0 0-301,2-1 1,0-1 300,-2-4 0,0 1-405,0 8 0,0-1-270,0-17 1,0 0-1575,0 13 1,-2-2 2248,-6-4 0,-2 1 0,-8-21 0</inkml:trace>
  <inkml:trace contextRef="#ctx0" brushRef="#br0" timeOffset="18533">15739 14270 24983,'-8'-2'2878,"0"-1"-2608,4-1-180,-3-1 90,6 3-180,-3 0 90,4 2-90,0-8 0,-5-2 0,0-7 0,-5 2-180,5 1-270,-2 3-1709,2 2-2248,-3 10 4407,4 9 0,0 14 0,4 7 0</inkml:trace>
  <inkml:trace contextRef="#ctx0" brushRef="#br0" timeOffset="18723">15699 14844 25253,'0'19'3148,"0"-2"-2968,0-3-180,2 1 0,7 18 0,2-3 0,7 18 0,-1-5 0,-10-7 0,-2 2 0,-2 22-540,-5-20 0,-5-1-3973,-19 18 4513,-11-7 0,12-27 0,-2-1 0,-2-2 0,0 0 0</inkml:trace>
  <inkml:trace contextRef="#ctx0" brushRef="#br0" timeOffset="22318">16243 5930 22014,'-14'-14'2159,"0"-1"-1889,-4-2 90,-3-1 0,-12-2-270,4 6 0,-8 3-90,6 7 179,-3 10 1,-5 7-90,-5 12 90,-3 12-135,22-16 0,1 5-45,-9 17 0,3 5-167,8-11 0,2 2 167,3 4 0,1 5 0,3-4 0,5-5 0,4-2 0,1 10 0,6-3 90,13 4-90,14-10-90,15-13 0,-5-17 0,4-8 45,3-8 0,0-8 0,8-12 0,-3-7 45,-11 3 0,-8-7 90,-6-23 0,-11-2-348,-11 24 1,-4 0 347,-2-13 0,-3 2 180,-10-10-90,-3 9-180,1 13 90,-2 8-90,9 20 394,0 14-394,9 23 90,10 38-135,2-23 0,3 1 45,-1 1 0,3-1 100,4 0 0,1-3-550,13 6-360,-10-19 1,1-1-630,8 5 1439,16-4 0,-30-20 0,3-9 0</inkml:trace>
  <inkml:trace contextRef="#ctx0" brushRef="#br0" timeOffset="22959">17144 5726 21115,'11'-2'4138,"-5"0"-3419,-2 2-449,-15 0-180,-4 6 90,-37 19-180,8 5-212,11-6 0,1 1 212,-15 20 0,15-10 0,1 0 45,9-9 0,1 2-45,-9 15 0,2-1 0,4 1 0,5 9 0,13-25 0,6-4 0,0-5 90,11-1-90,4-9 0,16 5 0,5-12 0,11 3 334,4-4-559,-14 0 0,1 0-225,16 0-89,10 0-271,-27 0-179,-7 0-720,-5 0-720,-9 0 2429,-8 0 0,-4-4 0,-4-2 0</inkml:trace>
  <inkml:trace contextRef="#ctx0" brushRef="#br0" timeOffset="23202">17494 5857 23004,'0'-9'1799,"0"-2"-1619,3 2-180,4-2 90,17 4-180,-1 2-180,15 3-90,-7 2-180,1 0-179,-1 4-451,-3-3-718,-5 3 1888,-5-4 0,-6 0 0,-2 0 0</inkml:trace>
  <inkml:trace contextRef="#ctx0" brushRef="#br0" timeOffset="23393">17538 6052 21115,'-4'7'3058,"0"-1"-2788,4-6-180,4 0 0,6 0-90,10-4 0,13-1-180,9-4-360,9 2-179,3 1 719,-9-1 0,0 1 0,6 0 0,-13-1 0,0 1 0</inkml:trace>
  <inkml:trace contextRef="#ctx0" brushRef="#br0" timeOffset="23671">18497 5609 23903,'0'-7'450,"20"-2"-450,4 4-90,30-4-270,7 0-261,-25 5 0,0-1 261,1-1 1,0-1-181,-2 0 0,-1 0-1259,25-7-327,-10-3 2126,-13 0 0,-13 1 0,-8 1 0</inkml:trace>
  <inkml:trace contextRef="#ctx0" brushRef="#br0" timeOffset="24185">18614 5477 20215,'-14'0'3958,"-5"0"-3778,11 0-90,-7 0 0,14 0 0,-6 10 0,-1 19 0,-3 8 0,-1 14 0,0-6 0,-2 17-90,3-19 0,1 7 0,3-26 90,6-6-90,-3-8 0,4 0 90,2-9 0,4 3 89,13-4-89,2 0 0,28-8 0,15 4-45,-21-1 0,1 1-45,-5 6 0,-2 2 45,-1 1 0,-4 2-45,7 16 0,-8 4 90,-9 3-90,-12 3 90,-13 0-90,-14 0 90,-12-1-90,3-11 0,-3 0 90,-12 7-90,10-9 0,0-2 0,-1-6-90,7-1-360,14-10-1259,11 0 450,2-6-900,2-2 2159,3-8 0,1-2 0,0-2 0</inkml:trace>
  <inkml:trace contextRef="#ctx0" brushRef="#br0" timeOffset="24565">19354 5419 23993,'10'-21'2249,"-4"3"-1979,-2 4-180,-4 7 0,0 3-90,-6 12 90,-4 35-90,1 13 0,1 10 90,4-22 0,0 0 0,1 3-312,2 10 1,3 3 0,1-5 310,2-3 1,4-5-45,4-11 0,3-5-521,17-4 476,8-14 0,5-13 89,4-13 91,-3-16-319,-7-15 318,-9-14-89,-18 23 0,-4-3-90,-4-22 0,-5-2 71,-1 14 1,-3 0-72,-4-15 0,-4 3 0,0 22 0,-3 4 0,-19-23 555,-5 15-1904,-5 26 0,-4 8-90,-10 8 404,10 5 1,2 7 1034,1 24 0,6 7 0,3 5 0</inkml:trace>
  <inkml:trace contextRef="#ctx0" brushRef="#br1" timeOffset="29935">19061 2099 18866,'-7'-2'3868,"-3"-3"-3418,5-4 359,-11-4-449,10-1 0,-6 0-90,11 3-90,-3 2 179,4 0-89,0 2 90,0-2 0,-3 4 0,2-3-91,-6 3 271,6-6-90,-3 0-270,4-1 0,0-1-90,4 4-90,2-1 0,6-1 0,6 0 0,7-3 0,5 2 0,6-1 0,20-4 0,4 1-516,-15 4 0,0 0 0,3 0 516,11-1 0,2-1 0,1 2-675,-4 2 0,0 0 0,2 0 675,-9 2 0,1 0 0,1 0 0,0 1 0,6-1 0,1 1 0,0-1 0,2 1-512,3 0 1,0-1-1,2 1 1,0 0 511,-12 2 0,-1-1 0,1 1 0,2 0 0,4 1 0,-1 0 0,3 1 0,4 0 0,0 0 0,1 0 0,-2 1 0,-3-1-256,0 1 1,-3-1 0,0 1 0,-1 0 0,2 1 0,4 0 255,-6 0 0,3 1 0,2 0 0,1 0 0,0 0 0,-1 1 0,-2 0 0,-3 0-110,7 0 1,-4 1 0,0 0 0,-2 1 0,1 0-1,0 0 110,2 1 0,0 0 0,0 0 0,1 1 0,-1 0 0,1 0-52,-1 0 0,0 0 0,0 0 0,2 1 0,1 0 0,3 1 52,-10-1 0,2 1 0,2 0 0,1 0 0,1 1 0,1 0 0,0 0 0,-1 0 0,-1 0-9,1 0 1,1 1 0,-1 0 0,0 0 0,1 0-1,-1 1 1,0-1 0,1 1 0,-1-1 8,0 0 0,0 0 0,1 1 0,-1-1 0,1 1 0,-1-1 0,-1 1 0,-1 0 0,0-1 0,1 2 0,0-1 0,-1 1 0,0 0 0,-1-1 0,-2 1 0,-2-1 0,-3-1 0,9 2 0,-3 0 0,-3-1 0,0 0 0,-1 0 0,-1 0 0,-1 0 0,0-1 0,0 1 0,-2-1 125,9 1 1,-2-1-1,0 1 1,2-1-126,-4 0 0,1 0 0,1 0 0,0-1 0,-2-1 185,7 0 0,0 0 1,-1-1-1,0-1-185,-8 0 0,0 0 0,0 0 0,-1-1 0,-3-1 355,16 0 1,-4-1 0,-6-1-356,0-1 0,-7 0 1079,-13 0 1,-7 0-1890,-5 0-1658,-24 0 2468,-26-4 0,-9 1 0,-4-1 0,-5-2 0,0 0 0</inkml:trace>
  <inkml:trace contextRef="#ctx0" brushRef="#br1" timeOffset="31051">28454 1800 21115,'2'-20'2698,"0"2"-2518,-2 6 90,0 6 360,-18 18-450,-1 5-90,-19 21-90,3 3 90,-1 9-90,14-15 0,3 0 90,-2 20-90,1 8 0,35-14 0,1-21 89,16-3-89,2-19 0,3-6 0,2 0 0,-2 0 0,-7-4 90,-3 1-90,-7-1 90,0 2-90,-11 2 90,0 0 0,-16 4-90,-7 1 0,-15 4 90,-11-4-90,-10 3 0,-8-7 0,-5 1 0,28-5 0,0-3-401,0 0 1,-1-4 400,-15-10 0,0-5 45,14 6 0,1-1 0,-9-7 0,3-2-45,-3-12 0,5-12 0,22 16-835,1-7 565,17 22-359,4 4-271,2 4 566,7 5-1735,3 4 2069,4 1 0,5 4 0,1-2 0</inkml:trace>
  <inkml:trace contextRef="#ctx0" brushRef="#br1" timeOffset="31421">28125 1864 20305,'41'5'3418,"-6"-1"-3328,25-4-90,-10 0 0,5 4-2126,-1 3 1,2 1 2125,-21-2 0,0-1 45,18 3 0,-3-1 1084,-5 2-499,-3-8-270,-18 3-91,-3-4-89,-17 4-90,-2 1 180,-6 8 0,-2 5 3392,-6 11-3482,-3 10 0,-1 12-331,3 9 196,8-26 0,2 2 0,2 0 0,2 0-45,2 1 0,2-1 0,2 1 0,2-2 45,3-3 0,1 0-180,5 6 0,2-1-405,9 11-449,4-1-361,-17-34-449,-4-11-719,-3-13 2518,-4-11 0,1-12 0,1-8 0</inkml:trace>
  <inkml:trace contextRef="#ctx0" brushRef="#br1" timeOffset="32421">29103 2131 20305,'29'-48'3598,"-4"5"-3148,-3 8-90,-6 13 90,-4 11-181,-6 17 1,-2 8-90,-4 16-180,-5 4 90,-13 18-90,-11-5 90,-14-4-90,3-40 0,15-19 0,14-27 0,23-4 90,10-3-90,11-3 45,-4 21 0,5 3-45,0 8 0,3 5 0,10 4 0,0 7 0,-9 7 0,-2 6 0,-4 6 0,-2 5 0,21 21-90,-10-6 0,-4 0 0,-13-19-90,-15-13 180,-2-13 0,-3-12 0,-2-13 0,-2-11 0,0-12-231,0-5 321,0 30 0,0 0 90,0-30 90,0 7-91,0 12 1,0 10-90,0 9-90,0 2 90,0 22 90,0 10 321,0 26-366,-1 1 0,2 10-90,1 7 0,1 11 0,0 2 0,-1-7-45,0-12 0,-2-4 0,1 4-328,2 11 0,1 8 1,-1-4-1,-2-14 328,-5 5 0,-6-9 0,-8-7 0,-9-9 0,-5-7 0,-17-10 0,1-16 1311,3-9-1221,14-16-90,20-6 0,9-4 0,12-2 0,12 4 0,11 10 90,16 13 90,10 12-337,-24 8 1,1 5 201,4 1 0,-1 3-410,3 4 0,0 2 365,-1 1 0,1 3 45,11 10 0,-1 0-45,-16-10 0,-2 0 45,8 6 0,-5-2-45,-2-2 0,-10-11 0,-10-10 0,-8-17 0,-4-38 0,-6-6 0,1 12 0,-1-5 0,0 5 0,0-3 0,-1 1-363,-1-9 1,0-2 362,1 8 0,0-3 0,0 4 0,-2-2 0,-1 4 132,2 3 1,0 2-133,0 7 0,0 2 0,1-19 0,-5 16 0,7 13-360,-9 12 863,5 13-1312,-8 10 189,-1 8-639,-1 8-450,-2-1-899,-1 4 2608,-3-3 0,-4-1 0,-3-2 0</inkml:trace>
  <inkml:trace contextRef="#ctx0" brushRef="#br1" timeOffset="33003">27893 1656 20935,'-22'5'3148,"1"3"-1799,0-7-719,20 3-495,26-6 0,19-4 0,0 2 0,8 1 0,7-1 0,2 1-739,-2-1 0,5 0 1,3 0-1,2 0 0,0 0 1,-2 1 641,-9 0 1,-1 0-1,0 0 1,1 0-1,0 1 1,0-1 0,1 0-215,6 1 0,2-1 1,0 1-1,0-1 1,-1 1-1,-1 0 1,-4-1 193,8 1 0,-3 0 0,-2 0 0,0 0 0,0-1-255,-2 1 0,0 0 0,0 0 0,-1-1 0,-1 1 291,-4-1 0,-1 0 0,0 0 0,-1-1 0,-2 1-202,8-1 1,-2 0-1,-1 0 1,-2 0 147,9-2 0,-2 0 0,-3 0 0,-10 1 0,-2-1 0,-2 1 533,10-3 0,-5 0-533,-11 2 0,-3 1 1784,18-4-1784,-19 2 1338,-11 5-3047,-21 0 1028,-15 8 681,-23 1 0,-18 9 0,-9 0 0</inkml:trace>
  <inkml:trace contextRef="#ctx0" brushRef="#br1" timeOffset="33502">28413 3818 24353,'-4'-14'2159,"-4"4"-1889,7 4 0,-2 10-1,3 10 1,0 13-180,3 15 0,2 13-590,5 11 500,-5-30 0,0 0-45,0 0 0,1-1-194,-1 0 0,0 0-750,-2 3 0,0-1-8842,1 19 8510,-8-13 1,-2-29 0,-7-19 0</inkml:trace>
  <inkml:trace contextRef="#ctx0" brushRef="#br1" timeOffset="33652">28397 3379 23813,'-4'-34'585,"1"0"0,-2-30-1035,8-2-2518,18 24 2968,4 7 0,13 35 0,-4 13 0</inkml:trace>
  <inkml:trace contextRef="#ctx0" brushRef="#br1" timeOffset="34045">28701 3813 23004,'15'16'2968,"2"6"-2698,0-7-180,5 8 0,12 10-90,-7-5 90,6 11-90,-14-13 0,-5-6 0,-8-2 0,-3-11 0,-3-1 0,0-14 0,0-4 0,2-14 0,4-7 90,17-21 90,7 5-90,8 3 0,-3 21 0,-4 18-1,-1 15 1,3 7 0,10 30-180,-11-7-899,-6 11 0,-3 1-181,-6-10 135,-3-4 1,-7-8 1034,-12-24 0,-4-11 0,-5-2 0</inkml:trace>
  <inkml:trace contextRef="#ctx0" brushRef="#br1" timeOffset="34371">29453 3551 19136,'6'-14'3598,"0"3"-2968,-2 6-91,-2 3 1,2 2 180,0 0-91,2 8-89,4 6 359,9 35-719,-2-3-90,-6-11 0,-1 1-90,4 20 0,-3 1-180,-3-1-539,-4-3-451,-2-8-3237,-13 4 4407,-3-28 0,-14 1 0,-1-22 0</inkml:trace>
  <inkml:trace contextRef="#ctx0" brushRef="#br1" timeOffset="34535">29331 3166 22734,'-8'-37'689,"0"-1"1,1 3 0,1 0-600,-2-26-90,4 11-270,6 14-540,6 13-989,4 12 1799,7 7 0,-1 12 0,0 2 0</inkml:trace>
  <inkml:trace contextRef="#ctx0" brushRef="#br1" timeOffset="34785">29700 3107 25163,'8'-36'3148,"2"-4"-2878,4 31-270,-1 18 0,5 50 0,-11-18 0,-1 4-831,1 9 1,0 1 830,-1 5 0,0 1 0,0 2 0,0 1-45,-1-3 0,0 0-270,1-3 0,-2-2-1561,0-5 1,-1-3 1110,0-6 1,0-2-1485,1 25 2249,-2-19 0,0-17 0,-2-12 0</inkml:trace>
  <inkml:trace contextRef="#ctx0" brushRef="#br1" timeOffset="35119">29627 3673 21565,'-15'-25'1529,"7"0"-1439,14 2-90,14 3-90,15 0 0,14 4 90,8 2-90,8 3 90,1 2 180,-1 2 60,-8-2 390,-7 2 90,-11-4 1079,-1-6-720,-14 0-809,-5 1-90,-11 7 0,-3 15-90,0 14 0,5 17-90,0 17 0,2 10 104,-3-13 1,-2 2-825,0-3 0,-1-1-45,0 1 1,-1-3-1512,-2-9 1,-1-7 2275,-2-3 0,-7-12 0,-2-10 0</inkml:trace>
  <inkml:trace contextRef="#ctx0" brushRef="#br1" timeOffset="35268">30102 3216 23274,'-14'-37'419,"-1"-1"1,3 3 0,0 0-420,-6-27-630,9 11-359,4 14-1440,10 12 2429,6 14 0,7 15 0,5 6 0</inkml:trace>
  <inkml:trace contextRef="#ctx0" brushRef="#br1" timeOffset="36162">30630 3600 23004,'5'-13'3508,"-2"-3"-2879,-3 2-179,0 1-270,0 2-90,-3 6-90,-5 1 0,-7 18 90,-5 13-90,-4 24 0,10-19 0,1 1-167,-1 4 0,1 1 77,1 1 1,2 0-1,1-2 0,1 1-180,0 27-180,8-8 90,7-14-89,5-13 269,4-15 90,4-17 0,5-16 180,0-18 0,1-18-317,-15 19 1,-1-1 406,-1-4 0,-2-4 225,-2-16 0,-2-3-114,-3 10 0,-2 1-246,1-2 0,-3 9 45,-6 21-90,6 42 0,4 45 0,2-29 0,2 0-177,2 3 1,2-1 131,0-1 0,2 0 270,6 6 0,4-2-405,2-9 0,3-4 180,26 15-90,6-36 90,-20-31 0,-3-11 0,-5 2 0,-2-3-573,-2 0 1,0-5 0,-2 0 632,-5 2 0,-2-1 0,-2-2 0,2-3 0,-1-1 0,-1-2 30,-1-2 0,0 0 0,-2-1-30,0 2 0,0-1 0,-1 1 30,-1 3 0,-1 1 0,0 1-370,2-14 1,0 2 279,-2 11 0,-2 4 286,2-20-196,-4 28 180,-4 59-225,0 25 0,0 11-45,0 1 0,0 5-104,0-7 1,0 3-1,0-2 104,0-13 0,1-1 0,0-1 0,0 1 0,1-1 0,1 0 13,1 17 0,2-1-13,1-6 0,1-2 0,-1-6 0,2-3-225,-1-7 0,0-2-404,8 19-271,-1-14-179,-1-12-91,-2-14 271,4-18 269,6-22 2409,8-21-1645,-11 14 1,-1-2 225,2-4 0,-1-2 80,-1-4 1,-1 0 144,-1-1 0,-2 1-1,-1 1 1,-1 1-1,-3 3 1,0 1-270,-2 6 0,0 0-315,0-1 0,0 2 0,3-2 0,6 20 0,-1 42 0,3 27 0,-9-21 0,0 2-256,1 3 0,-1 2 256,-1-1 0,0 1 0,-2-1 0,0 0-180,0-4 0,-2-2-720,1 29-1529,-2-11 2429,-6-9 0,-6-11 0,-3-8 0</inkml:trace>
  <inkml:trace contextRef="#ctx0" brushRef="#br1" timeOffset="36326">31812 3013 23184,'-6'-37'719,"-1"1"1,-1-30-720,5 12-360,3 13-539,0 16-1530,3 16 2429,3 16 0,3 15 0,1 8 0</inkml:trace>
  <inkml:trace contextRef="#ctx0" brushRef="#br1" timeOffset="36605">31958 3221 23903,'15'-23'2249,"8"-2"-1709,12 2-270,8 1-91,4 4-89,-2 8-90,-5 8 90,-7 13-90,-11 14 0,-9 11 0,-15 16 90,-15 9-384,4-26 0,-2 1 294,-3 0 0,-1 1 0,0-1 0,1 0 0,0-3 0,1 0 0,-8 26-360,11-10-269,7-6-541,12-9-449,6-9-809,11-11 2428,8-12 0,11-13 0,4-6 0</inkml:trace>
  <inkml:trace contextRef="#ctx0" brushRef="#br1" timeOffset="37156">32454 3524 21385,'2'-39'2788,"0"3"-2338,-8 4-180,1 5 90,-7 6-270,2 16-90,-2 12 89,0 43-89,5-8-179,2 21 89,5-22-450,0 5 180,0-18 90,3-2-179,7-30 359,1-13 90,3-12 180,-4-6 269,0-13-269,-1 9 0,-1 15-90,1 42-90,-2 18 0,5 21 0,-2-13 0,2-6 0,1-6 0,-1-11 0,2-14 0,2-16 0,4-19 90,3-19-45,-11 16 0,0-4-401,1-5 1,-1-4 490,1-5 0,0-3 90,-1-4 0,1-2 45,-1-3 0,0 0-1261,-1-2 0,0 1 1215,-2 3 1,-1 2 0,-2 3 0,0 2-269,-3 7 0,0 2 133,-2 5 1,0 3-90,-1-19 90,0 18 586,-4 18-676,-4 24 90,-7 23-90,-7 32 505,10-20 1,0 3-506,-2 8 0,1 2 0,0 3 0,2 4-448,2-5 0,1 3 1,1-3-93,0 8 0,2-2 0,1-12 1,0 2-1,1-4 540,3 6 0,0-7 0,0 14 0,0 2 0</inkml:trace>
  <inkml:trace contextRef="#ctx0" brushRef="#br1" timeOffset="37456">32579 3266 22914,'-10'-34'1529,"6"-8"-1439,8 14-90,10-2 0,12 19 0,7 4 0,8 3 0,-2 4 0,-1-5 180,-9 3 90,-5-1 90,-8 1-181,-5 2 1,-5 0-90,-3 0-90,-1 0 90,4 8 0,-1 9-90,6 34 0,-5-14 0,-1 3 0,0-1 0,-1 1-345,0 4 0,-1-3-465,-3 14-699,0-3-1100,0-9 2609,0-9 0,-5-9 0,-2-8 0</inkml:trace>
  <inkml:trace contextRef="#ctx0" brushRef="#br1" timeOffset="37591">33063 2958 21475,'0'-53'539,"1"6"-1168,4 13-990,1 11 1619,4 12 0,4 11 0,2 5 0</inkml:trace>
  <inkml:trace contextRef="#ctx0" brushRef="#br1" timeOffset="37836">33278 3044 20665,'-12'16'2879,"-1"0"-2520,1-1 1,-2 6-90,0 6-180,-1 9-45,8-3 0,0 3-45,3 3 0,2 1 45,-2 6 0,2 0-45,4 16 0,0-28 0,4-26-450,4-34-180,1-3-89,3-26-720,-2 2-900,0-1 2339,0 4 0,-1 7 0,-1 5 0</inkml:trace>
  <inkml:trace contextRef="#ctx0" brushRef="#br1" timeOffset="38159">33355 3212 21115,'2'5'2698,"-2"5"-2338,2-3-90,2 17-180,-2-2 90,2 41-180,-2-28 0,-2 23 90,0-38-90,0-8 0,2-12 90,2-12 0,4-10 359,17-26-89,-2 9-180,13-13 0,-10 22 90,13 6-90,5 30-180,-17 13 0,-2 6-180,-4 4 0,-4 5-534,-3 11 1,-5 2-142,-7-8 1,-4 2 854,-12 17 0,-6 0 0,1-14 0,-3 0 0,-11 11 0,0 0 0</inkml:trace>
  <inkml:trace contextRef="#ctx0" brushRef="#br1" timeOffset="39135">18761 6956 22734,'-43'0'2968,"0"0"-2518,1 0 0,1 0 0,8 0-181,7-2-89,10 0 0,9-1 270,40 1-90,20 6-956,-2 0 0,7-1 596,-13 1 0,1 0 0,3 0-700,12 1 1,4-1 0,2 1 699,-8-2 0,2 1 0,3-1 0,1 0-455,-6 0 1,0-1 0,2 1-1,4-1 1,5 0 454,-18-1 0,3 0 0,3 0 0,1-1 0,3 1 0,0 0 0,2-1 0,1 1 0,-1-1 0,1 1-127,-2-1 0,1 0 1,0 1-1,2-1 0,1 0 1,0 0-1,1 1 1,-1-1-1,1 0 0,0 0 1,0 0-1,-1 0 127,-3 0 0,-1-1 0,1 1 0,-1 0 0,1 0 0,-1-1 0,1 1 0,0 0 0,0-1 0,0 1 0,1-1 0,-1 1 0,1-1-52,-4 1 0,2-1 1,0 1-1,1-1 1,0 1-1,-1-1 0,1 0 1,0 1-1,-2-1 1,0 0-1,0 1 0,-2-1 1,-1 0-1,-2 0 52,8 0 0,-2 0 0,-2 0 0,-1-1 0,-1 1 0,0 0 0,0-1 0,2 1 0,1-1 0,2 1-23,-4-1 0,3 0 0,0 0 0,2 0 0,1 0 1,0 0-1,0 0 0,0 0 0,0 0 0,-1 0 1,-2 0-1,-1-1 0,-2 1 23,3 0 0,-1 0 0,-2 0 0,-1 0 0,-1-1 0,1 1 0,-1 0 0,1 0 0,2-1 0,1 1 20,1-1 0,2 1 0,1-1 0,1 1 1,0-1-1,1 1 0,-1-1 0,1 0 0,-1 1 1,-1-1-1,0 0-20,-3 0 0,1 1 0,1-1 0,-1 0 0,0 0 0,0 0 0,-2 0 0,-1 1 0,-1-1 0,-4 0 0,-1 1 18,14-1 0,-5 0 0,-4 1 0,1-1 0,1 0 0,4 0-18,-8 1 0,5-1 0,3 0 0,2 0 0,-2 0 0,-2 0 0,-4 0 0,-6 1 0,-8-1 0,8 1 0,-9-1 0,-1 1 0,4-1 0,0 0 0,-7 0 1177,13 1-1177,-18 0 0,-9 2 1761,-9 0-1761,-6 0 1407,-4 0-2846,-4 0 2527,-2-2-4056,-6-5 2968,-4-4 0,-6-7 0,-5-3 0</inkml:trace>
  <inkml:trace contextRef="#ctx0" brushRef="#br1" timeOffset="40287">28173 6260 23634,'0'-11'1798,"10"-1"-1078,33-3-360,2 7-270,-10 2 0,3 4 45,3 12 0,-2 6-45,19 10-45,-22-1-1,-4 6 1,-12 7 0,-8 2 45,-4 23-395,-18-12 1,-9-3 304,-23 1 45,10-21 0,-3-3 45,-2-13 0,1-4 0,-15 4 0,-7-10 0,36-9 0,15-23 89,34-8-89,9-1-90,-5 21 0,2 4 90,28 5-45,-14 11 0,4 4-45,3 6 0,1 3 191,-1 0 1,-2 1-192,6 6 0,-4 1 180,5 3-180,-1-15 0,-34-22 0,-13-27 0,-18-17 0,3 22 0,-1-1-115,-3-4 1,-1 0 114,2-2 0,0 1-701,0 2 1,0 1 700,-5-29 0,1 12-890,5 13-729,-3 11-540,4 10-7672,-7 10 8673,-2 15 1,-2 13-1,-5 11 1</inkml:trace>
  <inkml:trace contextRef="#ctx0" brushRef="#br1" timeOffset="40521">28770 6653 22554,'-10'35'2609,"0"-4"-1800,-6 0-89,-4-1-360,-7 4-181,-5 2-89,-3 1 0,0 1-90,5-4 90,5-2-90,13-3 0,23 14 90,15-10-90,-3-9 0,4-2-90,3-6 0,1-3-247,4 1 1,1-2 21,2-2 1,2-2-811,17-2 1,0-3 134,-17-3 1,0-2 989,10-3 0,-3-4 0,0-16 0,-7-7 0</inkml:trace>
  <inkml:trace contextRef="#ctx0" brushRef="#br1" timeOffset="41037">28364 6188 23364,'9'-50'1169,"19"0"-989,-3 25 0,5 2-914,13-1 0,5 3 824,10 0 0,5 3-450,-16 6 1,2 1 0,1 1 449,4 0 0,0 2 0,1 1-712,1 0 1,0 2 0,-1 0 651,0 2 0,0-1 0,-2 3 0,-3 1 0,-1 2 0,1 2-189,5 3 0,1 2 0,-5 1 204,3 4 0,-4 2 170,5 5 1,-8 2-126,-13 16 990,-35 11-900,-33-2 1365,7-25 0,-4-4-1455,-31-2-90,25-22 1372,24-16-1372,25-6 0,13-2-90,7 1 90,27 5 0,-13 24 90,12 16-90,-19 26 45,-22-15 0,-1 3-220,-2 1 1,-2 2 174,-3 2 0,-3 1 90,-5 29 45,-14-28 0,-6-3-45,-17 8 0,6-22 0,-4-6-90,-8-16 0,0-8 45,9-2 0,0-3-568,-10-7 1,4-5 522,13-1 0,5-3-90,1-1 0,2-1-294,3-3 1,3-1-157,1 2 1,0 0-1170,-3-27 1709,-4-1 0,3 29 0,-3 0 0</inkml:trace>
  <inkml:trace contextRef="#ctx0" brushRef="#br1" timeOffset="41353">29741 6658 22734,'13'34'1799,"-2"-2"-1259,-6-5-181,-2-3 1,-8-1-180,-5 0-90,-11-1-90,-9 1 90,-5-2-90,-7-5 0,2-7 90,2-5-90,5-4 270,3-8-180,22-16-90,9-2 0,28-11 0,11 14 0,10 2-90,8 12-450,4 3-1762,-1 6 862,-2 4-808,-7 1 2234,-5 0 0,-2-1 1,-5-4-1</inkml:trace>
  <inkml:trace contextRef="#ctx0" brushRef="#br1" timeOffset="41621">30496 6043 23544,'-3'-50'1349,"-1"-1"0,1 4 0,-1 2-1169,-3 7 0,0 3 90,-4-21 90,5 28-360,3 30 0,6 42 0,1-3 0,0 5-846,3 12 1,1 9 845,-3-14 0,1 5 0,0 2 0,-1 1 0,-1-8 0,-1 0 0,1 2 0,-1-1 0,0 0-342,1 0 1,-1-1-1,0 1 1,-1-1-1,0 0 342,0 8 0,0 1 0,-1-3 0,0-5 0,-1-6 0,0-4 0,0-2-213,0 14 0,0-3 123,-2-10 1,0-3-1351,-4 17-449,-6-28-629,-5-33 2518,-1-32 0,8 3 0,1-5 0,0-5 0,0-1 0</inkml:trace>
  <inkml:trace contextRef="#ctx0" brushRef="#br1" timeOffset="41769">30208 6056 23723,'-25'-38'809,"1"-1"1,2 3 0,3 2-675,3 3 0,3 1 135,3-22-90,22 9-90,31 5-120,0 22 0,11 4 0,3 2-2308,-4 2 1,3 3 0,2 0 0,0 0 2337,1 0 0,1 0 0,-1 0 0,1 1 0,-1 2 0,2 1 0,-3 1 0,-4-1 0,-6 1 0,-1 0 0,1 0 0</inkml:trace>
  <inkml:trace contextRef="#ctx0" brushRef="#br1" timeOffset="42477">28425 9114 23813,'-11'-24'4678,"3"8"-4588,-4-3-90,7 12 0,5 0 0,2 1 0,2-1 0,4-8 0,-3-2 0,0-7 0,-10-6 0,-24-14 0,-3 11 0,4 14 0,-3 3 0,-26 5 0,7 20 0,-2 10 0,1 10 0,1 7-1696,-1 2 0,5 4 1696,7 8 0,9 3 0,18-11 0,5 0-289,2 2 1,3 1 288,5-3 0,6 2-24,9 10 0,8-2 24,10-9 0,6-4 0,-3 0 0,5-8 0,18-12 0,-1-12-630,-25-10 1,-1-4-541,9-4 1,-1-8 1169,-5-13 0,-5-5 0,-7 9 0,-1-2 0,7-13 0,-1 0 0</inkml:trace>
  <inkml:trace contextRef="#ctx0" brushRef="#br1" timeOffset="42762">28856 9032 24893,'-16'0'1979,"-3"6"-1620,-3 4-89,-3 8-180,5 5 90,3 4-180,9 4 0,14 4 90,9-3-90,15-3-90,9-8 45,-7-15 0,2-3 45,17-5 0,11-13-90,-31-9 90,-11-10 0,-10-7-90,-17-5 90,-8 1-315,-7 17 1,-3 1-676,-12-6-449,-14-6-630,20 26-539,9 6 2608,10 3 0,6 4 0,6 0 0</inkml:trace>
  <inkml:trace contextRef="#ctx0" brushRef="#br1" timeOffset="43113">29095 8978 21835,'23'0'3957,"-5"0"-2697,2 0-811,-9 0-179,3 4-90,-8 5 0,2 9-180,-2 5 90,-2 4-90,0 1 0,-4 5 0,0-17 0,0 2-90,16-57 0,17-12-2069,26 56 0,4 2 765,-24-48 0,0 4 1274,23 51 0,-13 7 1,-44-21-1,0-5 1</inkml:trace>
  <inkml:trace contextRef="#ctx0" brushRef="#br1" timeOffset="43522">29985 8291 17562,'20'-49'3328,"-2"9"-1259,16 65-2069,-11 8 0,-3 12 0,-1 5 0,-6-7 0,0-1 673,0 3 0,0 0-673,2-1 0,1-1 0,-2-3 0,0-1 0,1-4 0,-1-2 1066,12 21-1066,-5-13 0,-3-10 693,-6-16-693,-4-5 1702,-2-20-1882,-4-9 90,0-17 695,-11-8-605,-4 10 0,-7 0 90,-11 8 0,-5 4 0,0-1 0,-2 6-244,-7 11 0,1 9 154,10 6 0,3 5 0,-1 2 0,3 2 0,-22 23 0,26-10 0,6 3 0,9 31 0,13 0 0,37-17 0,11-24 0,-6-16 0,2-4-315,-11 0 1,0-4-271,10-3 0,-1-5-854,8-10-450,-8-11 1889,-18 2 0,-1-1 0,10-15 0,-14 12 0,0 1 0</inkml:trace>
  <inkml:trace contextRef="#ctx0" brushRef="#br1" timeOffset="43723">30525 8652 23364,'0'-11'2788,"0"2"-1439,1 0-809,2 6 0,3 7-540,2 10 0,8 38 0,-1-6 0,-6-12 0,0 2 0,1 4 0,-1-1-450,5 17-315,-6-20 1,0-3-1395,-2 1 2159,-2-9 0,-4-13 0,0-6 0</inkml:trace>
  <inkml:trace contextRef="#ctx0" brushRef="#br1" timeOffset="43892">30703 8028 23094,'-30'-50'2159,"1"5"-2069,5 13-180,4 12-450,3 8-629,5 17-1260,0 11 2429,2 13 0,-8 14 0,-1 5 0</inkml:trace>
  <inkml:trace contextRef="#ctx0" brushRef="#br1" timeOffset="44694">29099 9050 20036,'4'-2'3508,"-1"0"-2789,-2 2 630,1-2-449,2 1-630,1-1 0,3 8 89,-2 6 271,2 35-495,-5-14 0,-2 4-135,2 2 0,-2 2 45,-1 16 0,0 1-45,2-14 0,1 0-45,0 5 0,1-3 45,7 16 0,-3-26-180,-2-24 0,-4-10 0,0-15 0,-2-40 90,0 13 0,1-2 90,1-2 0,1-1 0,1-11 0,3 2 45,3 17 0,1 3-45,10-26 90,7 19 0,-6 32-90,3 3 90,-1 16-90,0 8 90,-1 15-90,-1 7 0,-2 6-540,1 1-629,-1-1-810,-2-3-899,1-11 2878,-5-7 0,0-14 0,-2-5 0</inkml:trace>
  <inkml:trace contextRef="#ctx0" brushRef="#br1" timeOffset="45294">31101 8110 22554,'11'-46'3958,"-3"5"-3149,-4 3-269,-2 8-270,-2 10 180,0 9-450,3 51 0,5 9 0,1 0 0,0 4-1408,3-2 0,1 1 1408,3 5 0,1 1 0,0 1 0,0-2-358,2 1 0,1-3 178,-2-4 0,1-2-360,0-3 1,0-4-91,-2-5 1,1-3-1272,14 22-258,-7-17 2159,-5-15 0,-11-13 0,-4-7 0</inkml:trace>
  <inkml:trace contextRef="#ctx0" brushRef="#br1" timeOffset="45604">31040 8657 22644,'-51'-16'2159,"8"0"-1979,16 3-90,18-1 0,20 3-180,22 0-180,20 2 90,-19 4 0,1 0-139,4 0 1,0-1 228,2 1 0,-1-1-528,-1-1 0,0 0 707,-3 0 1,-1-1 298,5-4 1,-3 0 331,13-9-181,-2-3 271,-25 7-453,-10 9 3,1 0 1287,-6 18-1197,7 32-450,-5-6 0,-1 3 0,1 0 0,0 2-138,-1 2 1,-1-1-943,-1 10-449,-4-9-540,-3-9 2069,0-12 0,-7-10 0,-2-6 0</inkml:trace>
  <inkml:trace contextRef="#ctx0" brushRef="#br1" timeOffset="45735">31601 8150 22734,'-12'-61'989,"1"6"-1078,5 13-541,2 12-899,4 8 1529,4 12 0,4 10 0,5 8 0</inkml:trace>
  <inkml:trace contextRef="#ctx0" brushRef="#br1" timeOffset="46027">31913 8304 21475,'-7'30'3238,"-4"-1"-2429,-9-4-89,-2 0-360,-3 1-90,1 4-90,1 8-1,5 5-179,7 5 90,6 0-90,12-5 0,6-5 0,11-10 0,5-12 0,5-8-90,10-34 90,-12-3 45,-13-11 0,-4-6-135,-4-13-309,-7 17 0,-4 1 309,-10-7-359,-9 10-451,-7 9-449,-7 8-720,0 10 2069,1 4 0,3 5 0,3 2 0</inkml:trace>
  <inkml:trace contextRef="#ctx0" brushRef="#br1" timeOffset="46405">32210 8404 23274,'21'0'3148,"-3"0"-2608,-6 0-181,0 6-89,0 5 0,11 32-180,-1 14-90,1 1 0,-11-5 0,-9-28 0,-3-6 0,0-10 0,0-9-90,0-11 90,0-14 0,6-12 45,5-2 0,4-4 135,-2 11 0,2-1-45,15-22 0,2 3-135,5 3 0,11 4 0,-19 43 0,-1 21 0,-1 15 0,-3 11 0,-4 10-286,-3 0 286,-5 1 0,-2-6 0,-4 11-3598,-2-10 630,-7-6 2968,-8-15 0,-9-14 0,-5-2 0</inkml:trace>
  <inkml:trace contextRef="#ctx0" brushRef="#br1" timeOffset="48184">17047 14645 21115,'-16'0'3058,"-2"0"-2518,-1-2-90,-3 0 179,0-5-179,-1 2 449,-6-3-719,10 4 90,2 0 0,8 4 90,8 0 0,-3 0-360,4-2 0,36-6 0,20-4-1010,1 2 0,8 0 1010,-11 2 0,3-1 0,4 1-681,-2 0 0,3 0 1,2 0-1,3 0 681,-14 2 0,2 0 0,1 0 0,1 0 0,2 0 0,0 0-261,1 0 1,1 0 0,2-1 0,1 1 0,0 0 0,2 0 0,0 0 260,-8 1 0,-1 0 0,0 1 0,1-1 0,1 0 0,2 1 0,2-1 0,2 0 0,4 0-77,-14 1 1,2 0 0,2 0 0,2 0 0,2-1 0,1 1 0,2 0 0,0-1 0,0 1 0,0 0 0,1-1 0,-1 1 0,-1 0 0,-1 0 0,-1 0-1,-2 0 77,6-1 0,-2 1 0,-1 0 0,-2-1 0,0 1 0,0 0 0,0 0 0,1 0 0,2 0 0,0 0 0,4-1 0,1 1 0,4 0-18,-17 0 1,2 1 0,2 0 0,2-1 0,2 0 0,1 1 0,1-1 0,1 0 0,1 1 0,1-1 0,0 0 0,1 0 0,0 1 0,-1-1 0,0 0-1,0 1 1,-1-1 0,-1 1 0,0-1 0,-2 1 0,-2 0 0,-1-1 0,-2 1 0,-1 0 17,11 0 0,-1-1 0,-3 1 0,-1 0 0,-1 0 0,-2 0 0,0 0 0,-1 0 0,0 0 0,0 0 0,1 0 0,1 1 0,1-1 0,2 0 0,1 0 0,-8 1 0,1-1 0,2 0 0,0 1 0,1-1 0,1 1 0,1-1 0,0 1 0,0-1 0,0 0 0,-1 1 0,1 0 0,-1-1 0,0 1 0,-1 0 0,-2-1 0,0 1 0,-1 0 0,-2 1 0,-2-1 0,13 0 0,-2 0 0,-1 0 0,-2 1 0,0-1 0,-2 1 0,0-1 0,-1 1 0,0 0 0,0 0 0,-1 0 0,2 0 0,-1 0 0,4 0 0,-1 0 0,1 0 0,-1 0 0,0 0 0,-1 1 0,1-1 0,-1 0 0,0 1 0,0-1 0,-1 0 0,0 1 0,3-1 0,-1 0 0,0 1 0,0-1 0,-1 1 0,0-1 0,0 1 0,-1-1 0,0 1 0,0-1 0,-1 1 0,1-1 0,-1 1 0,0 0 0,-1 0 0,0 0 0,0 0 0,0 0 0,0-1 0,1 1 0,0-1 0,3 0 0,2 0 0,1 0 0,-1-1 0,1 1 0,-1-1 0,-1 1 0,-2-1 0,-2 0 0,-2 1 0,3-1 0,-3 0 0,-1 0 0,-3 0 0,1 0 0,-1-1 0,2 1 0,3-2 0,2 1 0,0-1 0,0 0 0,-3-1 0,-5 1 0,-5-1 249,12-3 1,-7 0 0,-4-2-250,12-4 0,-5-1 0,-13 3 0,-4-1 1175,20-10-1175,-17 5 1891,-13 3-1891,-9 5 2905,-2 0-2905,-9 7-607,0-1-9224,-16 4 7769,-6 6 0,-13 1 0,-5 7 0</inkml:trace>
  <inkml:trace contextRef="#ctx0" brushRef="#br1" timeOffset="50612">28632 14446 21924,'11'-16'3059,"-3"2"-2430,-4 5 361,-2 5-91,-15 12-629,-5 11-90,-13 8 0,-4 4-135,7-5 0,0 1-45,-14 12 0,1-1 0,12-12 0,3 1 45,-2 5 0,2-1 45,-3 9-90,4 8 0,29-17 0,10 3 0,7-3 0,3 1 0,17 18-346,-13-15 1,0-2 435,10 12-90,-6-6 0,-3-5 0,-7-9 90,-4-5 0,-2-10-90,-9-14 0,1-17 0,-8-20 0,0-15 0,-3 22 0,0-3 0,0-16 0,0-1-1531,-3 5 1,-1 1 1215,2 1 0,0 2-494,-1-15-361,2 35-269,0 5-450,4 9-719,-10 2 2608,2 7 0,-8 0 0,-3 2 0</inkml:trace>
  <inkml:trace contextRef="#ctx0" brushRef="#br1" timeOffset="51137">27922 14641 22014,'-56'-23'2339,"9"2"-1799,20-9-270,29 8-90,29-7-1,-2 17 1,7 4-851,10 1 0,7 1 0,-1 1 851,12-1 0,3 2-120,-8 1 0,3 0 0,0 5-129,-5 4 0,-1 3 0,-4 1 204,5 2 0,-3 4 0,12 6 0,-8 5-45,-27-7 0,-7 5 0,0 12 0,-10 4 0,-14 2 0,-8 1-90,2 1 0,-4-2 0,-11-4 0,-4-4 0,-16 11 1820,21-19-1731,4-1 1391,29-19-1480,18-3 0,20-4 0,-18 0 0,3 0-294,5-1 0,2 2 294,2 1 0,1 2-45,1-1 0,0 1 45,-2 3 0,0 2 0,8 1 0,0 0 89,-11-1 1,-1-1-90,0 0 0,-4-2 0,0-4 0,-41-34 0,-10 4 0,-4-3 0,0-5 0,-1-3-242,-3-7 0,1 0 242,7 6 0,1 0-1218,1-2 0,0-2 1218,2 3 0,2 0 0,0 2 0,2 1-540,-4-23-539,5 14-450,2 17-720,3 14 2338,0 22 0,0 16 0,0 12 0</inkml:trace>
  <inkml:trace contextRef="#ctx0" brushRef="#br1" timeOffset="51304">29193 15532 24353,'-14'31'674,"1"-1"1,-11 25-225,3-15-270,7-10-270,6-10-1889,4-11-2248,4-19 4227,0-12 0,0-23 0,0-3 0</inkml:trace>
  <inkml:trace contextRef="#ctx0" brushRef="#br1" timeOffset="51753">28567 14541 23634,'-26'-24'854,"-1"0"1,-14-21-676,22 2-89,27 5 0,32 2-90,-6 18 0,6 2-363,10 0 1,6 2 332,-14 4 0,2 1 0,4-1-668,5 1 0,6 0 0,0 0 0,-3 1 668,3-1 0,-2 0 0,3 0 30,-4 1 0,2 1 0,0-1 0,-2 0-309,7-2 0,-3 0 1,-5 0 442,6-1 1,-4-1-180,8-2 0,-7-2 315,-9-7 497,-19-8-317,-34 5-180,-8 5 2200,-22 9-2380,8 22 1635,3 8-1635,10 18 0,6 16 0,18 12-194,-4-27 0,3 1 149,5 2 0,3 1 90,7 18 0,1 0-45,-8-14 0,-1-1-90,3 11 0,-5-2 0,-11 13-223,-18-5 223,-11-7 0,-13-2 0,-6-7-360,-5-6-719,6-5-2159,-4-5 899,20-14-7492,4-9 9163,21-20 0,12-11 0,5-7 0</inkml:trace>
  <inkml:trace contextRef="#ctx0" brushRef="#br1" timeOffset="52214">29875 14749 22464,'25'-27'3148,"-1"2"-2428,-4 0 89,2 5-359,1 2 0,3 8-180,4 10-180,5 16 0,7 11 0,5 14-90,-22-18 0,-1 0 0,2 1 0,-1-1-1415,20 23 1415,-4-8 0,-9-6 0,-8-9 0,-6-12 0,-2-13 0,-7-18-975,-3-23 1,-2-17 0,-2 4 974,-3 8 0,-1-1 0,1-15 0,-1-9 0,-4 10 172,-5 15 1,-4 5-173,-3-1 0,-3 2 0,-4 4 0,-2 2-179,-3 3 0,-2 2 179,0 4 0,-1 2 0,0 4 0,1 2 0,2 1 0,1 2 0,-22-9 0,10 7 0,13 5 2917,13 4-2917,12 2 0,20 0 0,19 1 0,29-1 144,-19 2 1,3 1-145,10 1 0,3 1-85,-16-1 1,1 1 0,1 0 84,1 2 0,0-1 0,0 0-398,-2-1 1,0 0 0,0-1 397,15 1 0,-2-1 0,-8 0 0,-3 0 0,-10 0 0,-3 1 0,21 0-180,-21-2-610,-17 1-829,-16-1-70,-18 1 1689,-18 1 0,-20 8 0,-11 2 0</inkml:trace>
  <inkml:trace contextRef="#ctx0" brushRef="#br1" timeOffset="53426">27702 16730 23184,'-12'-20'3238,"0"-1"-2698,5 5-91,-4 3-179,10 4 0,-8 4-180,8 17 0,-1 29 0,1 12-45,1 5 0,1 3-1206,0-11 0,-1 1 1,0 0 1070,1 16 0,0-6-180,-1-19 0,0-4-323,0-4 1,0 0-847,0 20-2968,0-3 4407,0-28 0,0-3 0,0-22 0</inkml:trace>
  <inkml:trace contextRef="#ctx0" brushRef="#br1" timeOffset="53576">27666 16409 23454,'-8'-35'674,"0"-1"1,-9-27-675,1 13-90,2 12-270,5 11-539,4 11-1080,8 7 1979,5 11 0,7 9 0,3 6 0</inkml:trace>
  <inkml:trace contextRef="#ctx0" brushRef="#br1" timeOffset="53776">27934 16359 22914,'-6'-13'2249,"5"5"-1890,-4 22-179,8 17-180,5 34 0,0-23 0,2 5 0,0-2-369,1 11 0,1 3 54,-2-10 0,1 5 0,0-1 0,-1-4-270,2 8 1,-1-3-271,2 13 1,-1-4-1237,-1 0 2091,-6-18 0,-3-22 0,-2-11 0</inkml:trace>
  <inkml:trace contextRef="#ctx0" brushRef="#br1" timeOffset="54543">27930 17015 22014,'-14'-31'1034,"-1"1"1,-9-29-855,3 7-90,11 4 0,10 8-720,36-8-89,6 15-462,-5 12 0,4 3 371,-2 6 1,1 2-226,4-1 1,2 1-1575,-2 1 1,3 0 0,-2 1 4272,3 0 0,0 0 854,11 0 1,-1-3 989,-17-2 0,-6-1-1799,0-8-761,3-7-498,-42 22-239,-2 17-211,1 19 0,0 12 0,4-3 0,2 3-180,-1 22-23,0-21 1,0-1-787,0 11-129,0-3-231,-4-4-90,-2-3-450,-8-4-1709,-16-2 2698,1-18 2430,-14-8 1438,4-20-1581,7-4 1,-2-4-1028,3 0 0,1-2-315,-2-1 0,4 0 84,-5-17-129,26 14 0,20 1-180,13 3-315,12 4 1,5 1 134,-7 5 0,2 0-270,16-5 1,2 0-496,1-1 1,-2 1 374,-13 3 0,-2 1 1694,8-4 1,-3 2 314,2 1 270,-9 2-719,-20 7-541,-4-1 1,-14 8-90,0 3 1950,6 18-2040,17 8-90,2 3 0,18-5 0,-6-20 0,4-5-90,-2-10 90,-1-5-90,-5-9 180,-5-27 540,-22-20-180,-13 2-181,-5 30 1,-5 5 90,-20-1 90,-16 25-360,16 14-90,-4 27 0,29 10 0,14 10-542,11 2 2,11 0-539,7-7-450,3-6-360,1-10-630,-2-7 2519,-3-14 0,-3-5 0,-1-10 0</inkml:trace>
  <inkml:trace contextRef="#ctx0" brushRef="#br1" timeOffset="54872">29428 16685 22014,'3'-30'3059,"-2"3"-2520,-1 7 1,0 6 90,4 7-181,0 15-89,6 13-90,1 16-90,1 13-90,0 4-90,0 3 90,-1-5-90,-3-4 0,-2-12 90,-4-1-90,0-27-90,-2-12 90,3-60 0,6 19 0,1-2 0,-2 0 0,1 0 0,4 1 0,2 3 90,12-8-90,-7 26 0,15 15 0,-15 20-450,4 10-2428,-8 5-91,-9-6 2969,0 3 0,-7-4 0,0-2 0</inkml:trace>
  <inkml:trace contextRef="#ctx0" brushRef="#br1" timeOffset="55521">30196 16499 23859,'-40'-25'1889,"-1"5"-1069,-2 8-640,0 12-90,6 16-90,5 13 0,7 15-90,13 8-270,5 5-269,7-1-181,0-3-179,0-10 269,3-9 91,2-10 247,5-12-67,0-6 619,13-34 100,-5-3-1,-4 1 1,-2-2 605,4-28-201,-9 18 1,-1-2-271,-3 6 1,0 2-135,1-31-90,-4 33 180,7 46-270,2 11-90,7 20 0,0-2 90,8 13-360,1-9-360,9-9 270,-4-26 91,1-24-1,-1-15 90,3-11 135,-14 13 0,1-3 0,8-21 0,-1-8-306,-9 11 0,-1-3 0,0-3 575,-3 6 1,1-2 0,-1-1 0,-2 2-75,0-6 0,-2 2 0,-2 1-30,-1 5 0,-2 1 0,-2 5 76,-1-24 74,-2 13 0,-5 16-90,0 17 180,-7 15 179,-2 54-539,6 4 304,3-7 0,1 4-304,4-6 0,0 0 0,0 3 0,0 2 0,2-1 0,0 2 0,1-1 0,0-1 0,2-4 0,1 1-900,3 10 1,1-2 44,-3-18 1,0-2-360,2 8 0,0-4 1233,-3-4 1,-2-15-1,-4-9 1</inkml:trace>
  <inkml:trace contextRef="#ctx0" brushRef="#br1" timeOffset="55858">30452 16350 22374,'-31'-29'2609,"4"1"-2429,7 8-90,28-8-540,41 16 315,-3 2 0,4 2 135,-1 4 0,-1 1 90,2 0 0,-2-3 449,-10-4 1,-4-4 90,8-10-90,-1-12-91,-30 2 721,-7-14-1170,-2 6 0,-2 2 0,0 28 0,0 24 0,4 26 0,0 17 0,-1-20 0,1 1-246,0 3 0,-1 1 246,0 0 0,-1 2-585,1 13 1,0-1-271,-2-16 1,0-2-271,0 9 1,0-4-1665,-1-2 2789,-4-12 0,0-13 0,-4-8 0</inkml:trace>
  <inkml:trace contextRef="#ctx0" brushRef="#br1" timeOffset="55999">30780 15758 22554,'-20'-36'330,"0"1"0,0 3 0,1 1-6081,-14-21 5391,7 13-1109,13 12 1469,13 13 0,15 14 0,8 8 0</inkml:trace>
  <inkml:trace contextRef="#ctx0" brushRef="#br1" timeOffset="56304">31231 15812 23454,'5'5'2788,"-7"3"-2158,-7-1 89,-7 9-269,-2 6-180,-1 10-90,5 9-90,6 8-358,9 10 268,12 3 0,-2-30 0,2-1 0,18 28 0,7-9 0,-1-9 0,-2-14 0,-8-17-90,-9-41 90,-15-9 0,-5 6 0,-3-2-90,-14-24-495,3 22 1,-1 1-585,-12-13-360,-10 0-990,8 33 2519,0 10 0,3 5 0,2 2 0</inkml:trace>
  <inkml:trace contextRef="#ctx0" brushRef="#br1" timeOffset="56963">31426 16070 23993,'16'-29'3059,"1"1"-2340,-1-1-269,0 6-90,0 5-360,2 9 0,3 15 0,1 10 0,3 18 0,-3 7 0,-1 7 0,-5 0 0,-4-3 0,-4 0 0,-4-16 0,-2-14 0,-2-30 0,0-37 0,1 13 0,2-2-152,-2 3 1,2 1 151,1-1 0,0 2 0,4-4 0,-3 8 0,-2 7 0,-1 7 0,0 5 0,3 4 0,0 4 303,2 3-303,1 2 0,0 0 0,4 0 0,2 0 0,6 4 0,3 7 0,3 10 0,3 10 0,-8 1 0,-1 3 0,12 22 0,-13-19 0,-1 4 0,-2 8 0,-1-3 0,2 10 0,-6-17 0,-1-2 0,-1-12 0,-4-7 0,3-8-810,-1-15-719,0-8-450,1-13-809,-4-4 2788,-2-7 0,-2-5 0,0-5 0</inkml:trace>
  <inkml:trace contextRef="#ctx0" brushRef="#br1" timeOffset="58771">27122 17133 26602,'-8'0'1799,"0"0"-1619,-6 0-180,-35-8 0,-13 4-802,11-2 1,-5 1 801,-3 1 0,-2 2 0,13 0 0,-1 0 0,-1 0 0,-4 0 0,-1-1 0,-6 0 0,4 1 0,-5 0 0,-4-1 0,1 1 0,3 0-522,8 0 0,2-1 0,0 1 0,-1-1 0,-3 1 522,-4-1 0,-3 1 0,-2-1 0,0 0 0,1 1 0,3-1-322,1 1 0,3-1 0,2 0 1,-2 1-1,-3-1 322,-3 0 0,-3-1 0,-2 1 0,1-1 0,1 1 0,4 0-272,4 0 1,3 1 0,2-1 0,-1 1-1,-1-1 272,-9 0 0,-4-1 0,1 1 0,3-1 0,7 1 0,-1 0 0,7 0 0,2 0 0,-14-1 0,4 1 0,14-1 0,3 1 417,-15 1-417,36 0 1723,25 2-1723,23 0 1894,24 0-1894,-5 0 2695,2 0-4224,-23 0-360,-22 6-720,-12 3 2609,-7 7 0,0 7 0,0 0 0</inkml:trace>
  <inkml:trace contextRef="#ctx0" brushRef="#br1" timeOffset="59373">27154 17169 23004,'7'0'2518,"-3"0"-2068,-3 0 180,-10 8 89,-7 4-179,-19 11 90,-17 6-600,14-9 0,-7 3 0,1 0-733,4-3 1,0-1-1,-2 1 703,-2 1 0,-3 3 0,-1-1 0,1-1 0,-6 2 0,0-2 0,0 0 0,-2 1 0,-2 0 0,1-1 0,-1-1 0,0-1 0,-4 0-674,0-1 1,-4 0 0,-1 0-1,3-1 674,-1-1 0,2-1 0,-2 1 0,4-2 0,-3 1 0,1-1 0,5-1-202,5-2 0,4-1 1,-1 0 201,-8 2 0,-2 0 0,2-1-72,9-2 0,3 0 0,-1-1 72,-1 0 0,0-1 0,4-1 0,5 0 0,4-3-1619,-10 0 360,32-4 1016,-2 0-2186,8 0 3149,-7-2 0,-7-4 0,-3-4 0</inkml:trace>
  <inkml:trace contextRef="#ctx0" brushRef="#br1" timeOffset="60122">20726 16821 19842,'-16'-11'2968,"1"1"-1122,3 1-1666,6 4 514,-1 3-515,6 8-89,-3 10 0,4 16-90,4 7 0,1 8 45,2 7 0,1 3-507,1 1 0,1 0 237,1-1 0,0-5-494,5 11-361,-1-11 537,-3-11-1526,-6-12 2069,-2-15 0,-4-6 0,0-8 0</inkml:trace>
  <inkml:trace contextRef="#ctx0" brushRef="#br1" timeOffset="60273">20556 16468 23634,'-7'-34'674,"1"-1"1,-4-26-1125,4 1-1349,4 22-630,10 9 2429,4 19 0,8 22 0,3 3 0</inkml:trace>
  <inkml:trace contextRef="#ctx0" brushRef="#br1" timeOffset="60637">20945 16721 22374,'21'32'1439,"-3"-1"-899,-2 3 0,0 4-180,-1 10-547,-1 6 367,-2 8-135,-5-18 0,0 1-45,2 17 90,-5-18 0,0-3 90,0-8-90,-4-5-90,-6-32 90,5-17-90,-5-20 0,6-18-1271,1 24 1,0-2 1315,2-5 0,2 0-45,0 0 0,4-1 135,10-9 0,3 3-46,-5 17 1,2 2 103,7-4 0,2 7-13,12 14 0,1 21-90,-1 17-90,-1 21 90,-4 11-135,-14-11 0,-3 1-180,-5-12 0,-1 0-180,2 9 0,-1-1-764,1 4-630,-3-11 1802,-2-11-3,1-11 0,3-14 0,1-8 0</inkml:trace>
  <inkml:trace contextRef="#ctx0" brushRef="#br1" timeOffset="62961">21883 16608 21745,'0'-23'3508,"0"-1"-3418,0 9-1,0 4-89,0 7 0,6 2 0,-1-2 180,1-3-90,-8-2 540,-21 4-180,-4 11-91,-15 12-179,6 18-45,13 2 0,4 6-90,6 8 0,4 2-45,0 0 0,4-1-915,9 1 0,6-4 915,18 10-180,11-11-1473,10-14 1293,8-17-352,6-20 532,-30-5 0,-1-5 0,14-18 1,-3-10 149,-16 6 0,-2-4 0,-1-3 60,2-13 0,-1-4 0,-5 1-319,-4 7 0,-4 1 1,-2 0 318,-3 0 0,-3 1 0,-2 4 59,-4 1 1,-2 4-45,1 4 0,-1 2 1310,-6-19-1355,0 14 1284,6 11-1194,-4 7 230,7 6-320,-11 7 1563,6 9-1563,-4 4 0,3 5 0,2-2 0,-3-4 0,4 3 0,0-7 90,4 3 0,0-4 180,0 4-180,0-3 90,0 7-1,0-1 1,0 17-90,0 2 0,0 15-45,4-9 0,1 2-45,5 20 45,-2-16 0,2 1-45,8 15 0,-2-2 0,2-4 0,-3-5 0,2-1 0,-2-11 0,0-4 0,-4-16 0,-1-3 0,6-3 0,-2 0 0,3 5 0,-5-9 0,-1 5 0,-3-2 0,-4-3 0,-2 3 0,-2-4 90,-13 0-90,1 0 0,-16-6 0,4-5 0,-16-30 0,11-3-245,11 10 0,3-3 245,4 1 0,4 0 0,2-4 0,1 0 0,0-2 0,3 0 0,2 2 0,3 0 0,-1 4 0,4 0 0,10-2 0,3 3 0,13-10 0,17 9 0,-11 36 0,0 16 90,-4 11-90,-5 12 0,-7 2 90,-5 2-90,-8-2 90,-4-9-90,-4 1 90,-2-16-90,0-2-270,-4-11 310,-2-6-849,-5-4-361,-3-8-179,0-6-450,0-8-2608,1-17-3779,9 11 9176,6-7 2428,10 21 720,5 8-1440,3 6-899,6 20-1439,-8 0-90,5 16-90,-8-4-1,3-1 1,2-1-180,6-3 90,3-5-90,5-7 0,3-7 0,0-9 90,14-22 90,-17 0 270,5-17 179,-23 10-89,-8 4-90,-10 0 0,-8 9-181,-8 5 1,-7 9 0,-1 13-180,-1 12 0,3 16 0,5 11-90,9 9 0,8 7-281,12 1 11,2-23 1,5 0-946,11-2 1,2-3 764,-7-6 1,1-5-361,35 4 1,-21-53 809,-18 1 0,-1-5 269,5-15 1,-2-4-197,-5 6 1,-1 1 196,-1-3 0,-3 2-649,3-9 739,-2 11 249,0 9-160,-1 11 1,0 12 0,4 11 554,8 36-734,1 24-225,-12-25 0,-3 0-45,0 2 0,-2-1 90,0 9 788,-2-1-878,-2-17 90,0-5-360,3-32 0,13-36 180,2-9-317,-6 15 1,0 0 406,-3 8 0,1 1-90,14-29 90,-12 27 0,0 2 180,6-2-90,1 2 0,-12 35 90,-2 48-180,-4-9 0,-2-6 0,-1-1 90,1 5 723,-1-7-813,2-11 0,-2-9-90,4-8 90,4-14-90,2-7 90,8-12 0,1-7 0,5-3-90,-1 3 90,-1 7 0,5 9 0,-6 9 0,4 13 0,-8 6 0,6 14-180,0-8 1,0-1 89,-1-19-90,-8-10 180,-1-13 0,-1-8 0,-4-3 90,-2-5 90,-4 0-1,-2 4 1,-2 3-180,-4 11 90,0 9 90,-4 17-180,3 14 90,2 16-90,8 8 0,4 4 0,7 1 0,6-6-270,3-6 90,5-7-179,-1-9-91,1-7 90,-2-5-90,-1-10 91,-1-4 89,-3-6 180,1-4 0,-2-1 90,3-3-90,-3-1 180,2-3-90,-3 1 180,10-8-90,-8 10-90,8-7 180,0 1-1,-6 4 1,4-8 0,-12 6 270,-2-25-180,-7 6-158,-4 13 1,-1 0 336,-9-22 91,0-2 0,-6 3-540,-1 5 0,1 9 0,5 12 0,-2 12 0,8 15 0,-2 19 0,3 22 0,0 19-255,0-19 0,0 1 255,1 2 0,1 3 0,4 19 0,2 0 0,-1-17 0,2 0-90,1 12 0,2-4-1259,6 8-147,-4-13-1022,-1-10 2518,-5-14 0,-4-12 0,-2-7 0</inkml:trace>
  <inkml:trace contextRef="#ctx0" brushRef="#br1" timeOffset="63112">24543 15744 23274,'-14'-27'2158,"5"4"-1978,4 1 0,12 4-180,7 2-180,18-2-359,14 4-451,11 0-629,4 7 1619,-22 7 0,-2 4 0,5 12 0,4 10 0</inkml:trace>
  <inkml:trace contextRef="#ctx0" brushRef="#br1" timeOffset="64087">22046 18214 20395,'-12'-7'3778,"1"2"-2968,5-1-181,-1 1 1,6 2-270,-3 1 449,4 2-449,0 9 0,4 5 90,8 33-450,1-2 0,-2-10 0,0 0 0,7 27 0,-4-19 0,2 2 0,-2-6 0,1-1 0,-1 0 0,0-3 0,9 10 0,-13-25-540,-9-30 360,-8-7 90,-13-28 0,-8 4 90,2 13 0,-3 3 90,-15-6 0,14 14 0,0 4 0,-9 11 0,-8 21 90,19 14 0,19 13-180,26-10 0,27-9 0,3-20 0,-10-2 0,1-2 0,17-2 0,-19 2 0,0-1-180,7-2 0,-1 0 0,-1-2 0,1-5 0,3-7 0,2-10 90,1-8 90,1-9 0,-19 10 0,0-1-167,12-17 212,-19 19 0,-3 0 135,0-7 0,-12 6 0,-2 2 270,-23-9-360,1 13-90,-31-9 0,15 21 0,-11 2 0,10 19 257,12 27-257,7 3 0,21 22 0,11-15 0,9 1 0,3-4 0,7-7-1619,16 4-2609,8-22 4228,-2-7 0,-2-24 0,-17-9 0</inkml:trace>
  <inkml:trace contextRef="#ctx0" brushRef="#br1" timeOffset="64755">23114 18092 20755,'6'-21'4408,"-2"3"-3869,-2 4-179,-2 5 90,0 5 0,4 2-181,0 8-89,6 3-90,2 9 0,4 3 0,3 4-90,1 2 90,1 2-90,-3 1 0,0-1 0,0 4 0,-8-10 0,-1 3 0,-9-15-90,0-4 0,-6-3-180,-13-8 180,-2-5 0,-12-11 90,8-8 90,-9-28 90,14-4-180,9 28 0,2-1 90,9-21-90,11 15 180,23-3-90,-3 15 90,16 3-90,-14 18 90,10 12 0,-16 0-90,4 5 0,-19-6-90,-4 3 0,-4-7 0,-2 3 0,-2-8 0,-11-9 0,-2-6 0,-6-1 0,1 3 0,4 12 0,-2 1 0,-4 10 0,-6 12 0,-1 8 0,1 6 0,1 5 0,2 0 0,-2 5 0,3-2-246,0 11 1,4-1 245,5 2 0,3-2-765,5 16 765,10-7 0,4-9 0,11-11 0,6-12 0,11-14 0,6-9 0,6-14-900,-15-7 1,1-3-630,16-20 506,-17 9 1,-3-2-193,-11 4 1,-2-1 1214,1-2 0,-1-2 0,-1 0 0,0 0 0,-1-1 0,1 0 0</inkml:trace>
  <inkml:trace contextRef="#ctx0" brushRef="#br1" timeOffset="66278">23650 17852 20215,'0'-18'4858,"0"2"-4139,0 2-179,-4 7-90,0 3-91,-1 4-89,2 8-90,3 4-90,0 13 0,0 4-90,1 8 90,3 3-90,5 16 0,-3-16 0,0 3 0,-4-23 0,-2-4 0,0-9 0,0-1-90,0-18 0,2-3 90,0-18-90,4-2 180,6-22 0,-3 19-90,5-9 90,-6 28 90,0 8 90,9 23-180,4 16-90,3 6 0,-1 3 0,-7-14 0,1-5 0,-1-8-90,2-6-90,9-23 90,3-20 45,-12 7 0,-1-2 45,6-26 90,-8 1-90,-11 27 0,-2 8 90,-2 8 0,0 7 0,0 13 0,-3 10-90,2 11 0,-3 23 0,4-12 0,0 11-180,2-19 0,2-6-90,4-6-90,4-7-359,15-9 449,-5-9 180,7-9 90,-11-7 90,2-15 0,-7 12 0,1-4 0,-8 18 180,-2 7-91,2 3 91,0 16-180,2 0 0,0 8-90,0-5 0,0-1 0,-1-3 0,-1-4 90,-2-3-90,2-4 0,2 0-90,2-6 90,13-17 0,-4-1-90,8-13 90,-8 12 0,-3 4 0,-2 6 90,-4 8 0,2 3 90,-2 14 180,4 18-270,1 15-90,-3 2 90,-2-6-90,-4-16 0,-4-7 0,0-7-90,-2-5 90,0-16-90,0-3 0,2-17 90,2 0 0,2-6 0,10-13 90,1 4 0,0 5 0,-2 14 90,-5 21-180,6 7 0,-2 9 0,5 7 0,-6 5 0,1 4 0,-2 0 0,4 8 0,-7-11 0,2 4 0,-7-18 0,4-4 0,1-11 0,3-6 0,0-10 0,6-17 0,-7 10 0,5-7 0,-10 19 0,0 6 0,-2 6 0,7 4 0,-1 8 0,7 1 0,-2 5 0,1-5 0,-2-3 0,0-4 0,0 0 0,-3-6 0,-1-4 0,-6-22 0,-2-8 0,-2-1 0,-4 0 0,4 42 0,-4 5 0,6 30 0,4 0 0,4 5 0,4-2 0,15 7 0,11-18 0,19-16-90,-8-26 0,2-26-1443,-18-12 1533,-19 20 0,-2-2 45,1-4 0,-2-3-228,-2-3 1,-1-5 182,-2 1 0,0-4 0,-2-2 0,-2-1 0,-1-2 0,-1-1-423,0-7 0,-2-1 0,0 3 423,-1 15 0,-1 3 0,0 3 0,-1-3 0,-3 11 0,-3 18 0,3 29 1229,-7 33-1229,9 5 0,3 13 0,0-4 0,-1 0 0,2 1-129,0-13 1,1 5 0,1 0 0,1-3 128,2-3 0,1-2 0,1-4 0,0 4 0,2-1-72,0 6 0,1-3-1817,3-5-810,-7-13 2699,-2-14 0,-4-7 0,0-8 0</inkml:trace>
  <inkml:trace contextRef="#ctx0" brushRef="#br1" timeOffset="66471">25120 17164 23057,'-21'-16'2788,"8"1"-1596,8 3-922,18-1 205,14-1-475,20-2-270,16-4-91,-28 9 1,2 0 45,0-1 1,1 1-91,-2-2 0,-1 1-180,-2 0 1,-1 1-945,21-7-187,-8 2 1716,-15 7 0,-9 5 0,-8 2 0</inkml:trace>
  <inkml:trace contextRef="#ctx0" brushRef="#br1" timeOffset="69024">12462 10217 25343,'-12'-13'3238,"0"1"-3238,0 1 0,0 6 0,-4 49 0,3 13-722,5-6 0,0 13 1,1 1 721,1-14 0,-1 3 0,1 0 0,0 0-311,0 1 0,1 0 0,-1 1 1,1-1 310,-1 0 0,0 1 0,1-2 0,1-3 0,1-3 0,1-4 0,0-1-1132,0 19 1,1-3 1131,2-7 0,1-2 0,0-6 0,1-3-812,7 25-807,-2-16-1538,10-23 548,-1-26 2609,11-31 0,-11 2 0,0-3 0,3-7 0,-1 0 0</inkml:trace>
  <inkml:trace contextRef="#ctx0" brushRef="#br1" timeOffset="69239">12962 10235 14632,'20'-56'1589,"-1"0"0,-2 5 0,-1 3-242,-4 10 0,0 3-808,2-12 904,-4 22-1443,-6 31 895,-2 30-895,-2-3 0,0 7 0,-3 14 0,-2 9 0,0-1 539,2-11 0,0 0 0,-1 5-539,-1 0 0,-1 8 0,-1 2 0,0-2 0,1-6-584,0 7 1,0-6-1,0 3 584,-1-4 0,1 4 0,-1-1 0,1-5 0,1-7 0,0-3 0,1 1 0,-1 9 0,1 0 0,1-1-1126,0-9 0,1-1 1,0-1-315,0 17 1,1-6 1429,1 5 0,7-48 0,2-14 1</inkml:trace>
  <inkml:trace contextRef="#ctx0" brushRef="#br1" timeOffset="69999">14481 9896 22554,'6'-9'3328,"-2"2"-2518,-2 5-91,-2 8 1,-9 8-270,-8 15-450,-17 16-392,11-14 1,-3 1 391,-5 6 0,-3 2 0,-3 4 0,-2 0 0,-2 2 0,-1-1 0,2 0 0,-2 1 0,9-11 0,-2 2 0,3-3 0,-2 2 0,2-2 0,-6 5 0,4-3 0,4-4 0,15-8 0,6-4 0,16-2 0,10 2 0,15 5 0,13 3 0,10 5 0,-25-16 0,1 1-318,12 7 0,1 0 318,-12-7 0,0 0 0,6 4 0,-1-1 641,4-1-641,-10-2 0,-7-11 0,-8 0 0,-4-7 0,-6-5 682,-2-24-682,-8-8 0,4 4 0,-1-3 0,-2 0 0,-1-3 0,2-26 0,0-2-335,-1 15 1,1-1 334,1 8 0,-1-3 0,2 4 0,-1 1 0,2 2 0,0-5 0,3 2 0,5-12 0,10 3 0,8 40 0,3 22 0,2 8 0,19 15-333,-14-1 1,-2 4 332,-10-5 0,-3 1 0,-1 2 0,-3 0 0,-2-1 0,-2 0 0,7 27 0,-11-9 0,-8-12 711,-10-8-711,-7-16 0,-5-6 0,-3-12 719,-12-38-719,15-10 0,8 19 0,2-2 0,6-23 0,8 19 0,0 5-3868,21-20 1799,-10 24 2069,25-19 0,-17 32 0,8-2 0</inkml:trace>
  <inkml:trace contextRef="#ctx0" brushRef="#br1" timeOffset="70238">14919 10064 21148,'16'-26'4138,"-1"2"-2693,-3 1-726,-4 3-47,-4 1-672,-2 6 113,2 16-113,9 40-1523,-2 0 0,-1 5 1523,2 3 0,0 2 0,0 10 0,-1-1-733,-3-13 0,-1-2 733,0 0 0,0 1-165,0-4 1,0 0 164,-1-3 0,0-2 0,1-5 0,-1-1 0,3 22-1799,3-3 270,-5-23-540,1-4 2069,-10-37 0,-4-8 0,-4-17 0</inkml:trace>
  <inkml:trace contextRef="#ctx0" brushRef="#br1" timeOffset="70895">14387 10009 22824,'-37'-13'1379,"-1"-1"0,2 1 1,1-1-1066,2 0 1,2 1 45,-21-10-90,6-5-180,50 8-90,26 0 0,18 11 0,17 4 0,-1 2-1418,-10 0 1,0 0 0,4 1 1417,3-1 0,5 0 0,1 1 0,-4-1 0,-8 1 0,-3 1 0,1-1 0,-1 1-259,2-1 1,-1 1-1,1 0 1,-1 0 258,-1-1 0,0 0 0,0-1 0,-1 1 30,15 0 0,-2 0 0,0-1-60,-6 0 0,-1-1 0,-1 0 30,-6 0 0,0 1 0,-2-2 45,15-2 0,-3-1-45,-9 0 0,-2 0-134,3-3 1,-3 0 133,11-2 90,0 0-90,-38 11 90,-8 2 2366,-8 0-2456,-19 24 0,-11 4 0,2 0 0,-2 2 173,-3 0 0,-1-1-173,-3 5 0,-1 0 0,1 0 0,0-1-1101,1-1 1,1-1 1100,5-3 0,1-2 0,-13 19-891,11 4 891,17-19 0,12 4 0,18-18 0,15-2 0,12-7 0,12 3 1156,3-5-1156,-1 6 0,-27-2 0,-3 1 0,10 8 2751,-3 13-2751,-30-2 0,-19 7 0,-15 3 0,-22 2 467,16-22 1,-2-1-468,-3-1 0,-4-3 0,-19 1 0,-5-7 0,0-10 0,0-5 0,0 2 0,2-7 0,9-9 0,7-7 0,16 5 0,5-6 0,0-22 0,6-5 0,5 12 0,4-4 0,5-9 0,3-7 0,2 5-517,4 4 0,2 1 517,0 7 0,1-1 0,0 4-450,0 2 0,0 4-809,8-25-90,-4 14-61,0 12-569,0 10-360,-1 9 2339,3 9 0,2 5 0,2 4 0</inkml:trace>
  <inkml:trace contextRef="#ctx0" brushRef="#br1" timeOffset="71307">15890 9684 20036,'26'18'3687,"2"-2"-3147,-3-1 0,3 1 0,1 0-1,7 4-179,6 3-402,9 2 222,8 4-135,-27-14 0,1 0-630,3 1 1,1-1 629,1 1 0,2 0-1346,13 2 0,0 0 1526,-15-6 0,-1 0 45,7 2 0,-3-2 90,0-5-360,-9 4 182,-17-4-182,-11 10 0,-17 10 0,-7 8 0,-4 3 0,5-5 0,-1 2 141,-8 17 1,2 2-142,8-11 0,2 0 0,3 2 0,3 1 0,2-3 0,4 2 0,10 15 0,6-2 0,-2-16 0,6-2 0,6-1 0,5 2 0,5-8 0,15-7 0,4-6 0,-1 3 0,4-6 0,-8-14 0,3-6 0,-3-3 0,9-5 0,-3-4 0,0 0 0,-4-1 0,-9-2 0,-6 1 3102,-1-6-3102,-12-7 0,-13 7 0,-10-5-989,-13 12-541,-6 2-358,-9 7 1888,-23 3 0,6 4 0,-17 0 0</inkml:trace>
  <inkml:trace contextRef="#ctx0" brushRef="#br1" timeOffset="71612">16219 9756 25792,'-41'-23'2699,"6"3"-2609,23-14-90,23 10 0,35-13-664,-10 25 0,6 1 664,10-1 0,7-1 0,-1 2 0,-11 2 0,-2 2 0,5-1-293,8-1 1,5-1 0,0 1-1,-5 1-157,-5 1 1,-3 0-1,-1 2 180,-1-1 0,-1 2 1,-4 0-181,2-1 0,-7 1-3127,-2 4 3577,-18 7 0,-18 4 0,-16 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kowshiqueroy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165-0385-4F9C-B21D-804ABDFB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453" y="3899158"/>
            <a:ext cx="4673093" cy="872725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Kowshique Roy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0A193-C8EB-416E-BA1A-FAA7B5536CFB}"/>
              </a:ext>
            </a:extLst>
          </p:cNvPr>
          <p:cNvSpPr/>
          <p:nvPr/>
        </p:nvSpPr>
        <p:spPr>
          <a:xfrm>
            <a:off x="8326680" y="3242798"/>
            <a:ext cx="2888087" cy="29048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62759-D4CD-4E2C-B357-A26AE47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314" y="4785687"/>
            <a:ext cx="5127524" cy="1217240"/>
          </a:xfrm>
        </p:spPr>
        <p:txBody>
          <a:bodyPr>
            <a:normAutofit/>
          </a:bodyPr>
          <a:lstStyle/>
          <a:p>
            <a:pPr algn="r"/>
            <a:r>
              <a:rPr lang="en-US" sz="1600" dirty="0"/>
              <a:t>Studying MSc in Computer Science (PMSCS) at</a:t>
            </a:r>
          </a:p>
          <a:p>
            <a:pPr algn="r"/>
            <a:r>
              <a:rPr lang="en-US" sz="2400" b="1" dirty="0"/>
              <a:t>Jahangirnagar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6D39F-0841-4B61-A5D6-40B4E9D492BD}"/>
              </a:ext>
            </a:extLst>
          </p:cNvPr>
          <p:cNvSpPr txBox="1"/>
          <p:nvPr/>
        </p:nvSpPr>
        <p:spPr>
          <a:xfrm>
            <a:off x="0" y="6292461"/>
            <a:ext cx="12222362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Whatsapp</a:t>
            </a:r>
            <a:r>
              <a:rPr lang="en-US" sz="2000" dirty="0"/>
              <a:t>: 01765236683		Mail: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kowshiqueroy@gmail.com</a:t>
            </a:r>
            <a:r>
              <a:rPr lang="en-US" sz="2000" dirty="0"/>
              <a:t>		</a:t>
            </a:r>
            <a:r>
              <a:rPr lang="en-US" sz="2000" dirty="0" err="1"/>
              <a:t>Youtube</a:t>
            </a:r>
            <a:r>
              <a:rPr lang="en-US" sz="2000" dirty="0"/>
              <a:t>: Dadar Class </a:t>
            </a:r>
            <a:r>
              <a:rPr lang="en-US" sz="2000" dirty="0" err="1"/>
              <a:t>দাদার</a:t>
            </a:r>
            <a:r>
              <a:rPr lang="en-US" sz="2000" dirty="0"/>
              <a:t> </a:t>
            </a:r>
            <a:r>
              <a:rPr lang="en-US" sz="2000" dirty="0" err="1"/>
              <a:t>ক্লাস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9551-5640-431C-8848-46B453EE9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2571" r="9094" b="7583"/>
          <a:stretch/>
        </p:blipFill>
        <p:spPr>
          <a:xfrm>
            <a:off x="8432546" y="3340141"/>
            <a:ext cx="2676356" cy="2710210"/>
          </a:xfrm>
          <a:prstGeom prst="ellipse">
            <a:avLst/>
          </a:prstGeom>
          <a:solidFill>
            <a:srgbClr val="0070C0"/>
          </a:solidFill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F473E8-B07E-486C-B91C-7D19C80070EA}"/>
              </a:ext>
            </a:extLst>
          </p:cNvPr>
          <p:cNvSpPr txBox="1">
            <a:spLocks/>
          </p:cNvSpPr>
          <p:nvPr/>
        </p:nvSpPr>
        <p:spPr>
          <a:xfrm>
            <a:off x="1962318" y="449453"/>
            <a:ext cx="8649417" cy="1588524"/>
          </a:xfrm>
          <a:prstGeom prst="rect">
            <a:avLst/>
          </a:prstGeom>
          <a:solidFill>
            <a:srgbClr val="0070C0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3276-9D27-4799-BA02-B4C3C221B5DC}"/>
              </a:ext>
            </a:extLst>
          </p:cNvPr>
          <p:cNvSpPr txBox="1"/>
          <p:nvPr/>
        </p:nvSpPr>
        <p:spPr>
          <a:xfrm>
            <a:off x="-140678" y="2472656"/>
            <a:ext cx="1247628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printf</a:t>
            </a:r>
            <a:r>
              <a:rPr lang="en-US" sz="4000" dirty="0"/>
              <a:t> ( “Hello World” 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362EAA-0318-49EE-9847-355E3E383332}"/>
              </a:ext>
            </a:extLst>
          </p:cNvPr>
          <p:cNvGrpSpPr/>
          <p:nvPr/>
        </p:nvGrpSpPr>
        <p:grpSpPr>
          <a:xfrm>
            <a:off x="160110" y="165429"/>
            <a:ext cx="1094303" cy="477116"/>
            <a:chOff x="160110" y="165429"/>
            <a:chExt cx="1094303" cy="477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6BC06-A068-45D0-8F42-DE63940F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9E3EF-C2E3-4612-8504-73A3473F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7969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B9E068-32B3-7622-CFA9-519D9093A3AA}"/>
                  </a:ext>
                </a:extLst>
              </p14:cNvPr>
              <p14:cNvContentPartPr/>
              <p14:nvPr/>
            </p14:nvContentPartPr>
            <p14:xfrm>
              <a:off x="3602160" y="524520"/>
              <a:ext cx="8527680" cy="622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B9E068-32B3-7622-CFA9-519D9093A3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5960" y="508320"/>
                <a:ext cx="8560080" cy="62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69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89D200-356C-547A-E132-86EDB394FEC8}"/>
                  </a:ext>
                </a:extLst>
              </p14:cNvPr>
              <p14:cNvContentPartPr/>
              <p14:nvPr/>
            </p14:nvContentPartPr>
            <p14:xfrm>
              <a:off x="3648960" y="246600"/>
              <a:ext cx="8543160" cy="513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89D200-356C-547A-E132-86EDB394FE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2760" y="230400"/>
                <a:ext cx="8575560" cy="51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6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15097D-2D19-B379-ED11-1964C68D07B6}"/>
                  </a:ext>
                </a:extLst>
              </p14:cNvPr>
              <p14:cNvContentPartPr/>
              <p14:nvPr/>
            </p14:nvContentPartPr>
            <p14:xfrm>
              <a:off x="666720" y="17280"/>
              <a:ext cx="11525400" cy="674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15097D-2D19-B379-ED11-1964C68D07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20" y="1080"/>
                <a:ext cx="11557800" cy="67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0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CD02BF-5997-BEED-64AF-D1B9B7CB90C2}"/>
                  </a:ext>
                </a:extLst>
              </p14:cNvPr>
              <p14:cNvContentPartPr/>
              <p14:nvPr/>
            </p14:nvContentPartPr>
            <p14:xfrm>
              <a:off x="1816560" y="84960"/>
              <a:ext cx="9310680" cy="559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CD02BF-5997-BEED-64AF-D1B9B7CB90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68760"/>
                <a:ext cx="9343080" cy="56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1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8F3F3-AF38-D7CA-CA6C-8085867F3C90}"/>
                  </a:ext>
                </a:extLst>
              </p14:cNvPr>
              <p14:cNvContentPartPr/>
              <p14:nvPr/>
            </p14:nvContentPartPr>
            <p14:xfrm>
              <a:off x="244080" y="5760"/>
              <a:ext cx="11505600" cy="685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8F3F3-AF38-D7CA-CA6C-8085867F3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80" y="-10440"/>
                <a:ext cx="11538000" cy="68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83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750E1F-2E00-5BDE-4F90-7173567D61D5}"/>
                  </a:ext>
                </a:extLst>
              </p14:cNvPr>
              <p14:cNvContentPartPr/>
              <p14:nvPr/>
            </p14:nvContentPartPr>
            <p14:xfrm>
              <a:off x="1690200" y="163080"/>
              <a:ext cx="9981720" cy="646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750E1F-2E00-5BDE-4F90-7173567D61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000" y="146880"/>
                <a:ext cx="10014120" cy="64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0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41029A-9FCC-FEA6-EC82-59DF684DA230}"/>
                  </a:ext>
                </a:extLst>
              </p14:cNvPr>
              <p14:cNvContentPartPr/>
              <p14:nvPr/>
            </p14:nvContentPartPr>
            <p14:xfrm>
              <a:off x="319680" y="61560"/>
              <a:ext cx="11652120" cy="6796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41029A-9FCC-FEA6-EC82-59DF684DA2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480" y="45360"/>
                <a:ext cx="11684520" cy="68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0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A680BF-43B9-B3C5-7C16-B08E04AC1B8A}"/>
                  </a:ext>
                </a:extLst>
              </p14:cNvPr>
              <p14:cNvContentPartPr/>
              <p14:nvPr/>
            </p14:nvContentPartPr>
            <p14:xfrm>
              <a:off x="133200" y="-360"/>
              <a:ext cx="11880000" cy="662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A680BF-43B9-B3C5-7C16-B08E04AC1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00" y="-16560"/>
                <a:ext cx="11912400" cy="66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5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797AF5-BC16-A07E-76C7-C6E1D889006E}"/>
                  </a:ext>
                </a:extLst>
              </p14:cNvPr>
              <p14:cNvContentPartPr/>
              <p14:nvPr/>
            </p14:nvContentPartPr>
            <p14:xfrm>
              <a:off x="1824840" y="372240"/>
              <a:ext cx="9677520" cy="376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797AF5-BC16-A07E-76C7-C6E1D8890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640" y="356040"/>
                <a:ext cx="9709920" cy="37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46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1578BB-D65B-D037-7606-C2CAD81FBF21}"/>
                  </a:ext>
                </a:extLst>
              </p14:cNvPr>
              <p14:cNvContentPartPr/>
              <p14:nvPr/>
            </p14:nvContentPartPr>
            <p14:xfrm>
              <a:off x="154800" y="356760"/>
              <a:ext cx="12037320" cy="650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1578BB-D65B-D037-7606-C2CAD81FBF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00" y="340560"/>
                <a:ext cx="12069720" cy="65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94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E12DEA-4B1F-3ABF-5760-21BF7BFBC48E}"/>
                  </a:ext>
                </a:extLst>
              </p14:cNvPr>
              <p14:cNvContentPartPr/>
              <p14:nvPr/>
            </p14:nvContentPartPr>
            <p14:xfrm>
              <a:off x="2537280" y="164520"/>
              <a:ext cx="8064000" cy="448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E12DEA-4B1F-3ABF-5760-21BF7BFBC4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1080" y="148320"/>
                <a:ext cx="8096400" cy="45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5070B1-8066-FF8C-BD85-77D8C2DC5102}"/>
                  </a:ext>
                </a:extLst>
              </p14:cNvPr>
              <p14:cNvContentPartPr/>
              <p14:nvPr/>
            </p14:nvContentPartPr>
            <p14:xfrm>
              <a:off x="242640" y="286560"/>
              <a:ext cx="11382840" cy="530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5070B1-8066-FF8C-BD85-77D8C2DC51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440" y="270360"/>
                <a:ext cx="11415240" cy="53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7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97F7DD-C6B0-6070-666C-7669680E8E2A}"/>
                  </a:ext>
                </a:extLst>
              </p14:cNvPr>
              <p14:cNvContentPartPr/>
              <p14:nvPr/>
            </p14:nvContentPartPr>
            <p14:xfrm>
              <a:off x="306720" y="236880"/>
              <a:ext cx="11180880" cy="626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97F7DD-C6B0-6070-666C-7669680E8E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220680"/>
                <a:ext cx="11213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64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FA373C-DB78-0B1F-EA8B-0DBFA0794FC2}"/>
                  </a:ext>
                </a:extLst>
              </p14:cNvPr>
              <p14:cNvContentPartPr/>
              <p14:nvPr/>
            </p14:nvContentPartPr>
            <p14:xfrm>
              <a:off x="3412800" y="64440"/>
              <a:ext cx="8779320" cy="651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FA373C-DB78-0B1F-EA8B-0DBFA0794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6600" y="48240"/>
                <a:ext cx="8811720" cy="65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07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B04EF3-ED8F-952C-185D-CA4771D0B591}"/>
                  </a:ext>
                </a:extLst>
              </p14:cNvPr>
              <p14:cNvContentPartPr/>
              <p14:nvPr/>
            </p14:nvContentPartPr>
            <p14:xfrm>
              <a:off x="375480" y="307080"/>
              <a:ext cx="10653120" cy="511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B04EF3-ED8F-952C-185D-CA4771D0B5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280" y="290880"/>
                <a:ext cx="10685520" cy="51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87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FD44E5-20BC-53BB-EF3A-3BB3C304284D}"/>
                  </a:ext>
                </a:extLst>
              </p14:cNvPr>
              <p14:cNvContentPartPr/>
              <p14:nvPr/>
            </p14:nvContentPartPr>
            <p14:xfrm>
              <a:off x="1015920" y="538920"/>
              <a:ext cx="10221840" cy="398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FD44E5-20BC-53BB-EF3A-3BB3C30428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720" y="522720"/>
                <a:ext cx="10254240" cy="40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43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DE9451-FE3B-EA65-ADBD-F4A0FA42305F}"/>
                  </a:ext>
                </a:extLst>
              </p14:cNvPr>
              <p14:cNvContentPartPr/>
              <p14:nvPr/>
            </p14:nvContentPartPr>
            <p14:xfrm>
              <a:off x="1308240" y="63000"/>
              <a:ext cx="10883880" cy="679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DE9451-FE3B-EA65-ADBD-F4A0FA4230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040" y="46800"/>
                <a:ext cx="10916280" cy="68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30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E2E85F-02C3-1D15-0DCF-824BFE99C5AA}"/>
                  </a:ext>
                </a:extLst>
              </p14:cNvPr>
              <p14:cNvContentPartPr/>
              <p14:nvPr/>
            </p14:nvContentPartPr>
            <p14:xfrm>
              <a:off x="1218960" y="337680"/>
              <a:ext cx="9928440" cy="494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E2E85F-02C3-1D15-0DCF-824BFE99C5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760" y="321480"/>
                <a:ext cx="9960840" cy="49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81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D01AB2-EAF0-25B3-BFD6-8445D2AD4282}"/>
                  </a:ext>
                </a:extLst>
              </p14:cNvPr>
              <p14:cNvContentPartPr/>
              <p14:nvPr/>
            </p14:nvContentPartPr>
            <p14:xfrm>
              <a:off x="839520" y="937800"/>
              <a:ext cx="6797520" cy="496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D01AB2-EAF0-25B3-BFD6-8445D2AD42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3320" y="921600"/>
                <a:ext cx="6829920" cy="49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76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20B7FA-D128-3126-B400-4E7FC49C8D82}"/>
                  </a:ext>
                </a:extLst>
              </p14:cNvPr>
              <p14:cNvContentPartPr/>
              <p14:nvPr/>
            </p14:nvContentPartPr>
            <p14:xfrm>
              <a:off x="929880" y="610560"/>
              <a:ext cx="11262240" cy="573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20B7FA-D128-3126-B400-4E7FC49C8D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680" y="594360"/>
                <a:ext cx="1129464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792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4744C8-DD18-59FD-AB95-D877032AE829}"/>
                  </a:ext>
                </a:extLst>
              </p14:cNvPr>
              <p14:cNvContentPartPr/>
              <p14:nvPr/>
            </p14:nvContentPartPr>
            <p14:xfrm>
              <a:off x="675360" y="101880"/>
              <a:ext cx="11516760" cy="659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4744C8-DD18-59FD-AB95-D877032AE8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60" y="85680"/>
                <a:ext cx="1154916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49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E7EF8B-ED87-47D7-7D71-6FC5FF65107E}"/>
                  </a:ext>
                </a:extLst>
              </p14:cNvPr>
              <p14:cNvContentPartPr/>
              <p14:nvPr/>
            </p14:nvContentPartPr>
            <p14:xfrm>
              <a:off x="1844640" y="141840"/>
              <a:ext cx="10169280" cy="637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E7EF8B-ED87-47D7-7D71-6FC5FF6510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440" y="125640"/>
                <a:ext cx="10201680" cy="64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37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5B4B6B-55FC-00CA-D3A4-5278AFC21A0A}"/>
                  </a:ext>
                </a:extLst>
              </p14:cNvPr>
              <p14:cNvContentPartPr/>
              <p14:nvPr/>
            </p14:nvContentPartPr>
            <p14:xfrm>
              <a:off x="2765160" y="377640"/>
              <a:ext cx="8021520" cy="5058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5B4B6B-55FC-00CA-D3A4-5278AFC21A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8960" y="361440"/>
                <a:ext cx="8053920" cy="50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88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51A9AB-6046-E99F-14BE-20E60E284081}"/>
                  </a:ext>
                </a:extLst>
              </p14:cNvPr>
              <p14:cNvContentPartPr/>
              <p14:nvPr/>
            </p14:nvContentPartPr>
            <p14:xfrm>
              <a:off x="3155760" y="50400"/>
              <a:ext cx="6449760" cy="509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51A9AB-6046-E99F-14BE-20E60E2840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560" y="34200"/>
                <a:ext cx="6482160" cy="51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3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205526-1127-390B-C037-D3AF208B3E7C}"/>
                  </a:ext>
                </a:extLst>
              </p14:cNvPr>
              <p14:cNvContentPartPr/>
              <p14:nvPr/>
            </p14:nvContentPartPr>
            <p14:xfrm>
              <a:off x="688680" y="124200"/>
              <a:ext cx="11503440" cy="653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205526-1127-390B-C037-D3AF208B3E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80" y="108000"/>
                <a:ext cx="11535840" cy="65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00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78B341-A17C-05C9-0EB8-123E18EED1CB}"/>
                  </a:ext>
                </a:extLst>
              </p14:cNvPr>
              <p14:cNvContentPartPr/>
              <p14:nvPr/>
            </p14:nvContentPartPr>
            <p14:xfrm>
              <a:off x="2058480" y="466560"/>
              <a:ext cx="8735760" cy="5566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78B341-A17C-05C9-0EB8-123E18EED1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2280" y="450360"/>
                <a:ext cx="8768160" cy="55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08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473F52-74FC-3109-F641-2F91537CFBB8}"/>
                  </a:ext>
                </a:extLst>
              </p14:cNvPr>
              <p14:cNvContentPartPr/>
              <p14:nvPr/>
            </p14:nvContentPartPr>
            <p14:xfrm>
              <a:off x="1466280" y="335160"/>
              <a:ext cx="8835840" cy="576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473F52-74FC-3109-F641-2F91537CFB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0080" y="318960"/>
                <a:ext cx="8868240" cy="58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060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318A87-E5BA-C14B-6BD3-F0E50DBAC917}"/>
                  </a:ext>
                </a:extLst>
              </p14:cNvPr>
              <p14:cNvContentPartPr/>
              <p14:nvPr/>
            </p14:nvContentPartPr>
            <p14:xfrm>
              <a:off x="1997280" y="599400"/>
              <a:ext cx="7714440" cy="408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318A87-E5BA-C14B-6BD3-F0E50DBAC9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1080" y="583200"/>
                <a:ext cx="7746840" cy="41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7E2153-26FC-89A5-AD33-7B2E58E99C1D}"/>
                  </a:ext>
                </a:extLst>
              </p14:cNvPr>
              <p14:cNvContentPartPr/>
              <p14:nvPr/>
            </p14:nvContentPartPr>
            <p14:xfrm>
              <a:off x="0" y="-360"/>
              <a:ext cx="12192120" cy="685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7E2153-26FC-89A5-AD33-7B2E58E99C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0" y="-16560"/>
                <a:ext cx="12224520" cy="68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95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63063E-532E-AFCE-C084-AFA327F509B7}"/>
                  </a:ext>
                </a:extLst>
              </p14:cNvPr>
              <p14:cNvContentPartPr/>
              <p14:nvPr/>
            </p14:nvContentPartPr>
            <p14:xfrm>
              <a:off x="620280" y="425160"/>
              <a:ext cx="10288080" cy="461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63063E-532E-AFCE-C084-AFA327F509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080" y="408960"/>
                <a:ext cx="10320480" cy="46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738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8FFC1B-3CF2-7B53-B871-A62ABF98E237}"/>
                  </a:ext>
                </a:extLst>
              </p14:cNvPr>
              <p14:cNvContentPartPr/>
              <p14:nvPr/>
            </p14:nvContentPartPr>
            <p14:xfrm>
              <a:off x="-360" y="224640"/>
              <a:ext cx="12192480" cy="644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8FFC1B-3CF2-7B53-B871-A62ABF98E2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60" y="208440"/>
                <a:ext cx="122248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653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7C29C7-0F95-C23E-24D6-D4A806AD54A8}"/>
                  </a:ext>
                </a:extLst>
              </p14:cNvPr>
              <p14:cNvContentPartPr/>
              <p14:nvPr/>
            </p14:nvContentPartPr>
            <p14:xfrm>
              <a:off x="1090080" y="194040"/>
              <a:ext cx="9836640" cy="666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7C29C7-0F95-C23E-24D6-D4A806AD54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880" y="177840"/>
                <a:ext cx="9869040" cy="66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7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2DA4C3-F474-C624-BB97-C55F3C0A4564}"/>
                  </a:ext>
                </a:extLst>
              </p14:cNvPr>
              <p14:cNvContentPartPr/>
              <p14:nvPr/>
            </p14:nvContentPartPr>
            <p14:xfrm>
              <a:off x="2203920" y="495000"/>
              <a:ext cx="9878760" cy="614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2DA4C3-F474-C624-BB97-C55F3C0A4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7720" y="478800"/>
                <a:ext cx="9911160" cy="61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73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F7487A-3827-4BB8-7E11-70128E9D78B9}"/>
                  </a:ext>
                </a:extLst>
              </p14:cNvPr>
              <p14:cNvContentPartPr/>
              <p14:nvPr/>
            </p14:nvContentPartPr>
            <p14:xfrm>
              <a:off x="2056680" y="1585440"/>
              <a:ext cx="9707040" cy="426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F7487A-3827-4BB8-7E11-70128E9D78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0480" y="1569240"/>
                <a:ext cx="9739440" cy="42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154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97E0C0-F31F-3121-9198-BC239C5F6F01}"/>
                  </a:ext>
                </a:extLst>
              </p14:cNvPr>
              <p14:cNvContentPartPr/>
              <p14:nvPr/>
            </p14:nvContentPartPr>
            <p14:xfrm>
              <a:off x="1291320" y="385560"/>
              <a:ext cx="10589760" cy="6326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97E0C0-F31F-3121-9198-BC239C5F6F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120" y="369360"/>
                <a:ext cx="10622160" cy="63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58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23D3DF-D89A-1D43-1BE6-8B6DB9DE2B6F}"/>
                  </a:ext>
                </a:extLst>
              </p14:cNvPr>
              <p14:cNvContentPartPr/>
              <p14:nvPr/>
            </p14:nvContentPartPr>
            <p14:xfrm>
              <a:off x="2899080" y="709920"/>
              <a:ext cx="7790400" cy="595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23D3DF-D89A-1D43-1BE6-8B6DB9DE2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2880" y="693720"/>
                <a:ext cx="7822800" cy="59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79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6951F2-4F4B-AB37-B774-39EFA9F5514A}"/>
                  </a:ext>
                </a:extLst>
              </p14:cNvPr>
              <p14:cNvContentPartPr/>
              <p14:nvPr/>
            </p14:nvContentPartPr>
            <p14:xfrm>
              <a:off x="2365200" y="-360"/>
              <a:ext cx="9826920" cy="685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6951F2-4F4B-AB37-B774-39EFA9F55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000" y="-16560"/>
                <a:ext cx="9859320" cy="68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9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2725B8-7990-6BA1-9AC0-7E905DE172AB}"/>
                  </a:ext>
                </a:extLst>
              </p14:cNvPr>
              <p14:cNvContentPartPr/>
              <p14:nvPr/>
            </p14:nvContentPartPr>
            <p14:xfrm>
              <a:off x="465120" y="555120"/>
              <a:ext cx="11623680" cy="617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2725B8-7990-6BA1-9AC0-7E905DE172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20" y="538920"/>
                <a:ext cx="1165608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10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76DF3E-7CAB-AD37-2DEA-BCF76DC0099F}"/>
                  </a:ext>
                </a:extLst>
              </p14:cNvPr>
              <p14:cNvContentPartPr/>
              <p14:nvPr/>
            </p14:nvContentPartPr>
            <p14:xfrm>
              <a:off x="1162080" y="138960"/>
              <a:ext cx="10527480" cy="666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76DF3E-7CAB-AD37-2DEA-BCF76DC009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880" y="122760"/>
                <a:ext cx="10559880" cy="67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23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AB64A-3FCB-8226-DB22-2A26EB243F26}"/>
                  </a:ext>
                </a:extLst>
              </p14:cNvPr>
              <p14:cNvContentPartPr/>
              <p14:nvPr/>
            </p14:nvContentPartPr>
            <p14:xfrm>
              <a:off x="400320" y="647640"/>
              <a:ext cx="10872720" cy="6132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AB64A-3FCB-8226-DB22-2A26EB243F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120" y="631440"/>
                <a:ext cx="10905120" cy="61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00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43</Words>
  <Application>Microsoft Macintosh PowerPoint</Application>
  <PresentationFormat>Widescreen</PresentationFormat>
  <Paragraphs>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Calisto MT</vt:lpstr>
      <vt:lpstr>Wingdings 2</vt:lpstr>
      <vt:lpstr>Slate</vt:lpstr>
      <vt:lpstr>Kowshique 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2</cp:revision>
  <dcterms:created xsi:type="dcterms:W3CDTF">2022-08-05T15:06:26Z</dcterms:created>
  <dcterms:modified xsi:type="dcterms:W3CDTF">2022-08-07T17:44:58Z</dcterms:modified>
</cp:coreProperties>
</file>